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8"/>
  </p:notesMasterIdLst>
  <p:sldIdLst>
    <p:sldId id="315" r:id="rId2"/>
    <p:sldId id="316" r:id="rId3"/>
    <p:sldId id="317" r:id="rId4"/>
    <p:sldId id="318" r:id="rId5"/>
    <p:sldId id="320" r:id="rId6"/>
    <p:sldId id="260" r:id="rId7"/>
    <p:sldId id="435" r:id="rId8"/>
    <p:sldId id="321" r:id="rId9"/>
    <p:sldId id="323" r:id="rId10"/>
    <p:sldId id="324" r:id="rId11"/>
    <p:sldId id="325" r:id="rId12"/>
    <p:sldId id="340" r:id="rId13"/>
    <p:sldId id="326" r:id="rId14"/>
    <p:sldId id="328" r:id="rId15"/>
    <p:sldId id="329" r:id="rId16"/>
    <p:sldId id="331" r:id="rId17"/>
    <p:sldId id="332" r:id="rId18"/>
    <p:sldId id="333" r:id="rId19"/>
    <p:sldId id="438" r:id="rId20"/>
    <p:sldId id="335" r:id="rId21"/>
    <p:sldId id="429" r:id="rId22"/>
    <p:sldId id="430" r:id="rId23"/>
    <p:sldId id="336" r:id="rId24"/>
    <p:sldId id="428" r:id="rId25"/>
    <p:sldId id="439" r:id="rId26"/>
    <p:sldId id="337" r:id="rId27"/>
    <p:sldId id="338" r:id="rId28"/>
    <p:sldId id="431" r:id="rId29"/>
    <p:sldId id="432" r:id="rId30"/>
    <p:sldId id="339" r:id="rId31"/>
    <p:sldId id="341" r:id="rId32"/>
    <p:sldId id="343" r:id="rId33"/>
    <p:sldId id="344" r:id="rId34"/>
    <p:sldId id="342" r:id="rId35"/>
    <p:sldId id="345" r:id="rId36"/>
    <p:sldId id="346" r:id="rId37"/>
    <p:sldId id="347" r:id="rId38"/>
    <p:sldId id="348" r:id="rId39"/>
    <p:sldId id="349" r:id="rId40"/>
    <p:sldId id="350" r:id="rId41"/>
    <p:sldId id="417" r:id="rId42"/>
    <p:sldId id="418" r:id="rId43"/>
    <p:sldId id="423" r:id="rId44"/>
    <p:sldId id="424" r:id="rId45"/>
    <p:sldId id="352" r:id="rId46"/>
    <p:sldId id="437" r:id="rId47"/>
  </p:sldIdLst>
  <p:sldSz cx="9144000" cy="5143500" type="screen16x9"/>
  <p:notesSz cx="7559675" cy="10691813"/>
  <p:embeddedFontLst>
    <p:embeddedFont>
      <p:font typeface="Agency FB" panose="020B0503020202020204" pitchFamily="34" charset="0"/>
      <p:regular r:id="rId49"/>
      <p:bold r:id="rId50"/>
    </p:embeddedFont>
    <p:embeddedFont>
      <p:font typeface="Catamaran" panose="020B0604020202020204" charset="0"/>
      <p:regular r:id="rId51"/>
      <p:bold r:id="rId52"/>
    </p:embeddedFont>
    <p:embeddedFont>
      <p:font typeface="Montserrat" panose="000005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A80FE9E-4BD2-4700-91D9-0966EAF156E2}">
          <p14:sldIdLst>
            <p14:sldId id="315"/>
            <p14:sldId id="316"/>
            <p14:sldId id="317"/>
            <p14:sldId id="318"/>
            <p14:sldId id="320"/>
            <p14:sldId id="260"/>
            <p14:sldId id="435"/>
            <p14:sldId id="321"/>
            <p14:sldId id="323"/>
            <p14:sldId id="324"/>
            <p14:sldId id="325"/>
            <p14:sldId id="340"/>
            <p14:sldId id="326"/>
            <p14:sldId id="328"/>
            <p14:sldId id="329"/>
            <p14:sldId id="331"/>
            <p14:sldId id="332"/>
            <p14:sldId id="333"/>
            <p14:sldId id="438"/>
            <p14:sldId id="335"/>
            <p14:sldId id="429"/>
            <p14:sldId id="430"/>
            <p14:sldId id="336"/>
            <p14:sldId id="428"/>
            <p14:sldId id="439"/>
            <p14:sldId id="337"/>
            <p14:sldId id="338"/>
            <p14:sldId id="431"/>
            <p14:sldId id="432"/>
            <p14:sldId id="339"/>
            <p14:sldId id="341"/>
            <p14:sldId id="343"/>
            <p14:sldId id="344"/>
            <p14:sldId id="342"/>
            <p14:sldId id="345"/>
            <p14:sldId id="346"/>
            <p14:sldId id="347"/>
            <p14:sldId id="348"/>
            <p14:sldId id="349"/>
            <p14:sldId id="350"/>
            <p14:sldId id="417"/>
            <p14:sldId id="418"/>
            <p14:sldId id="423"/>
            <p14:sldId id="424"/>
            <p14:sldId id="352"/>
            <p14:sldId id="4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43462"/>
    <a:srgbClr val="5D858E"/>
    <a:srgbClr val="FF9224"/>
    <a:srgbClr val="DA60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05DFB9-3E79-495D-AF90-0B7CE5E7023D}">
  <a:tblStyle styleId="{A005DFB9-3E79-495D-AF90-0B7CE5E7023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1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a:extLst>
            <a:ext uri="{FF2B5EF4-FFF2-40B4-BE49-F238E27FC236}">
              <a16:creationId xmlns:a16="http://schemas.microsoft.com/office/drawing/2014/main" id="{EA2EE249-E63E-176A-4272-2375A2DDE818}"/>
            </a:ext>
          </a:extLst>
        </p:cNvPr>
        <p:cNvGrpSpPr/>
        <p:nvPr/>
      </p:nvGrpSpPr>
      <p:grpSpPr>
        <a:xfrm>
          <a:off x="0" y="0"/>
          <a:ext cx="0" cy="0"/>
          <a:chOff x="0" y="0"/>
          <a:chExt cx="0" cy="0"/>
        </a:xfrm>
      </p:grpSpPr>
      <p:sp>
        <p:nvSpPr>
          <p:cNvPr id="1248" name="Google Shape;1248;g2b6eeafb1bd_0_37:notes">
            <a:extLst>
              <a:ext uri="{FF2B5EF4-FFF2-40B4-BE49-F238E27FC236}">
                <a16:creationId xmlns:a16="http://schemas.microsoft.com/office/drawing/2014/main" id="{EB72ACBB-B9D8-D786-BE75-F406DD3540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g2b6eeafb1bd_0_37:notes">
            <a:extLst>
              <a:ext uri="{FF2B5EF4-FFF2-40B4-BE49-F238E27FC236}">
                <a16:creationId xmlns:a16="http://schemas.microsoft.com/office/drawing/2014/main" id="{FF86F3C7-4C05-C3BD-3551-0A299E286EE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929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4F1AE292-109C-FB55-9742-4719A99EC81E}"/>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D363F356-B987-D2AC-932C-C3CC8C3F32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7FC9B832-E192-7F7B-89BB-76AB381BAAA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23124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4103AC21-43E2-12F9-67B7-A31CD0BCDBBA}"/>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125B6B10-B000-D05B-CFED-14ECDA29F6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D7A8D3D7-65BF-6FA4-28CC-AF3C42B12C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249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42A5D9E0-41E2-69DF-3C9A-5D5CAED8A72E}"/>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6F8BA94E-35EC-769E-95A1-FBD5251ECE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22611020-D6C4-E21F-EE39-17A24675C25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83062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3EA96A6F-F44E-42C6-6727-E5116AA788EF}"/>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77A53A16-CEA8-DA21-7D21-4ACEE90BD0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20D95931-9841-CA99-3DC7-6F329CE7451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589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B9063A7A-B339-5050-2991-91EB76AC53EC}"/>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A586F303-10E3-3DF4-3849-69C1C74805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E77E4ADE-7191-0BFE-DB22-FB8FD5105F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95061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68E337B3-4D2E-A196-C761-87AD207B6769}"/>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FB40C7E2-BF85-DF55-3C13-6C9AFBB8AD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172CEFBD-45C9-4BA6-4B9C-AE56D6BCED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4937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5216255F-1511-DDBB-231F-A3F003B1656A}"/>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22BA84EA-BDCC-C43C-B61C-05336D6FD3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8EB48DBF-5FCA-83C2-B0CA-6C1A693EEC3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873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3B676B73-03CA-A0F7-8A69-8E26DF8F7C53}"/>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1A595552-19D8-3379-0A02-0CE8C535FD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355D3DFE-8E97-A266-958D-C76F2777775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74288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71C70D91-78F0-6BE4-610B-255A633B3B81}"/>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7F3CFCDC-7FB9-E651-FBBD-6F4C0450A3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26F3FD2D-E68E-BC5D-047C-24D9F4E737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17364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FAB87133-6CB4-BD26-534F-8F04566D3A02}"/>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E44E8FDD-5DE1-068E-3AA1-A29F28844F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5F42AC38-5959-4C2D-CD10-9F9A5BAAD7E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074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a:extLst>
            <a:ext uri="{FF2B5EF4-FFF2-40B4-BE49-F238E27FC236}">
              <a16:creationId xmlns:a16="http://schemas.microsoft.com/office/drawing/2014/main" id="{1D5CC8B5-CC36-D839-D4C7-23D1D222B5C0}"/>
            </a:ext>
          </a:extLst>
        </p:cNvPr>
        <p:cNvGrpSpPr/>
        <p:nvPr/>
      </p:nvGrpSpPr>
      <p:grpSpPr>
        <a:xfrm>
          <a:off x="0" y="0"/>
          <a:ext cx="0" cy="0"/>
          <a:chOff x="0" y="0"/>
          <a:chExt cx="0" cy="0"/>
        </a:xfrm>
      </p:grpSpPr>
      <p:sp>
        <p:nvSpPr>
          <p:cNvPr id="1248" name="Google Shape;1248;g2b6eeafb1bd_0_37:notes">
            <a:extLst>
              <a:ext uri="{FF2B5EF4-FFF2-40B4-BE49-F238E27FC236}">
                <a16:creationId xmlns:a16="http://schemas.microsoft.com/office/drawing/2014/main" id="{9DAD3E83-1193-92AA-F4D0-79C9C54D0E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g2b6eeafb1bd_0_37:notes">
            <a:extLst>
              <a:ext uri="{FF2B5EF4-FFF2-40B4-BE49-F238E27FC236}">
                <a16:creationId xmlns:a16="http://schemas.microsoft.com/office/drawing/2014/main" id="{86DA131E-F6A9-0F23-540A-AABDA8CC0CB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3962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195B3438-F8DC-5599-2A40-B90AC24E2660}"/>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EE7BC235-820D-225D-E148-004E919D21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18DF4127-2AD9-C4C5-AFCF-C059AE5D5A5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97990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22C564E3-2B21-80F5-53CC-01660F3A2CE1}"/>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09D8807D-CCB6-AA40-02DB-CD12C2F3A4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9C628FE0-2ED7-AF80-8964-864E4941A5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98314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5388B976-AD75-35DA-133B-4FCBAEEDDE42}"/>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678F9814-00C7-399C-FF03-5EADE21C5F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6B7F2EFC-CA4B-4334-86BA-65EF93F0DD0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885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0E5E259B-A485-6983-B998-8B48461ACE6A}"/>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17725E68-5FE7-2D29-F964-0AFF57CF84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CB35FB91-C6C6-63F5-8FB8-D09477793B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76015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83AF77FD-23C5-7A02-ECFE-079D2CEFA220}"/>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9BE9E392-8EE8-99F0-53F0-E57E21ACB9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FE3BD3A7-F3B1-4012-730F-8E1EF23A322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9225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4501BEB9-E313-FAC7-BF03-695122642B42}"/>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E7F91A74-C07F-16E1-A962-075DCF7796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5E8F077B-3B4A-73FA-BE8B-2A87D445F0D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7685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9BC612A8-2254-2BE5-06FB-945E0306EED1}"/>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624B82A3-7CD3-8FFC-7DF7-646FDEDA9A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7D233DB6-C67C-FAFF-646D-65F07796B16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63375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633719CC-9849-6160-EB4E-532848C2CA7C}"/>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2F1264B9-B503-B7D5-2CDD-44EAF7F044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989AC845-6D2B-77F5-B3F7-1C72D26DD70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8705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B12A0F30-BF26-BEAF-B5C9-4D55871B83A4}"/>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2F896697-B9EB-1F3A-BB94-E98E5F71DC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6F1D2822-B3DF-7091-99EA-DBEE88A82B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5722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0415D78D-4DA1-53E5-D0CC-34E30F69E42B}"/>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788977C1-78D4-738C-555E-9D3FE3E5E3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EA4FC095-F363-C1BC-9542-1237F91330D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1717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a:extLst>
            <a:ext uri="{FF2B5EF4-FFF2-40B4-BE49-F238E27FC236}">
              <a16:creationId xmlns:a16="http://schemas.microsoft.com/office/drawing/2014/main" id="{BC926656-B3D8-CFF5-5C9D-53E9EB38570E}"/>
            </a:ext>
          </a:extLst>
        </p:cNvPr>
        <p:cNvGrpSpPr/>
        <p:nvPr/>
      </p:nvGrpSpPr>
      <p:grpSpPr>
        <a:xfrm>
          <a:off x="0" y="0"/>
          <a:ext cx="0" cy="0"/>
          <a:chOff x="0" y="0"/>
          <a:chExt cx="0" cy="0"/>
        </a:xfrm>
      </p:grpSpPr>
      <p:sp>
        <p:nvSpPr>
          <p:cNvPr id="1248" name="Google Shape;1248;g2b6eeafb1bd_0_37:notes">
            <a:extLst>
              <a:ext uri="{FF2B5EF4-FFF2-40B4-BE49-F238E27FC236}">
                <a16:creationId xmlns:a16="http://schemas.microsoft.com/office/drawing/2014/main" id="{F16533AA-F23D-CA7A-8D5C-8E949A3B4E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g2b6eeafb1bd_0_37:notes">
            <a:extLst>
              <a:ext uri="{FF2B5EF4-FFF2-40B4-BE49-F238E27FC236}">
                <a16:creationId xmlns:a16="http://schemas.microsoft.com/office/drawing/2014/main" id="{57EC8A5A-3079-BE4F-08C9-796BA2C76C8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92668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337676F2-1CFE-844E-2EBB-26D22CAAB39B}"/>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B3B85A99-2723-EF44-F82C-7D8C273EA3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1457088B-B609-2EAD-A55B-94A50189C5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31980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14B45A48-B5C2-282F-96ED-C3ABA65085B6}"/>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6E5D366A-C04B-9273-407D-2107C7E88E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0D7EDEB8-1C63-560D-50C6-9406B16A124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55487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a:extLst>
            <a:ext uri="{FF2B5EF4-FFF2-40B4-BE49-F238E27FC236}">
              <a16:creationId xmlns:a16="http://schemas.microsoft.com/office/drawing/2014/main" id="{493595BF-9F9D-A881-6E52-E45AF8E34C1C}"/>
            </a:ext>
          </a:extLst>
        </p:cNvPr>
        <p:cNvGrpSpPr/>
        <p:nvPr/>
      </p:nvGrpSpPr>
      <p:grpSpPr>
        <a:xfrm>
          <a:off x="0" y="0"/>
          <a:ext cx="0" cy="0"/>
          <a:chOff x="0" y="0"/>
          <a:chExt cx="0" cy="0"/>
        </a:xfrm>
      </p:grpSpPr>
      <p:sp>
        <p:nvSpPr>
          <p:cNvPr id="961" name="Google Shape;961;g2b500fb0740_0_4:notes">
            <a:extLst>
              <a:ext uri="{FF2B5EF4-FFF2-40B4-BE49-F238E27FC236}">
                <a16:creationId xmlns:a16="http://schemas.microsoft.com/office/drawing/2014/main" id="{7903F9CD-6005-1042-E068-1FB05D3EE1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g2b500fb0740_0_4:notes">
            <a:extLst>
              <a:ext uri="{FF2B5EF4-FFF2-40B4-BE49-F238E27FC236}">
                <a16:creationId xmlns:a16="http://schemas.microsoft.com/office/drawing/2014/main" id="{6162D0AA-2BA6-058A-54B4-CED3ECACE4F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5409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a:extLst>
            <a:ext uri="{FF2B5EF4-FFF2-40B4-BE49-F238E27FC236}">
              <a16:creationId xmlns:a16="http://schemas.microsoft.com/office/drawing/2014/main" id="{82E6E361-D3B8-D399-1D63-4033321E2C59}"/>
            </a:ext>
          </a:extLst>
        </p:cNvPr>
        <p:cNvGrpSpPr/>
        <p:nvPr/>
      </p:nvGrpSpPr>
      <p:grpSpPr>
        <a:xfrm>
          <a:off x="0" y="0"/>
          <a:ext cx="0" cy="0"/>
          <a:chOff x="0" y="0"/>
          <a:chExt cx="0" cy="0"/>
        </a:xfrm>
      </p:grpSpPr>
      <p:sp>
        <p:nvSpPr>
          <p:cNvPr id="961" name="Google Shape;961;g2b500fb0740_0_4:notes">
            <a:extLst>
              <a:ext uri="{FF2B5EF4-FFF2-40B4-BE49-F238E27FC236}">
                <a16:creationId xmlns:a16="http://schemas.microsoft.com/office/drawing/2014/main" id="{89FBE1D5-C1BC-8FB1-7E5B-01D76014CA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g2b500fb0740_0_4:notes">
            <a:extLst>
              <a:ext uri="{FF2B5EF4-FFF2-40B4-BE49-F238E27FC236}">
                <a16:creationId xmlns:a16="http://schemas.microsoft.com/office/drawing/2014/main" id="{6CAE1C81-C96D-775D-D8F0-17CAB28EA0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2482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173D2764-1BA4-03AE-3332-25A13EBB2DCA}"/>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D12CD03A-54F8-05B0-E45D-17CA92D1A4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88A33B3D-8C67-D5E1-29E9-9A14702ADC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9743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8063DFE4-1685-D3F9-5654-FD4635BB7A7D}"/>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E047C316-8051-60DA-3A81-4DE8BC7FAC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834A4732-6D51-6E69-872F-C9640BFA994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80736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30ADD408-2BCD-55A4-06AE-10DA380E221C}"/>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4F7E4BE0-BDFB-B864-AFD7-3F04194D0E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8E343563-0F97-4758-685E-A0CA279969D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52974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D14F4D1A-C5C8-BD8B-077E-8D71DF2F715F}"/>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F3198BFA-F72A-30B0-8F8F-BB4DE60464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620EE839-F146-1466-59CC-858A322D060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1834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CC3E7ADC-D5E5-2298-17E6-C4B9ED397B54}"/>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50FF30DB-8CB6-A8C3-1B2C-173EAD5548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E421E6AC-C097-ECAD-6484-86F2F612C51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42937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792FB4B3-C524-DF7B-8F39-C20D4A762AB0}"/>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9E81E0B5-FFAA-0D77-318F-039767FD01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248E9B2D-6B36-E0F6-5436-D50D18709C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1537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a:extLst>
            <a:ext uri="{FF2B5EF4-FFF2-40B4-BE49-F238E27FC236}">
              <a16:creationId xmlns:a16="http://schemas.microsoft.com/office/drawing/2014/main" id="{763F5E92-3853-28DF-CB98-D37DB19F1566}"/>
            </a:ext>
          </a:extLst>
        </p:cNvPr>
        <p:cNvGrpSpPr/>
        <p:nvPr/>
      </p:nvGrpSpPr>
      <p:grpSpPr>
        <a:xfrm>
          <a:off x="0" y="0"/>
          <a:ext cx="0" cy="0"/>
          <a:chOff x="0" y="0"/>
          <a:chExt cx="0" cy="0"/>
        </a:xfrm>
      </p:grpSpPr>
      <p:sp>
        <p:nvSpPr>
          <p:cNvPr id="1248" name="Google Shape;1248;g2b6eeafb1bd_0_37:notes">
            <a:extLst>
              <a:ext uri="{FF2B5EF4-FFF2-40B4-BE49-F238E27FC236}">
                <a16:creationId xmlns:a16="http://schemas.microsoft.com/office/drawing/2014/main" id="{83B4CC41-7F7E-1374-1266-BA047F95E8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g2b6eeafb1bd_0_37:notes">
            <a:extLst>
              <a:ext uri="{FF2B5EF4-FFF2-40B4-BE49-F238E27FC236}">
                <a16:creationId xmlns:a16="http://schemas.microsoft.com/office/drawing/2014/main" id="{86F671C4-2B4C-D5BD-B8DD-07D600E5129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00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1F507215-5C25-ED36-1F26-E47441F07A50}"/>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46E9BA99-9E37-C842-B0DF-7C3DA0D4C8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15193DF4-B6DB-C832-3E71-CADF822826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5333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B7B7B40D-F687-3037-3901-12E5D824E3BF}"/>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C558FF82-7EAB-62CE-402C-BE865976ED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19B4A851-9992-C901-766B-0D3C76F3DBA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2013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5A0A773B-8B9D-7BC8-B1C8-A92A6066E550}"/>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39FA264A-2DFF-0FD5-0DFF-96A785A397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2F4A0971-881B-62FC-D0D0-7093DA25E32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61063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CE23F1DD-50C7-4050-AFC1-4C8C0148E2CD}"/>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573FC169-8534-C542-C59B-5699B4DE66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B9255E73-094D-6A75-AFD4-459429975C1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8713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82282D26-43EE-FCE0-2AFE-D1773C34DCD5}"/>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D28342FA-98DD-CF9E-636B-1794B6F194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1568E807-3E75-B88F-971F-1EC7B51AC61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7897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a:extLst>
            <a:ext uri="{FF2B5EF4-FFF2-40B4-BE49-F238E27FC236}">
              <a16:creationId xmlns:a16="http://schemas.microsoft.com/office/drawing/2014/main" id="{B505AD51-D235-B75D-A99D-2DD464225483}"/>
            </a:ext>
          </a:extLst>
        </p:cNvPr>
        <p:cNvGrpSpPr/>
        <p:nvPr/>
      </p:nvGrpSpPr>
      <p:grpSpPr>
        <a:xfrm>
          <a:off x="0" y="0"/>
          <a:ext cx="0" cy="0"/>
          <a:chOff x="0" y="0"/>
          <a:chExt cx="0" cy="0"/>
        </a:xfrm>
      </p:grpSpPr>
      <p:sp>
        <p:nvSpPr>
          <p:cNvPr id="961" name="Google Shape;961;g2b500fb0740_0_4:notes">
            <a:extLst>
              <a:ext uri="{FF2B5EF4-FFF2-40B4-BE49-F238E27FC236}">
                <a16:creationId xmlns:a16="http://schemas.microsoft.com/office/drawing/2014/main" id="{6894D1A1-5CDD-3A73-BD77-928D2C060D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g2b500fb0740_0_4:notes">
            <a:extLst>
              <a:ext uri="{FF2B5EF4-FFF2-40B4-BE49-F238E27FC236}">
                <a16:creationId xmlns:a16="http://schemas.microsoft.com/office/drawing/2014/main" id="{7016569C-702D-2B97-7D21-B1384C5C4D0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93736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a:extLst>
            <a:ext uri="{FF2B5EF4-FFF2-40B4-BE49-F238E27FC236}">
              <a16:creationId xmlns:a16="http://schemas.microsoft.com/office/drawing/2014/main" id="{FA19AC3C-586C-3FD6-0267-87A4E31D4B7A}"/>
            </a:ext>
          </a:extLst>
        </p:cNvPr>
        <p:cNvGrpSpPr/>
        <p:nvPr/>
      </p:nvGrpSpPr>
      <p:grpSpPr>
        <a:xfrm>
          <a:off x="0" y="0"/>
          <a:ext cx="0" cy="0"/>
          <a:chOff x="0" y="0"/>
          <a:chExt cx="0" cy="0"/>
        </a:xfrm>
      </p:grpSpPr>
      <p:sp>
        <p:nvSpPr>
          <p:cNvPr id="864" name="Google Shape;864;g2b567e6d426_4_117:notes">
            <a:extLst>
              <a:ext uri="{FF2B5EF4-FFF2-40B4-BE49-F238E27FC236}">
                <a16:creationId xmlns:a16="http://schemas.microsoft.com/office/drawing/2014/main" id="{7F2717DF-EF9A-A8A2-0657-9D9F5EB43F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2b567e6d426_4_117:notes">
            <a:extLst>
              <a:ext uri="{FF2B5EF4-FFF2-40B4-BE49-F238E27FC236}">
                <a16:creationId xmlns:a16="http://schemas.microsoft.com/office/drawing/2014/main" id="{D113D10D-F52B-AE4E-E9A2-498B470AFB9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1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a:extLst>
            <a:ext uri="{FF2B5EF4-FFF2-40B4-BE49-F238E27FC236}">
              <a16:creationId xmlns:a16="http://schemas.microsoft.com/office/drawing/2014/main" id="{AB56047C-ED7B-46DF-9AC5-D5F72A93B8EC}"/>
            </a:ext>
          </a:extLst>
        </p:cNvPr>
        <p:cNvGrpSpPr/>
        <p:nvPr/>
      </p:nvGrpSpPr>
      <p:grpSpPr>
        <a:xfrm>
          <a:off x="0" y="0"/>
          <a:ext cx="0" cy="0"/>
          <a:chOff x="0" y="0"/>
          <a:chExt cx="0" cy="0"/>
        </a:xfrm>
      </p:grpSpPr>
      <p:sp>
        <p:nvSpPr>
          <p:cNvPr id="1248" name="Google Shape;1248;g2b6eeafb1bd_0_37:notes">
            <a:extLst>
              <a:ext uri="{FF2B5EF4-FFF2-40B4-BE49-F238E27FC236}">
                <a16:creationId xmlns:a16="http://schemas.microsoft.com/office/drawing/2014/main" id="{44A8FEF2-24C2-DC75-9A1E-59F2C8AD99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g2b6eeafb1bd_0_37:notes">
            <a:extLst>
              <a:ext uri="{FF2B5EF4-FFF2-40B4-BE49-F238E27FC236}">
                <a16:creationId xmlns:a16="http://schemas.microsoft.com/office/drawing/2014/main" id="{EB41948F-B6EA-7303-9A54-2D2D943074F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56276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b50c0699c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a:extLst>
            <a:ext uri="{FF2B5EF4-FFF2-40B4-BE49-F238E27FC236}">
              <a16:creationId xmlns:a16="http://schemas.microsoft.com/office/drawing/2014/main" id="{91A8EB3B-DECA-7BA0-CE3B-611874482295}"/>
            </a:ext>
          </a:extLst>
        </p:cNvPr>
        <p:cNvGrpSpPr/>
        <p:nvPr/>
      </p:nvGrpSpPr>
      <p:grpSpPr>
        <a:xfrm>
          <a:off x="0" y="0"/>
          <a:ext cx="0" cy="0"/>
          <a:chOff x="0" y="0"/>
          <a:chExt cx="0" cy="0"/>
        </a:xfrm>
      </p:grpSpPr>
      <p:sp>
        <p:nvSpPr>
          <p:cNvPr id="1584" name="Google Shape;1584;g2b6eeafb1bd_0_316:notes">
            <a:extLst>
              <a:ext uri="{FF2B5EF4-FFF2-40B4-BE49-F238E27FC236}">
                <a16:creationId xmlns:a16="http://schemas.microsoft.com/office/drawing/2014/main" id="{043893A1-38A8-F939-0890-DDFC17F743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5" name="Google Shape;1585;g2b6eeafb1bd_0_316:notes">
            <a:extLst>
              <a:ext uri="{FF2B5EF4-FFF2-40B4-BE49-F238E27FC236}">
                <a16:creationId xmlns:a16="http://schemas.microsoft.com/office/drawing/2014/main" id="{35F557FC-F9C4-57EF-0022-BB3B2255FEE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009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90CB8191-7E30-7C6E-D542-6568246E0F98}"/>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F796F0FB-072D-6F5B-CBDE-AAC4831FAE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D8749441-A5A6-144D-1714-06954393287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4217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a:extLst>
            <a:ext uri="{FF2B5EF4-FFF2-40B4-BE49-F238E27FC236}">
              <a16:creationId xmlns:a16="http://schemas.microsoft.com/office/drawing/2014/main" id="{DCF2138B-0157-97DD-899F-2DF375D9BF9A}"/>
            </a:ext>
          </a:extLst>
        </p:cNvPr>
        <p:cNvGrpSpPr/>
        <p:nvPr/>
      </p:nvGrpSpPr>
      <p:grpSpPr>
        <a:xfrm>
          <a:off x="0" y="0"/>
          <a:ext cx="0" cy="0"/>
          <a:chOff x="0" y="0"/>
          <a:chExt cx="0" cy="0"/>
        </a:xfrm>
      </p:grpSpPr>
      <p:sp>
        <p:nvSpPr>
          <p:cNvPr id="1145" name="Google Shape;1145;g2b50c0699c6_0_68:notes">
            <a:extLst>
              <a:ext uri="{FF2B5EF4-FFF2-40B4-BE49-F238E27FC236}">
                <a16:creationId xmlns:a16="http://schemas.microsoft.com/office/drawing/2014/main" id="{5733FB82-0418-F14E-865C-3E8DC02FBF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g2b50c0699c6_0_68:notes">
            <a:extLst>
              <a:ext uri="{FF2B5EF4-FFF2-40B4-BE49-F238E27FC236}">
                <a16:creationId xmlns:a16="http://schemas.microsoft.com/office/drawing/2014/main" id="{D58BC265-5B41-CD6F-C95E-7216FD0FD0F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2410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8225" y="-924600"/>
            <a:ext cx="10520975" cy="6589500"/>
            <a:chOff x="-408225" y="-924600"/>
            <a:chExt cx="10520975" cy="6589500"/>
          </a:xfrm>
        </p:grpSpPr>
        <p:sp>
          <p:nvSpPr>
            <p:cNvPr id="10" name="Google Shape;10;p2"/>
            <p:cNvSpPr/>
            <p:nvPr/>
          </p:nvSpPr>
          <p:spPr>
            <a:xfrm>
              <a:off x="-408225" y="-351550"/>
              <a:ext cx="1427700" cy="1427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11" name="Google Shape;11;p2"/>
            <p:cNvSpPr/>
            <p:nvPr/>
          </p:nvSpPr>
          <p:spPr>
            <a:xfrm>
              <a:off x="1111275" y="-419550"/>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12" name="Google Shape;12;p2"/>
            <p:cNvSpPr/>
            <p:nvPr/>
          </p:nvSpPr>
          <p:spPr>
            <a:xfrm>
              <a:off x="2766800" y="4603500"/>
              <a:ext cx="1061400" cy="1061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13" name="Google Shape;13;p2"/>
            <p:cNvSpPr/>
            <p:nvPr/>
          </p:nvSpPr>
          <p:spPr>
            <a:xfrm>
              <a:off x="8219150" y="-924600"/>
              <a:ext cx="1893600" cy="1893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14" name="Google Shape;14;p2"/>
            <p:cNvGrpSpPr/>
            <p:nvPr/>
          </p:nvGrpSpPr>
          <p:grpSpPr>
            <a:xfrm>
              <a:off x="265072" y="4172062"/>
              <a:ext cx="302523" cy="604574"/>
              <a:chOff x="6051939" y="4247145"/>
              <a:chExt cx="64353" cy="128641"/>
            </a:xfrm>
          </p:grpSpPr>
          <p:sp>
            <p:nvSpPr>
              <p:cNvPr id="15" name="Google Shape;15;p2"/>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 name="Google Shape;16;p2"/>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 name="Google Shape;17;p2"/>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 name="Google Shape;18;p2"/>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19" name="Google Shape;19;p2"/>
            <p:cNvGrpSpPr/>
            <p:nvPr/>
          </p:nvGrpSpPr>
          <p:grpSpPr>
            <a:xfrm rot="5400000">
              <a:off x="3146235" y="-65938"/>
              <a:ext cx="302523" cy="604574"/>
              <a:chOff x="6051939" y="4247145"/>
              <a:chExt cx="64353" cy="128641"/>
            </a:xfrm>
          </p:grpSpPr>
          <p:sp>
            <p:nvSpPr>
              <p:cNvPr id="20" name="Google Shape;20;p2"/>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 name="Google Shape;21;p2"/>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 name="Google Shape;22;p2"/>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 name="Google Shape;23;p2"/>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sp>
        <p:nvSpPr>
          <p:cNvPr id="24" name="Google Shape;24;p2"/>
          <p:cNvSpPr txBox="1">
            <a:spLocks noGrp="1"/>
          </p:cNvSpPr>
          <p:nvPr>
            <p:ph type="ctrTitle"/>
          </p:nvPr>
        </p:nvSpPr>
        <p:spPr>
          <a:xfrm>
            <a:off x="720000" y="1423950"/>
            <a:ext cx="3906300" cy="2295600"/>
          </a:xfrm>
          <a:prstGeom prst="rect">
            <a:avLst/>
          </a:prstGeom>
        </p:spPr>
        <p:txBody>
          <a:bodyPr spcFirstLastPara="1" wrap="square" lIns="92475" tIns="92475" rIns="92475" bIns="92475" anchor="t" anchorCtr="0">
            <a:noAutofit/>
          </a:bodyPr>
          <a:lstStyle>
            <a:lvl1pPr lvl="0">
              <a:lnSpc>
                <a:spcPct val="100000"/>
              </a:lnSpc>
              <a:spcBef>
                <a:spcPts val="0"/>
              </a:spcBef>
              <a:spcAft>
                <a:spcPts val="0"/>
              </a:spcAft>
              <a:buClr>
                <a:srgbClr val="191919"/>
              </a:buClr>
              <a:buSzPts val="5300"/>
              <a:buNone/>
              <a:defRPr sz="4500" b="1"/>
            </a:lvl1pPr>
            <a:lvl2pPr lvl="1" algn="ctr">
              <a:spcBef>
                <a:spcPts val="0"/>
              </a:spcBef>
              <a:spcAft>
                <a:spcPts val="0"/>
              </a:spcAft>
              <a:buClr>
                <a:srgbClr val="191919"/>
              </a:buClr>
              <a:buSzPts val="5300"/>
              <a:buNone/>
              <a:defRPr sz="5300">
                <a:solidFill>
                  <a:srgbClr val="191919"/>
                </a:solidFill>
              </a:defRPr>
            </a:lvl2pPr>
            <a:lvl3pPr lvl="2" algn="ctr">
              <a:spcBef>
                <a:spcPts val="0"/>
              </a:spcBef>
              <a:spcAft>
                <a:spcPts val="0"/>
              </a:spcAft>
              <a:buClr>
                <a:srgbClr val="191919"/>
              </a:buClr>
              <a:buSzPts val="5300"/>
              <a:buNone/>
              <a:defRPr sz="5300">
                <a:solidFill>
                  <a:srgbClr val="191919"/>
                </a:solidFill>
              </a:defRPr>
            </a:lvl3pPr>
            <a:lvl4pPr lvl="3" algn="ctr">
              <a:spcBef>
                <a:spcPts val="0"/>
              </a:spcBef>
              <a:spcAft>
                <a:spcPts val="0"/>
              </a:spcAft>
              <a:buClr>
                <a:srgbClr val="191919"/>
              </a:buClr>
              <a:buSzPts val="5300"/>
              <a:buNone/>
              <a:defRPr sz="5300">
                <a:solidFill>
                  <a:srgbClr val="191919"/>
                </a:solidFill>
              </a:defRPr>
            </a:lvl4pPr>
            <a:lvl5pPr lvl="4" algn="ctr">
              <a:spcBef>
                <a:spcPts val="0"/>
              </a:spcBef>
              <a:spcAft>
                <a:spcPts val="0"/>
              </a:spcAft>
              <a:buClr>
                <a:srgbClr val="191919"/>
              </a:buClr>
              <a:buSzPts val="5300"/>
              <a:buNone/>
              <a:defRPr sz="5300">
                <a:solidFill>
                  <a:srgbClr val="191919"/>
                </a:solidFill>
              </a:defRPr>
            </a:lvl5pPr>
            <a:lvl6pPr lvl="5" algn="ctr">
              <a:spcBef>
                <a:spcPts val="0"/>
              </a:spcBef>
              <a:spcAft>
                <a:spcPts val="0"/>
              </a:spcAft>
              <a:buClr>
                <a:srgbClr val="191919"/>
              </a:buClr>
              <a:buSzPts val="5300"/>
              <a:buNone/>
              <a:defRPr sz="5300">
                <a:solidFill>
                  <a:srgbClr val="191919"/>
                </a:solidFill>
              </a:defRPr>
            </a:lvl6pPr>
            <a:lvl7pPr lvl="6" algn="ctr">
              <a:spcBef>
                <a:spcPts val="0"/>
              </a:spcBef>
              <a:spcAft>
                <a:spcPts val="0"/>
              </a:spcAft>
              <a:buClr>
                <a:srgbClr val="191919"/>
              </a:buClr>
              <a:buSzPts val="5300"/>
              <a:buNone/>
              <a:defRPr sz="5300">
                <a:solidFill>
                  <a:srgbClr val="191919"/>
                </a:solidFill>
              </a:defRPr>
            </a:lvl7pPr>
            <a:lvl8pPr lvl="7" algn="ctr">
              <a:spcBef>
                <a:spcPts val="0"/>
              </a:spcBef>
              <a:spcAft>
                <a:spcPts val="0"/>
              </a:spcAft>
              <a:buClr>
                <a:srgbClr val="191919"/>
              </a:buClr>
              <a:buSzPts val="5300"/>
              <a:buNone/>
              <a:defRPr sz="5300">
                <a:solidFill>
                  <a:srgbClr val="191919"/>
                </a:solidFill>
              </a:defRPr>
            </a:lvl8pPr>
            <a:lvl9pPr lvl="8" algn="ctr">
              <a:spcBef>
                <a:spcPts val="0"/>
              </a:spcBef>
              <a:spcAft>
                <a:spcPts val="0"/>
              </a:spcAft>
              <a:buClr>
                <a:srgbClr val="191919"/>
              </a:buClr>
              <a:buSzPts val="5300"/>
              <a:buNone/>
              <a:defRPr sz="5300">
                <a:solidFill>
                  <a:srgbClr val="19191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152850" y="-828725"/>
            <a:ext cx="9638250" cy="6428875"/>
            <a:chOff x="-152850" y="-828725"/>
            <a:chExt cx="9638250" cy="6428875"/>
          </a:xfrm>
        </p:grpSpPr>
        <p:grpSp>
          <p:nvGrpSpPr>
            <p:cNvPr id="27" name="Google Shape;27;p3"/>
            <p:cNvGrpSpPr/>
            <p:nvPr/>
          </p:nvGrpSpPr>
          <p:grpSpPr>
            <a:xfrm>
              <a:off x="-152850" y="-828725"/>
              <a:ext cx="9638250" cy="6428875"/>
              <a:chOff x="-152850" y="-828725"/>
              <a:chExt cx="9638250" cy="6428875"/>
            </a:xfrm>
          </p:grpSpPr>
          <p:sp>
            <p:nvSpPr>
              <p:cNvPr id="28" name="Google Shape;28;p3"/>
              <p:cNvSpPr/>
              <p:nvPr/>
            </p:nvSpPr>
            <p:spPr>
              <a:xfrm>
                <a:off x="-152850" y="-828725"/>
                <a:ext cx="1745700" cy="1745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29" name="Google Shape;29;p3"/>
              <p:cNvSpPr/>
              <p:nvPr/>
            </p:nvSpPr>
            <p:spPr>
              <a:xfrm>
                <a:off x="8424000" y="454200"/>
                <a:ext cx="1061400" cy="10614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30" name="Google Shape;30;p3"/>
              <p:cNvSpPr/>
              <p:nvPr/>
            </p:nvSpPr>
            <p:spPr>
              <a:xfrm>
                <a:off x="7298975" y="-181925"/>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31" name="Google Shape;31;p3"/>
              <p:cNvSpPr/>
              <p:nvPr/>
            </p:nvSpPr>
            <p:spPr>
              <a:xfrm>
                <a:off x="5291925" y="4716650"/>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32" name="Google Shape;32;p3"/>
              <p:cNvGrpSpPr/>
              <p:nvPr/>
            </p:nvGrpSpPr>
            <p:grpSpPr>
              <a:xfrm rot="5400000">
                <a:off x="7970447" y="4604862"/>
                <a:ext cx="302523" cy="604574"/>
                <a:chOff x="6051939" y="4247145"/>
                <a:chExt cx="64353" cy="128641"/>
              </a:xfrm>
            </p:grpSpPr>
            <p:sp>
              <p:nvSpPr>
                <p:cNvPr id="33" name="Google Shape;33;p3"/>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4" name="Google Shape;34;p3"/>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 name="Google Shape;35;p3"/>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 name="Google Shape;36;p3"/>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37" name="Google Shape;37;p3"/>
              <p:cNvGrpSpPr/>
              <p:nvPr/>
            </p:nvGrpSpPr>
            <p:grpSpPr>
              <a:xfrm>
                <a:off x="265085" y="1990562"/>
                <a:ext cx="302523" cy="604574"/>
                <a:chOff x="6051939" y="4247145"/>
                <a:chExt cx="64353" cy="128641"/>
              </a:xfrm>
            </p:grpSpPr>
            <p:sp>
              <p:nvSpPr>
                <p:cNvPr id="38" name="Google Shape;38;p3"/>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 name="Google Shape;39;p3"/>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 name="Google Shape;40;p3"/>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 name="Google Shape;41;p3"/>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sp>
          <p:nvSpPr>
            <p:cNvPr id="42" name="Google Shape;42;p3"/>
            <p:cNvSpPr/>
            <p:nvPr/>
          </p:nvSpPr>
          <p:spPr>
            <a:xfrm rot="-6299235" flipH="1">
              <a:off x="8507845" y="206963"/>
              <a:ext cx="167447" cy="167447"/>
            </a:xfrm>
            <a:custGeom>
              <a:avLst/>
              <a:gdLst/>
              <a:ahLst/>
              <a:cxnLst/>
              <a:rect l="l" t="t" r="r" b="b"/>
              <a:pathLst>
                <a:path w="48248" h="48248" extrusionOk="0">
                  <a:moveTo>
                    <a:pt x="31170" y="24124"/>
                  </a:moveTo>
                  <a:lnTo>
                    <a:pt x="46787" y="8507"/>
                  </a:lnTo>
                  <a:cubicBezTo>
                    <a:pt x="48735" y="6559"/>
                    <a:pt x="48735" y="3409"/>
                    <a:pt x="46787" y="1461"/>
                  </a:cubicBezTo>
                  <a:cubicBezTo>
                    <a:pt x="44839" y="-487"/>
                    <a:pt x="41690" y="-487"/>
                    <a:pt x="39742" y="1461"/>
                  </a:cubicBezTo>
                  <a:lnTo>
                    <a:pt x="24124" y="17079"/>
                  </a:lnTo>
                  <a:lnTo>
                    <a:pt x="8507" y="1461"/>
                  </a:lnTo>
                  <a:cubicBezTo>
                    <a:pt x="6558" y="-487"/>
                    <a:pt x="3409" y="-487"/>
                    <a:pt x="1461" y="1461"/>
                  </a:cubicBezTo>
                  <a:cubicBezTo>
                    <a:pt x="-487" y="3409"/>
                    <a:pt x="-487" y="6559"/>
                    <a:pt x="1461" y="8507"/>
                  </a:cubicBezTo>
                  <a:lnTo>
                    <a:pt x="17078" y="24124"/>
                  </a:lnTo>
                  <a:lnTo>
                    <a:pt x="1461" y="39742"/>
                  </a:lnTo>
                  <a:cubicBezTo>
                    <a:pt x="-487" y="41690"/>
                    <a:pt x="-487" y="44839"/>
                    <a:pt x="1461" y="46787"/>
                  </a:cubicBezTo>
                  <a:cubicBezTo>
                    <a:pt x="3409" y="48736"/>
                    <a:pt x="6558" y="48736"/>
                    <a:pt x="8507" y="46787"/>
                  </a:cubicBezTo>
                  <a:lnTo>
                    <a:pt x="24124" y="31170"/>
                  </a:lnTo>
                  <a:lnTo>
                    <a:pt x="39742" y="46787"/>
                  </a:lnTo>
                  <a:cubicBezTo>
                    <a:pt x="41690" y="48736"/>
                    <a:pt x="44839" y="48736"/>
                    <a:pt x="46787" y="46787"/>
                  </a:cubicBezTo>
                  <a:cubicBezTo>
                    <a:pt x="48735" y="44839"/>
                    <a:pt x="48735" y="41690"/>
                    <a:pt x="46787" y="39742"/>
                  </a:cubicBezTo>
                  <a:lnTo>
                    <a:pt x="31170" y="24124"/>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 name="Google Shape;43;p3"/>
            <p:cNvSpPr/>
            <p:nvPr/>
          </p:nvSpPr>
          <p:spPr>
            <a:xfrm>
              <a:off x="8694100" y="1694333"/>
              <a:ext cx="223541" cy="223541"/>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44" name="Google Shape;44;p3"/>
          <p:cNvSpPr txBox="1">
            <a:spLocks noGrp="1"/>
          </p:cNvSpPr>
          <p:nvPr>
            <p:ph type="title" hasCustomPrompt="1"/>
          </p:nvPr>
        </p:nvSpPr>
        <p:spPr>
          <a:xfrm>
            <a:off x="5757214" y="1515600"/>
            <a:ext cx="1402500" cy="1098300"/>
          </a:xfrm>
          <a:prstGeom prst="rect">
            <a:avLst/>
          </a:prstGeom>
          <a:noFill/>
        </p:spPr>
        <p:txBody>
          <a:bodyPr spcFirstLastPara="1" wrap="square" lIns="92475" tIns="92475" rIns="92475" bIns="92475" anchor="b" anchorCtr="0">
            <a:noAutofit/>
          </a:bodyPr>
          <a:lstStyle>
            <a:lvl1pPr lvl="0" algn="ctr" rtl="0">
              <a:spcBef>
                <a:spcPts val="0"/>
              </a:spcBef>
              <a:spcAft>
                <a:spcPts val="0"/>
              </a:spcAft>
              <a:buClr>
                <a:schemeClr val="lt2"/>
              </a:buClr>
              <a:buSzPts val="6100"/>
              <a:buNone/>
              <a:defRPr sz="5000" b="1">
                <a:solidFill>
                  <a:schemeClr val="accent1"/>
                </a:solidFill>
              </a:defRPr>
            </a:lvl1pPr>
            <a:lvl2pPr lvl="1" algn="ctr" rtl="0">
              <a:spcBef>
                <a:spcPts val="0"/>
              </a:spcBef>
              <a:spcAft>
                <a:spcPts val="0"/>
              </a:spcAft>
              <a:buSzPts val="6100"/>
              <a:buNone/>
              <a:defRPr sz="6100"/>
            </a:lvl2pPr>
            <a:lvl3pPr lvl="2" algn="ctr" rtl="0">
              <a:spcBef>
                <a:spcPts val="0"/>
              </a:spcBef>
              <a:spcAft>
                <a:spcPts val="0"/>
              </a:spcAft>
              <a:buSzPts val="6100"/>
              <a:buNone/>
              <a:defRPr sz="6100"/>
            </a:lvl3pPr>
            <a:lvl4pPr lvl="3" algn="ctr" rtl="0">
              <a:spcBef>
                <a:spcPts val="0"/>
              </a:spcBef>
              <a:spcAft>
                <a:spcPts val="0"/>
              </a:spcAft>
              <a:buSzPts val="6100"/>
              <a:buNone/>
              <a:defRPr sz="6100"/>
            </a:lvl4pPr>
            <a:lvl5pPr lvl="4" algn="ctr" rtl="0">
              <a:spcBef>
                <a:spcPts val="0"/>
              </a:spcBef>
              <a:spcAft>
                <a:spcPts val="0"/>
              </a:spcAft>
              <a:buSzPts val="6100"/>
              <a:buNone/>
              <a:defRPr sz="6100"/>
            </a:lvl5pPr>
            <a:lvl6pPr lvl="5" algn="ctr" rtl="0">
              <a:spcBef>
                <a:spcPts val="0"/>
              </a:spcBef>
              <a:spcAft>
                <a:spcPts val="0"/>
              </a:spcAft>
              <a:buSzPts val="6100"/>
              <a:buNone/>
              <a:defRPr sz="6100"/>
            </a:lvl6pPr>
            <a:lvl7pPr lvl="6" algn="ctr" rtl="0">
              <a:spcBef>
                <a:spcPts val="0"/>
              </a:spcBef>
              <a:spcAft>
                <a:spcPts val="0"/>
              </a:spcAft>
              <a:buSzPts val="6100"/>
              <a:buNone/>
              <a:defRPr sz="6100"/>
            </a:lvl7pPr>
            <a:lvl8pPr lvl="7" algn="ctr" rtl="0">
              <a:spcBef>
                <a:spcPts val="0"/>
              </a:spcBef>
              <a:spcAft>
                <a:spcPts val="0"/>
              </a:spcAft>
              <a:buSzPts val="6100"/>
              <a:buNone/>
              <a:defRPr sz="6100"/>
            </a:lvl8pPr>
            <a:lvl9pPr lvl="8" algn="ctr" rtl="0">
              <a:spcBef>
                <a:spcPts val="0"/>
              </a:spcBef>
              <a:spcAft>
                <a:spcPts val="0"/>
              </a:spcAft>
              <a:buSzPts val="6100"/>
              <a:buNone/>
              <a:defRPr sz="6100"/>
            </a:lvl9pPr>
          </a:lstStyle>
          <a:p>
            <a:r>
              <a:t>xx%</a:t>
            </a:r>
          </a:p>
        </p:txBody>
      </p:sp>
      <p:sp>
        <p:nvSpPr>
          <p:cNvPr id="45" name="Google Shape;45;p3"/>
          <p:cNvSpPr txBox="1">
            <a:spLocks noGrp="1"/>
          </p:cNvSpPr>
          <p:nvPr>
            <p:ph type="title" idx="2"/>
          </p:nvPr>
        </p:nvSpPr>
        <p:spPr>
          <a:xfrm>
            <a:off x="4608150" y="2461500"/>
            <a:ext cx="3700500" cy="1648800"/>
          </a:xfrm>
          <a:prstGeom prst="rect">
            <a:avLst/>
          </a:prstGeom>
        </p:spPr>
        <p:txBody>
          <a:bodyPr spcFirstLastPara="1" wrap="square" lIns="92475" tIns="92475" rIns="92475" bIns="92475" anchor="t" anchorCtr="0">
            <a:noAutofit/>
          </a:bodyPr>
          <a:lstStyle>
            <a:lvl1pPr lvl="0" algn="ctr">
              <a:spcBef>
                <a:spcPts val="0"/>
              </a:spcBef>
              <a:spcAft>
                <a:spcPts val="0"/>
              </a:spcAft>
              <a:buSzPts val="3500"/>
              <a:buNone/>
              <a:defRPr sz="4100" b="1"/>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grpSp>
        <p:nvGrpSpPr>
          <p:cNvPr id="67" name="Google Shape;67;p5"/>
          <p:cNvGrpSpPr/>
          <p:nvPr/>
        </p:nvGrpSpPr>
        <p:grpSpPr>
          <a:xfrm>
            <a:off x="-963850" y="161288"/>
            <a:ext cx="10744750" cy="4807085"/>
            <a:chOff x="-963850" y="161288"/>
            <a:chExt cx="10744750" cy="4807085"/>
          </a:xfrm>
        </p:grpSpPr>
        <p:sp>
          <p:nvSpPr>
            <p:cNvPr id="68" name="Google Shape;68;p5"/>
            <p:cNvSpPr/>
            <p:nvPr/>
          </p:nvSpPr>
          <p:spPr>
            <a:xfrm>
              <a:off x="-419650" y="3115425"/>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69" name="Google Shape;69;p5"/>
            <p:cNvGrpSpPr/>
            <p:nvPr/>
          </p:nvGrpSpPr>
          <p:grpSpPr>
            <a:xfrm>
              <a:off x="7897616" y="4497515"/>
              <a:ext cx="604586" cy="470858"/>
              <a:chOff x="4757055" y="2510752"/>
              <a:chExt cx="283484" cy="220749"/>
            </a:xfrm>
          </p:grpSpPr>
          <p:grpSp>
            <p:nvGrpSpPr>
              <p:cNvPr id="70" name="Google Shape;70;p5"/>
              <p:cNvGrpSpPr/>
              <p:nvPr/>
            </p:nvGrpSpPr>
            <p:grpSpPr>
              <a:xfrm>
                <a:off x="4757055" y="2581403"/>
                <a:ext cx="231761" cy="150098"/>
                <a:chOff x="4757055" y="2581403"/>
                <a:chExt cx="231761" cy="150098"/>
              </a:xfrm>
            </p:grpSpPr>
            <p:sp>
              <p:nvSpPr>
                <p:cNvPr id="71" name="Google Shape;71;p5"/>
                <p:cNvSpPr/>
                <p:nvPr/>
              </p:nvSpPr>
              <p:spPr>
                <a:xfrm>
                  <a:off x="4757087" y="2581403"/>
                  <a:ext cx="231729" cy="119452"/>
                </a:xfrm>
                <a:custGeom>
                  <a:avLst/>
                  <a:gdLst/>
                  <a:ahLst/>
                  <a:cxnLst/>
                  <a:rect l="l" t="t" r="r" b="b"/>
                  <a:pathLst>
                    <a:path w="231729" h="119452" extrusionOk="0">
                      <a:moveTo>
                        <a:pt x="213709" y="0"/>
                      </a:moveTo>
                      <a:cubicBezTo>
                        <a:pt x="223661" y="0"/>
                        <a:pt x="231729" y="8068"/>
                        <a:pt x="231729" y="18020"/>
                      </a:cubicBezTo>
                      <a:lnTo>
                        <a:pt x="231729" y="101432"/>
                      </a:lnTo>
                      <a:cubicBezTo>
                        <a:pt x="231729" y="111385"/>
                        <a:pt x="223661" y="119452"/>
                        <a:pt x="213709" y="119452"/>
                      </a:cubicBezTo>
                      <a:lnTo>
                        <a:pt x="18020" y="119452"/>
                      </a:lnTo>
                      <a:cubicBezTo>
                        <a:pt x="8068" y="119452"/>
                        <a:pt x="0" y="111385"/>
                        <a:pt x="0" y="101432"/>
                      </a:cubicBezTo>
                      <a:lnTo>
                        <a:pt x="0" y="18020"/>
                      </a:lnTo>
                      <a:cubicBezTo>
                        <a:pt x="0" y="8068"/>
                        <a:pt x="8068" y="0"/>
                        <a:pt x="18020"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 name="Google Shape;72;p5"/>
                <p:cNvSpPr/>
                <p:nvPr/>
              </p:nvSpPr>
              <p:spPr>
                <a:xfrm>
                  <a:off x="4757055" y="2666731"/>
                  <a:ext cx="74255" cy="64770"/>
                </a:xfrm>
                <a:custGeom>
                  <a:avLst/>
                  <a:gdLst/>
                  <a:ahLst/>
                  <a:cxnLst/>
                  <a:rect l="l" t="t" r="r" b="b"/>
                  <a:pathLst>
                    <a:path w="74255" h="64770" extrusionOk="0">
                      <a:moveTo>
                        <a:pt x="33" y="422"/>
                      </a:moveTo>
                      <a:lnTo>
                        <a:pt x="33" y="58054"/>
                      </a:lnTo>
                      <a:cubicBezTo>
                        <a:pt x="33" y="64028"/>
                        <a:pt x="7240" y="67015"/>
                        <a:pt x="11462" y="62795"/>
                      </a:cubicBezTo>
                      <a:lnTo>
                        <a:pt x="74256" y="0"/>
                      </a:lnTo>
                      <a:lnTo>
                        <a:pt x="0" y="422"/>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73" name="Google Shape;73;p5"/>
                <p:cNvGrpSpPr/>
                <p:nvPr/>
              </p:nvGrpSpPr>
              <p:grpSpPr>
                <a:xfrm>
                  <a:off x="4788971" y="2639198"/>
                  <a:ext cx="156922" cy="25845"/>
                  <a:chOff x="4788971" y="2639198"/>
                  <a:chExt cx="156922" cy="25845"/>
                </a:xfrm>
              </p:grpSpPr>
              <p:sp>
                <p:nvSpPr>
                  <p:cNvPr id="74" name="Google Shape;74;p5"/>
                  <p:cNvSpPr/>
                  <p:nvPr/>
                </p:nvSpPr>
                <p:spPr>
                  <a:xfrm>
                    <a:off x="4788971" y="2639198"/>
                    <a:ext cx="25845" cy="25845"/>
                  </a:xfrm>
                  <a:custGeom>
                    <a:avLst/>
                    <a:gdLst/>
                    <a:ahLst/>
                    <a:cxnLst/>
                    <a:rect l="l" t="t" r="r" b="b"/>
                    <a:pathLst>
                      <a:path w="25845" h="25845" extrusionOk="0">
                        <a:moveTo>
                          <a:pt x="25845" y="12922"/>
                        </a:moveTo>
                        <a:cubicBezTo>
                          <a:pt x="25845" y="20066"/>
                          <a:pt x="20066" y="25845"/>
                          <a:pt x="12923" y="25845"/>
                        </a:cubicBezTo>
                        <a:cubicBezTo>
                          <a:pt x="5780" y="25845"/>
                          <a:pt x="0" y="20066"/>
                          <a:pt x="0" y="12922"/>
                        </a:cubicBezTo>
                        <a:cubicBezTo>
                          <a:pt x="0" y="5780"/>
                          <a:pt x="5780" y="0"/>
                          <a:pt x="12923" y="0"/>
                        </a:cubicBezTo>
                        <a:cubicBezTo>
                          <a:pt x="20066" y="0"/>
                          <a:pt x="25845" y="5780"/>
                          <a:pt x="25845" y="129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 name="Google Shape;75;p5"/>
                  <p:cNvSpPr/>
                  <p:nvPr/>
                </p:nvSpPr>
                <p:spPr>
                  <a:xfrm>
                    <a:off x="4854526" y="2639198"/>
                    <a:ext cx="25844" cy="25845"/>
                  </a:xfrm>
                  <a:custGeom>
                    <a:avLst/>
                    <a:gdLst/>
                    <a:ahLst/>
                    <a:cxnLst/>
                    <a:rect l="l" t="t" r="r" b="b"/>
                    <a:pathLst>
                      <a:path w="25844" h="25845" extrusionOk="0">
                        <a:moveTo>
                          <a:pt x="25845" y="12922"/>
                        </a:moveTo>
                        <a:cubicBezTo>
                          <a:pt x="25845" y="20066"/>
                          <a:pt x="20065" y="25845"/>
                          <a:pt x="12922" y="25845"/>
                        </a:cubicBezTo>
                        <a:cubicBezTo>
                          <a:pt x="5780" y="25845"/>
                          <a:pt x="0" y="20066"/>
                          <a:pt x="0" y="12922"/>
                        </a:cubicBezTo>
                        <a:cubicBezTo>
                          <a:pt x="0" y="5780"/>
                          <a:pt x="5780" y="0"/>
                          <a:pt x="12922" y="0"/>
                        </a:cubicBezTo>
                        <a:cubicBezTo>
                          <a:pt x="20065" y="0"/>
                          <a:pt x="25845" y="5780"/>
                          <a:pt x="25845" y="129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 name="Google Shape;76;p5"/>
                  <p:cNvSpPr/>
                  <p:nvPr/>
                </p:nvSpPr>
                <p:spPr>
                  <a:xfrm>
                    <a:off x="4920048" y="2639198"/>
                    <a:ext cx="25845" cy="25845"/>
                  </a:xfrm>
                  <a:custGeom>
                    <a:avLst/>
                    <a:gdLst/>
                    <a:ahLst/>
                    <a:cxnLst/>
                    <a:rect l="l" t="t" r="r" b="b"/>
                    <a:pathLst>
                      <a:path w="25845" h="25845" extrusionOk="0">
                        <a:moveTo>
                          <a:pt x="25845" y="12922"/>
                        </a:moveTo>
                        <a:cubicBezTo>
                          <a:pt x="25845" y="20066"/>
                          <a:pt x="20066" y="25845"/>
                          <a:pt x="12923" y="25845"/>
                        </a:cubicBezTo>
                        <a:cubicBezTo>
                          <a:pt x="5780" y="25845"/>
                          <a:pt x="0" y="20066"/>
                          <a:pt x="0" y="12922"/>
                        </a:cubicBezTo>
                        <a:cubicBezTo>
                          <a:pt x="0" y="5780"/>
                          <a:pt x="5780" y="0"/>
                          <a:pt x="12923" y="0"/>
                        </a:cubicBezTo>
                        <a:cubicBezTo>
                          <a:pt x="20066" y="0"/>
                          <a:pt x="25845" y="5780"/>
                          <a:pt x="25845" y="129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grpSp>
            <p:nvGrpSpPr>
              <p:cNvPr id="77" name="Google Shape;77;p5"/>
              <p:cNvGrpSpPr/>
              <p:nvPr/>
            </p:nvGrpSpPr>
            <p:grpSpPr>
              <a:xfrm>
                <a:off x="4831181" y="2510752"/>
                <a:ext cx="209358" cy="135612"/>
                <a:chOff x="4831181" y="2510752"/>
                <a:chExt cx="209358" cy="135612"/>
              </a:xfrm>
            </p:grpSpPr>
            <p:sp>
              <p:nvSpPr>
                <p:cNvPr id="78" name="Google Shape;78;p5"/>
                <p:cNvSpPr/>
                <p:nvPr/>
              </p:nvSpPr>
              <p:spPr>
                <a:xfrm rot="10800000">
                  <a:off x="4831181" y="2510752"/>
                  <a:ext cx="209325" cy="107893"/>
                </a:xfrm>
                <a:custGeom>
                  <a:avLst/>
                  <a:gdLst/>
                  <a:ahLst/>
                  <a:cxnLst/>
                  <a:rect l="l" t="t" r="r" b="b"/>
                  <a:pathLst>
                    <a:path w="209325" h="107893" extrusionOk="0">
                      <a:moveTo>
                        <a:pt x="193059" y="0"/>
                      </a:moveTo>
                      <a:cubicBezTo>
                        <a:pt x="202043" y="0"/>
                        <a:pt x="209326" y="7283"/>
                        <a:pt x="209326" y="16267"/>
                      </a:cubicBezTo>
                      <a:lnTo>
                        <a:pt x="209326" y="91627"/>
                      </a:lnTo>
                      <a:cubicBezTo>
                        <a:pt x="209326" y="100611"/>
                        <a:pt x="202043" y="107894"/>
                        <a:pt x="193059" y="107894"/>
                      </a:cubicBezTo>
                      <a:lnTo>
                        <a:pt x="16267" y="107894"/>
                      </a:lnTo>
                      <a:cubicBezTo>
                        <a:pt x="7283" y="107894"/>
                        <a:pt x="0" y="100611"/>
                        <a:pt x="0" y="91627"/>
                      </a:cubicBezTo>
                      <a:lnTo>
                        <a:pt x="0" y="16267"/>
                      </a:lnTo>
                      <a:cubicBezTo>
                        <a:pt x="0" y="7283"/>
                        <a:pt x="7283" y="0"/>
                        <a:pt x="16267"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 name="Google Shape;79;p5"/>
                <p:cNvSpPr/>
                <p:nvPr/>
              </p:nvSpPr>
              <p:spPr>
                <a:xfrm>
                  <a:off x="4973459" y="2587865"/>
                  <a:ext cx="67080" cy="58499"/>
                </a:xfrm>
                <a:custGeom>
                  <a:avLst/>
                  <a:gdLst/>
                  <a:ahLst/>
                  <a:cxnLst/>
                  <a:rect l="l" t="t" r="r" b="b"/>
                  <a:pathLst>
                    <a:path w="67080" h="58499" extrusionOk="0">
                      <a:moveTo>
                        <a:pt x="67048" y="357"/>
                      </a:moveTo>
                      <a:lnTo>
                        <a:pt x="67048" y="52437"/>
                      </a:lnTo>
                      <a:cubicBezTo>
                        <a:pt x="67048" y="57827"/>
                        <a:pt x="60522" y="60522"/>
                        <a:pt x="56723" y="56723"/>
                      </a:cubicBezTo>
                      <a:lnTo>
                        <a:pt x="0" y="0"/>
                      </a:lnTo>
                      <a:lnTo>
                        <a:pt x="67080" y="39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80" name="Google Shape;80;p5"/>
                <p:cNvGrpSpPr/>
                <p:nvPr/>
              </p:nvGrpSpPr>
              <p:grpSpPr>
                <a:xfrm>
                  <a:off x="4869949" y="2562929"/>
                  <a:ext cx="141757" cy="23377"/>
                  <a:chOff x="4869949" y="2562929"/>
                  <a:chExt cx="141757" cy="23377"/>
                </a:xfrm>
              </p:grpSpPr>
              <p:sp>
                <p:nvSpPr>
                  <p:cNvPr id="81" name="Google Shape;81;p5"/>
                  <p:cNvSpPr/>
                  <p:nvPr/>
                </p:nvSpPr>
                <p:spPr>
                  <a:xfrm>
                    <a:off x="4988329" y="2562929"/>
                    <a:ext cx="23377" cy="23377"/>
                  </a:xfrm>
                  <a:custGeom>
                    <a:avLst/>
                    <a:gdLst/>
                    <a:ahLst/>
                    <a:cxnLst/>
                    <a:rect l="l" t="t" r="r" b="b"/>
                    <a:pathLst>
                      <a:path w="23377" h="23377" extrusionOk="0">
                        <a:moveTo>
                          <a:pt x="0" y="11689"/>
                        </a:moveTo>
                        <a:cubicBezTo>
                          <a:pt x="0" y="18150"/>
                          <a:pt x="5227" y="23378"/>
                          <a:pt x="11689" y="23378"/>
                        </a:cubicBezTo>
                        <a:cubicBezTo>
                          <a:pt x="18150" y="23378"/>
                          <a:pt x="23378" y="18150"/>
                          <a:pt x="23378" y="11689"/>
                        </a:cubicBezTo>
                        <a:cubicBezTo>
                          <a:pt x="23378" y="5227"/>
                          <a:pt x="18150" y="0"/>
                          <a:pt x="11689" y="0"/>
                        </a:cubicBezTo>
                        <a:cubicBezTo>
                          <a:pt x="5227" y="0"/>
                          <a:pt x="0" y="5227"/>
                          <a:pt x="0"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 name="Google Shape;82;p5"/>
                  <p:cNvSpPr/>
                  <p:nvPr/>
                </p:nvSpPr>
                <p:spPr>
                  <a:xfrm>
                    <a:off x="4929139" y="2562929"/>
                    <a:ext cx="23377" cy="23377"/>
                  </a:xfrm>
                  <a:custGeom>
                    <a:avLst/>
                    <a:gdLst/>
                    <a:ahLst/>
                    <a:cxnLst/>
                    <a:rect l="l" t="t" r="r" b="b"/>
                    <a:pathLst>
                      <a:path w="23377" h="23377" extrusionOk="0">
                        <a:moveTo>
                          <a:pt x="23377" y="11689"/>
                        </a:moveTo>
                        <a:cubicBezTo>
                          <a:pt x="23377" y="18144"/>
                          <a:pt x="18144" y="23377"/>
                          <a:pt x="11689" y="23377"/>
                        </a:cubicBezTo>
                        <a:cubicBezTo>
                          <a:pt x="5233" y="23377"/>
                          <a:pt x="0" y="18144"/>
                          <a:pt x="0" y="11689"/>
                        </a:cubicBezTo>
                        <a:cubicBezTo>
                          <a:pt x="0" y="5233"/>
                          <a:pt x="5233" y="0"/>
                          <a:pt x="11689" y="0"/>
                        </a:cubicBezTo>
                        <a:cubicBezTo>
                          <a:pt x="18144" y="0"/>
                          <a:pt x="23377" y="5233"/>
                          <a:pt x="23377"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 name="Google Shape;83;p5"/>
                  <p:cNvSpPr/>
                  <p:nvPr/>
                </p:nvSpPr>
                <p:spPr>
                  <a:xfrm>
                    <a:off x="4869949" y="2562929"/>
                    <a:ext cx="23377" cy="23377"/>
                  </a:xfrm>
                  <a:custGeom>
                    <a:avLst/>
                    <a:gdLst/>
                    <a:ahLst/>
                    <a:cxnLst/>
                    <a:rect l="l" t="t" r="r" b="b"/>
                    <a:pathLst>
                      <a:path w="23377" h="23377" extrusionOk="0">
                        <a:moveTo>
                          <a:pt x="0" y="11689"/>
                        </a:moveTo>
                        <a:cubicBezTo>
                          <a:pt x="0" y="18150"/>
                          <a:pt x="5227" y="23378"/>
                          <a:pt x="11689" y="23378"/>
                        </a:cubicBezTo>
                        <a:cubicBezTo>
                          <a:pt x="18150" y="23378"/>
                          <a:pt x="23377" y="18150"/>
                          <a:pt x="23377" y="11689"/>
                        </a:cubicBezTo>
                        <a:cubicBezTo>
                          <a:pt x="23377" y="5227"/>
                          <a:pt x="18150" y="0"/>
                          <a:pt x="11689" y="0"/>
                        </a:cubicBezTo>
                        <a:cubicBezTo>
                          <a:pt x="5227" y="0"/>
                          <a:pt x="0" y="5227"/>
                          <a:pt x="0"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grpSp>
        <p:grpSp>
          <p:nvGrpSpPr>
            <p:cNvPr id="84" name="Google Shape;84;p5"/>
            <p:cNvGrpSpPr/>
            <p:nvPr/>
          </p:nvGrpSpPr>
          <p:grpSpPr>
            <a:xfrm>
              <a:off x="8527990" y="605918"/>
              <a:ext cx="549829" cy="549852"/>
              <a:chOff x="4383178" y="3232693"/>
              <a:chExt cx="82599" cy="82600"/>
            </a:xfrm>
          </p:grpSpPr>
          <p:sp>
            <p:nvSpPr>
              <p:cNvPr id="85" name="Google Shape;85;p5"/>
              <p:cNvSpPr/>
              <p:nvPr/>
            </p:nvSpPr>
            <p:spPr>
              <a:xfrm>
                <a:off x="4420192" y="3232693"/>
                <a:ext cx="8506" cy="20195"/>
              </a:xfrm>
              <a:custGeom>
                <a:avLst/>
                <a:gdLst/>
                <a:ahLst/>
                <a:cxnLst/>
                <a:rect l="l" t="t" r="r" b="b"/>
                <a:pathLst>
                  <a:path w="8506" h="20195" extrusionOk="0">
                    <a:moveTo>
                      <a:pt x="4254" y="20196"/>
                    </a:moveTo>
                    <a:lnTo>
                      <a:pt x="4254" y="20196"/>
                    </a:lnTo>
                    <a:cubicBezTo>
                      <a:pt x="1916" y="20196"/>
                      <a:pt x="0" y="18280"/>
                      <a:pt x="0" y="15942"/>
                    </a:cubicBezTo>
                    <a:lnTo>
                      <a:pt x="0" y="4253"/>
                    </a:lnTo>
                    <a:cubicBezTo>
                      <a:pt x="0" y="1916"/>
                      <a:pt x="1916" y="0"/>
                      <a:pt x="4254" y="0"/>
                    </a:cubicBezTo>
                    <a:lnTo>
                      <a:pt x="4254" y="0"/>
                    </a:lnTo>
                    <a:cubicBezTo>
                      <a:pt x="6591" y="0"/>
                      <a:pt x="8507" y="1916"/>
                      <a:pt x="8507" y="4253"/>
                    </a:cubicBezTo>
                    <a:lnTo>
                      <a:pt x="8507" y="15942"/>
                    </a:lnTo>
                    <a:cubicBezTo>
                      <a:pt x="8507" y="18280"/>
                      <a:pt x="6591" y="20196"/>
                      <a:pt x="4254" y="201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 name="Google Shape;86;p5"/>
              <p:cNvSpPr/>
              <p:nvPr/>
            </p:nvSpPr>
            <p:spPr>
              <a:xfrm>
                <a:off x="4420192" y="3295098"/>
                <a:ext cx="8506" cy="20195"/>
              </a:xfrm>
              <a:custGeom>
                <a:avLst/>
                <a:gdLst/>
                <a:ahLst/>
                <a:cxnLst/>
                <a:rect l="l" t="t" r="r" b="b"/>
                <a:pathLst>
                  <a:path w="8506" h="20195" extrusionOk="0">
                    <a:moveTo>
                      <a:pt x="4254" y="20195"/>
                    </a:moveTo>
                    <a:lnTo>
                      <a:pt x="4254" y="20195"/>
                    </a:lnTo>
                    <a:cubicBezTo>
                      <a:pt x="1916" y="20195"/>
                      <a:pt x="0" y="18280"/>
                      <a:pt x="0" y="15942"/>
                    </a:cubicBezTo>
                    <a:lnTo>
                      <a:pt x="0" y="4253"/>
                    </a:lnTo>
                    <a:cubicBezTo>
                      <a:pt x="0" y="1916"/>
                      <a:pt x="1916" y="0"/>
                      <a:pt x="4254" y="0"/>
                    </a:cubicBezTo>
                    <a:lnTo>
                      <a:pt x="4254" y="0"/>
                    </a:lnTo>
                    <a:cubicBezTo>
                      <a:pt x="6591" y="0"/>
                      <a:pt x="8507" y="1916"/>
                      <a:pt x="8507" y="4253"/>
                    </a:cubicBezTo>
                    <a:lnTo>
                      <a:pt x="8507" y="15942"/>
                    </a:lnTo>
                    <a:cubicBezTo>
                      <a:pt x="8507" y="18280"/>
                      <a:pt x="6591" y="20195"/>
                      <a:pt x="4254" y="2019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 name="Google Shape;87;p5"/>
              <p:cNvSpPr/>
              <p:nvPr/>
            </p:nvSpPr>
            <p:spPr>
              <a:xfrm>
                <a:off x="4438139" y="3243562"/>
                <a:ext cx="16737" cy="16737"/>
              </a:xfrm>
              <a:custGeom>
                <a:avLst/>
                <a:gdLst/>
                <a:ahLst/>
                <a:cxnLst/>
                <a:rect l="l" t="t" r="r" b="b"/>
                <a:pathLst>
                  <a:path w="16737" h="16737" extrusionOk="0">
                    <a:moveTo>
                      <a:pt x="1242" y="15496"/>
                    </a:moveTo>
                    <a:lnTo>
                      <a:pt x="1242" y="15496"/>
                    </a:lnTo>
                    <a:cubicBezTo>
                      <a:pt x="-414" y="13840"/>
                      <a:pt x="-414" y="11145"/>
                      <a:pt x="1242" y="9489"/>
                    </a:cubicBezTo>
                    <a:lnTo>
                      <a:pt x="9489" y="1242"/>
                    </a:lnTo>
                    <a:cubicBezTo>
                      <a:pt x="11145" y="-414"/>
                      <a:pt x="13840" y="-414"/>
                      <a:pt x="15496" y="1242"/>
                    </a:cubicBezTo>
                    <a:lnTo>
                      <a:pt x="15496" y="1242"/>
                    </a:lnTo>
                    <a:cubicBezTo>
                      <a:pt x="17152" y="2898"/>
                      <a:pt x="17152" y="5593"/>
                      <a:pt x="15496" y="7249"/>
                    </a:cubicBezTo>
                    <a:lnTo>
                      <a:pt x="7249" y="15496"/>
                    </a:lnTo>
                    <a:cubicBezTo>
                      <a:pt x="5593" y="17152"/>
                      <a:pt x="2898" y="17152"/>
                      <a:pt x="1242" y="154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 name="Google Shape;88;p5"/>
              <p:cNvSpPr/>
              <p:nvPr/>
            </p:nvSpPr>
            <p:spPr>
              <a:xfrm>
                <a:off x="4394014" y="3287687"/>
                <a:ext cx="16737" cy="16737"/>
              </a:xfrm>
              <a:custGeom>
                <a:avLst/>
                <a:gdLst/>
                <a:ahLst/>
                <a:cxnLst/>
                <a:rect l="l" t="t" r="r" b="b"/>
                <a:pathLst>
                  <a:path w="16737" h="16737" extrusionOk="0">
                    <a:moveTo>
                      <a:pt x="1242" y="15496"/>
                    </a:moveTo>
                    <a:lnTo>
                      <a:pt x="1242" y="15496"/>
                    </a:lnTo>
                    <a:cubicBezTo>
                      <a:pt x="-414" y="13840"/>
                      <a:pt x="-414" y="11145"/>
                      <a:pt x="1242" y="9489"/>
                    </a:cubicBezTo>
                    <a:lnTo>
                      <a:pt x="9489" y="1242"/>
                    </a:lnTo>
                    <a:cubicBezTo>
                      <a:pt x="11145" y="-414"/>
                      <a:pt x="13840" y="-414"/>
                      <a:pt x="15495" y="1242"/>
                    </a:cubicBezTo>
                    <a:lnTo>
                      <a:pt x="15495" y="1242"/>
                    </a:lnTo>
                    <a:cubicBezTo>
                      <a:pt x="17151" y="2898"/>
                      <a:pt x="17151" y="5593"/>
                      <a:pt x="15495" y="7249"/>
                    </a:cubicBezTo>
                    <a:lnTo>
                      <a:pt x="7249" y="15496"/>
                    </a:lnTo>
                    <a:cubicBezTo>
                      <a:pt x="5593" y="17152"/>
                      <a:pt x="2898" y="17152"/>
                      <a:pt x="1242" y="154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9" name="Google Shape;89;p5"/>
              <p:cNvSpPr/>
              <p:nvPr/>
            </p:nvSpPr>
            <p:spPr>
              <a:xfrm>
                <a:off x="4445582" y="3269740"/>
                <a:ext cx="20195" cy="8506"/>
              </a:xfrm>
              <a:custGeom>
                <a:avLst/>
                <a:gdLst/>
                <a:ahLst/>
                <a:cxnLst/>
                <a:rect l="l" t="t" r="r" b="b"/>
                <a:pathLst>
                  <a:path w="20195" h="8506" extrusionOk="0">
                    <a:moveTo>
                      <a:pt x="0" y="4253"/>
                    </a:moveTo>
                    <a:lnTo>
                      <a:pt x="0" y="4253"/>
                    </a:lnTo>
                    <a:cubicBezTo>
                      <a:pt x="0" y="1916"/>
                      <a:pt x="1916" y="0"/>
                      <a:pt x="4254" y="0"/>
                    </a:cubicBezTo>
                    <a:lnTo>
                      <a:pt x="15942" y="0"/>
                    </a:lnTo>
                    <a:cubicBezTo>
                      <a:pt x="18280" y="0"/>
                      <a:pt x="20196" y="1916"/>
                      <a:pt x="20196" y="4253"/>
                    </a:cubicBezTo>
                    <a:lnTo>
                      <a:pt x="20196" y="4253"/>
                    </a:lnTo>
                    <a:cubicBezTo>
                      <a:pt x="20196" y="6591"/>
                      <a:pt x="18280" y="8507"/>
                      <a:pt x="15942" y="8507"/>
                    </a:cubicBezTo>
                    <a:lnTo>
                      <a:pt x="4254" y="8507"/>
                    </a:lnTo>
                    <a:cubicBezTo>
                      <a:pt x="1916" y="8507"/>
                      <a:pt x="0" y="6591"/>
                      <a:pt x="0" y="425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 name="Google Shape;90;p5"/>
              <p:cNvSpPr/>
              <p:nvPr/>
            </p:nvSpPr>
            <p:spPr>
              <a:xfrm>
                <a:off x="4383178" y="3269740"/>
                <a:ext cx="20195" cy="8506"/>
              </a:xfrm>
              <a:custGeom>
                <a:avLst/>
                <a:gdLst/>
                <a:ahLst/>
                <a:cxnLst/>
                <a:rect l="l" t="t" r="r" b="b"/>
                <a:pathLst>
                  <a:path w="20195" h="8506" extrusionOk="0">
                    <a:moveTo>
                      <a:pt x="0" y="4253"/>
                    </a:moveTo>
                    <a:lnTo>
                      <a:pt x="0" y="4253"/>
                    </a:lnTo>
                    <a:cubicBezTo>
                      <a:pt x="0" y="1916"/>
                      <a:pt x="1916" y="0"/>
                      <a:pt x="4254" y="0"/>
                    </a:cubicBezTo>
                    <a:lnTo>
                      <a:pt x="15942" y="0"/>
                    </a:lnTo>
                    <a:cubicBezTo>
                      <a:pt x="18280" y="0"/>
                      <a:pt x="20195" y="1916"/>
                      <a:pt x="20195" y="4253"/>
                    </a:cubicBezTo>
                    <a:lnTo>
                      <a:pt x="20195" y="4253"/>
                    </a:lnTo>
                    <a:cubicBezTo>
                      <a:pt x="20195" y="6591"/>
                      <a:pt x="18280" y="8507"/>
                      <a:pt x="15942" y="8507"/>
                    </a:cubicBezTo>
                    <a:lnTo>
                      <a:pt x="4254" y="8507"/>
                    </a:lnTo>
                    <a:cubicBezTo>
                      <a:pt x="1916" y="8507"/>
                      <a:pt x="0" y="6591"/>
                      <a:pt x="0" y="425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 name="Google Shape;91;p5"/>
              <p:cNvSpPr/>
              <p:nvPr/>
            </p:nvSpPr>
            <p:spPr>
              <a:xfrm>
                <a:off x="4438139" y="3287687"/>
                <a:ext cx="16737" cy="16737"/>
              </a:xfrm>
              <a:custGeom>
                <a:avLst/>
                <a:gdLst/>
                <a:ahLst/>
                <a:cxnLst/>
                <a:rect l="l" t="t" r="r" b="b"/>
                <a:pathLst>
                  <a:path w="16737" h="16737" extrusionOk="0">
                    <a:moveTo>
                      <a:pt x="1242" y="1242"/>
                    </a:moveTo>
                    <a:lnTo>
                      <a:pt x="1242" y="1242"/>
                    </a:lnTo>
                    <a:cubicBezTo>
                      <a:pt x="2898" y="-414"/>
                      <a:pt x="5593" y="-414"/>
                      <a:pt x="7249" y="1242"/>
                    </a:cubicBezTo>
                    <a:lnTo>
                      <a:pt x="15496" y="9489"/>
                    </a:lnTo>
                    <a:cubicBezTo>
                      <a:pt x="17152" y="11145"/>
                      <a:pt x="17152" y="13840"/>
                      <a:pt x="15496" y="15496"/>
                    </a:cubicBezTo>
                    <a:lnTo>
                      <a:pt x="15496" y="15496"/>
                    </a:lnTo>
                    <a:cubicBezTo>
                      <a:pt x="13840" y="17152"/>
                      <a:pt x="11145" y="17152"/>
                      <a:pt x="9489" y="15496"/>
                    </a:cubicBezTo>
                    <a:lnTo>
                      <a:pt x="1242" y="7249"/>
                    </a:lnTo>
                    <a:cubicBezTo>
                      <a:pt x="-414" y="5593"/>
                      <a:pt x="-414" y="2898"/>
                      <a:pt x="1242" y="12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 name="Google Shape;92;p5"/>
              <p:cNvSpPr/>
              <p:nvPr/>
            </p:nvSpPr>
            <p:spPr>
              <a:xfrm>
                <a:off x="4394014" y="3243562"/>
                <a:ext cx="16737" cy="16737"/>
              </a:xfrm>
              <a:custGeom>
                <a:avLst/>
                <a:gdLst/>
                <a:ahLst/>
                <a:cxnLst/>
                <a:rect l="l" t="t" r="r" b="b"/>
                <a:pathLst>
                  <a:path w="16737" h="16737" extrusionOk="0">
                    <a:moveTo>
                      <a:pt x="1242" y="1242"/>
                    </a:moveTo>
                    <a:lnTo>
                      <a:pt x="1242" y="1242"/>
                    </a:lnTo>
                    <a:cubicBezTo>
                      <a:pt x="2898" y="-414"/>
                      <a:pt x="5593" y="-414"/>
                      <a:pt x="7249" y="1242"/>
                    </a:cubicBezTo>
                    <a:lnTo>
                      <a:pt x="15495" y="9489"/>
                    </a:lnTo>
                    <a:cubicBezTo>
                      <a:pt x="17151" y="11145"/>
                      <a:pt x="17151" y="13840"/>
                      <a:pt x="15495" y="15496"/>
                    </a:cubicBezTo>
                    <a:lnTo>
                      <a:pt x="15495" y="15496"/>
                    </a:lnTo>
                    <a:cubicBezTo>
                      <a:pt x="13840" y="17152"/>
                      <a:pt x="11145" y="17152"/>
                      <a:pt x="9489" y="15496"/>
                    </a:cubicBezTo>
                    <a:lnTo>
                      <a:pt x="1242" y="7249"/>
                    </a:lnTo>
                    <a:cubicBezTo>
                      <a:pt x="-414" y="5593"/>
                      <a:pt x="-414" y="2898"/>
                      <a:pt x="1242" y="12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93" name="Google Shape;93;p5"/>
            <p:cNvGrpSpPr/>
            <p:nvPr/>
          </p:nvGrpSpPr>
          <p:grpSpPr>
            <a:xfrm rot="-1224270">
              <a:off x="217632" y="561099"/>
              <a:ext cx="549818" cy="306091"/>
              <a:chOff x="5485977" y="4162435"/>
              <a:chExt cx="160331" cy="89256"/>
            </a:xfrm>
          </p:grpSpPr>
          <p:sp>
            <p:nvSpPr>
              <p:cNvPr id="94" name="Google Shape;94;p5"/>
              <p:cNvSpPr/>
              <p:nvPr/>
            </p:nvSpPr>
            <p:spPr>
              <a:xfrm>
                <a:off x="5512732" y="4162435"/>
                <a:ext cx="133576" cy="89256"/>
              </a:xfrm>
              <a:custGeom>
                <a:avLst/>
                <a:gdLst/>
                <a:ahLst/>
                <a:cxnLst/>
                <a:rect l="l" t="t" r="r" b="b"/>
                <a:pathLst>
                  <a:path w="133576" h="89256" extrusionOk="0">
                    <a:moveTo>
                      <a:pt x="0" y="89256"/>
                    </a:moveTo>
                    <a:lnTo>
                      <a:pt x="133576" y="0"/>
                    </a:lnTo>
                    <a:lnTo>
                      <a:pt x="23085" y="49839"/>
                    </a:lnTo>
                    <a:lnTo>
                      <a:pt x="0" y="8925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 name="Google Shape;95;p5"/>
              <p:cNvSpPr/>
              <p:nvPr/>
            </p:nvSpPr>
            <p:spPr>
              <a:xfrm>
                <a:off x="5485977" y="4162435"/>
                <a:ext cx="160330" cy="83606"/>
              </a:xfrm>
              <a:custGeom>
                <a:avLst/>
                <a:gdLst/>
                <a:ahLst/>
                <a:cxnLst/>
                <a:rect l="l" t="t" r="r" b="b"/>
                <a:pathLst>
                  <a:path w="160330" h="83606" extrusionOk="0">
                    <a:moveTo>
                      <a:pt x="160331" y="0"/>
                    </a:moveTo>
                    <a:lnTo>
                      <a:pt x="0" y="0"/>
                    </a:lnTo>
                    <a:lnTo>
                      <a:pt x="83607" y="83607"/>
                    </a:lnTo>
                    <a:lnTo>
                      <a:pt x="160331" y="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 name="Google Shape;96;p5"/>
              <p:cNvSpPr/>
              <p:nvPr/>
            </p:nvSpPr>
            <p:spPr>
              <a:xfrm>
                <a:off x="5512732" y="4162435"/>
                <a:ext cx="133576" cy="49839"/>
              </a:xfrm>
              <a:custGeom>
                <a:avLst/>
                <a:gdLst/>
                <a:ahLst/>
                <a:cxnLst/>
                <a:rect l="l" t="t" r="r" b="b"/>
                <a:pathLst>
                  <a:path w="133576" h="49839" extrusionOk="0">
                    <a:moveTo>
                      <a:pt x="133576" y="0"/>
                    </a:moveTo>
                    <a:lnTo>
                      <a:pt x="0" y="26754"/>
                    </a:lnTo>
                    <a:lnTo>
                      <a:pt x="23085" y="49839"/>
                    </a:lnTo>
                    <a:lnTo>
                      <a:pt x="133576"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 name="Google Shape;97;p5"/>
              <p:cNvSpPr/>
              <p:nvPr/>
            </p:nvSpPr>
            <p:spPr>
              <a:xfrm>
                <a:off x="5512732" y="4189189"/>
                <a:ext cx="23085" cy="62502"/>
              </a:xfrm>
              <a:custGeom>
                <a:avLst/>
                <a:gdLst/>
                <a:ahLst/>
                <a:cxnLst/>
                <a:rect l="l" t="t" r="r" b="b"/>
                <a:pathLst>
                  <a:path w="23085" h="62502" extrusionOk="0">
                    <a:moveTo>
                      <a:pt x="0" y="0"/>
                    </a:moveTo>
                    <a:lnTo>
                      <a:pt x="0" y="62502"/>
                    </a:lnTo>
                    <a:lnTo>
                      <a:pt x="23085" y="23085"/>
                    </a:lnTo>
                    <a:lnTo>
                      <a:pt x="0"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98" name="Google Shape;98;p5"/>
            <p:cNvSpPr/>
            <p:nvPr/>
          </p:nvSpPr>
          <p:spPr>
            <a:xfrm rot="-6299235" flipH="1">
              <a:off x="868170" y="228825"/>
              <a:ext cx="167447" cy="167447"/>
            </a:xfrm>
            <a:custGeom>
              <a:avLst/>
              <a:gdLst/>
              <a:ahLst/>
              <a:cxnLst/>
              <a:rect l="l" t="t" r="r" b="b"/>
              <a:pathLst>
                <a:path w="48248" h="48248" extrusionOk="0">
                  <a:moveTo>
                    <a:pt x="31170" y="24124"/>
                  </a:moveTo>
                  <a:lnTo>
                    <a:pt x="46787" y="8507"/>
                  </a:lnTo>
                  <a:cubicBezTo>
                    <a:pt x="48735" y="6559"/>
                    <a:pt x="48735" y="3409"/>
                    <a:pt x="46787" y="1461"/>
                  </a:cubicBezTo>
                  <a:cubicBezTo>
                    <a:pt x="44839" y="-487"/>
                    <a:pt x="41690" y="-487"/>
                    <a:pt x="39742" y="1461"/>
                  </a:cubicBezTo>
                  <a:lnTo>
                    <a:pt x="24124" y="17079"/>
                  </a:lnTo>
                  <a:lnTo>
                    <a:pt x="8507" y="1461"/>
                  </a:lnTo>
                  <a:cubicBezTo>
                    <a:pt x="6558" y="-487"/>
                    <a:pt x="3409" y="-487"/>
                    <a:pt x="1461" y="1461"/>
                  </a:cubicBezTo>
                  <a:cubicBezTo>
                    <a:pt x="-487" y="3409"/>
                    <a:pt x="-487" y="6559"/>
                    <a:pt x="1461" y="8507"/>
                  </a:cubicBezTo>
                  <a:lnTo>
                    <a:pt x="17078" y="24124"/>
                  </a:lnTo>
                  <a:lnTo>
                    <a:pt x="1461" y="39742"/>
                  </a:lnTo>
                  <a:cubicBezTo>
                    <a:pt x="-487" y="41690"/>
                    <a:pt x="-487" y="44839"/>
                    <a:pt x="1461" y="46787"/>
                  </a:cubicBezTo>
                  <a:cubicBezTo>
                    <a:pt x="3409" y="48736"/>
                    <a:pt x="6558" y="48736"/>
                    <a:pt x="8507" y="46787"/>
                  </a:cubicBezTo>
                  <a:lnTo>
                    <a:pt x="24124" y="31170"/>
                  </a:lnTo>
                  <a:lnTo>
                    <a:pt x="39742" y="46787"/>
                  </a:lnTo>
                  <a:cubicBezTo>
                    <a:pt x="41690" y="48736"/>
                    <a:pt x="44839" y="48736"/>
                    <a:pt x="46787" y="46787"/>
                  </a:cubicBezTo>
                  <a:cubicBezTo>
                    <a:pt x="48735" y="44839"/>
                    <a:pt x="48735" y="41690"/>
                    <a:pt x="46787" y="39742"/>
                  </a:cubicBezTo>
                  <a:lnTo>
                    <a:pt x="31170" y="24124"/>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9" name="Google Shape;99;p5"/>
            <p:cNvSpPr/>
            <p:nvPr/>
          </p:nvSpPr>
          <p:spPr>
            <a:xfrm>
              <a:off x="8502205" y="3556934"/>
              <a:ext cx="302535" cy="302535"/>
            </a:xfrm>
            <a:custGeom>
              <a:avLst/>
              <a:gdLst/>
              <a:ahLst/>
              <a:cxnLst/>
              <a:rect l="l" t="t" r="r" b="b"/>
              <a:pathLst>
                <a:path w="70976" h="70976" extrusionOk="0">
                  <a:moveTo>
                    <a:pt x="35488" y="0"/>
                  </a:moveTo>
                  <a:lnTo>
                    <a:pt x="45391" y="25585"/>
                  </a:lnTo>
                  <a:lnTo>
                    <a:pt x="70977" y="35488"/>
                  </a:lnTo>
                  <a:lnTo>
                    <a:pt x="45391" y="45359"/>
                  </a:lnTo>
                  <a:lnTo>
                    <a:pt x="35488" y="70977"/>
                  </a:lnTo>
                  <a:lnTo>
                    <a:pt x="25585" y="45359"/>
                  </a:lnTo>
                  <a:lnTo>
                    <a:pt x="0" y="35488"/>
                  </a:lnTo>
                  <a:lnTo>
                    <a:pt x="25585" y="25585"/>
                  </a:lnTo>
                  <a:lnTo>
                    <a:pt x="35488"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0" name="Google Shape;100;p5"/>
            <p:cNvSpPr/>
            <p:nvPr/>
          </p:nvSpPr>
          <p:spPr>
            <a:xfrm>
              <a:off x="-963850" y="1626400"/>
              <a:ext cx="1427700" cy="1427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101" name="Google Shape;101;p5"/>
            <p:cNvGrpSpPr/>
            <p:nvPr/>
          </p:nvGrpSpPr>
          <p:grpSpPr>
            <a:xfrm rot="5400000">
              <a:off x="7970435" y="10262"/>
              <a:ext cx="302523" cy="604574"/>
              <a:chOff x="6051939" y="4247145"/>
              <a:chExt cx="64353" cy="128641"/>
            </a:xfrm>
          </p:grpSpPr>
          <p:sp>
            <p:nvSpPr>
              <p:cNvPr id="102" name="Google Shape;102;p5"/>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 name="Google Shape;103;p5"/>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 name="Google Shape;104;p5"/>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 name="Google Shape;105;p5"/>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106" name="Google Shape;106;p5"/>
            <p:cNvSpPr/>
            <p:nvPr/>
          </p:nvSpPr>
          <p:spPr>
            <a:xfrm>
              <a:off x="8897400" y="3859463"/>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107" name="Google Shape;107;p5"/>
            <p:cNvSpPr/>
            <p:nvPr/>
          </p:nvSpPr>
          <p:spPr>
            <a:xfrm>
              <a:off x="914404" y="4519434"/>
              <a:ext cx="223541" cy="223541"/>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 name="Google Shape;108;p5"/>
            <p:cNvSpPr/>
            <p:nvPr/>
          </p:nvSpPr>
          <p:spPr>
            <a:xfrm>
              <a:off x="1321425" y="4742983"/>
              <a:ext cx="223541" cy="223541"/>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109" name="Google Shape;109;p5"/>
            <p:cNvGrpSpPr/>
            <p:nvPr/>
          </p:nvGrpSpPr>
          <p:grpSpPr>
            <a:xfrm>
              <a:off x="341285" y="3998925"/>
              <a:ext cx="302523" cy="604574"/>
              <a:chOff x="6051939" y="4247145"/>
              <a:chExt cx="64353" cy="128641"/>
            </a:xfrm>
          </p:grpSpPr>
          <p:sp>
            <p:nvSpPr>
              <p:cNvPr id="110" name="Google Shape;110;p5"/>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1" name="Google Shape;111;p5"/>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 name="Google Shape;112;p5"/>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 name="Google Shape;113;p5"/>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sp>
        <p:nvSpPr>
          <p:cNvPr id="114" name="Google Shape;114;p5"/>
          <p:cNvSpPr txBox="1">
            <a:spLocks noGrp="1"/>
          </p:cNvSpPr>
          <p:nvPr>
            <p:ph type="title"/>
          </p:nvPr>
        </p:nvSpPr>
        <p:spPr>
          <a:xfrm>
            <a:off x="720000" y="474850"/>
            <a:ext cx="7704000" cy="576000"/>
          </a:xfrm>
          <a:prstGeom prst="rect">
            <a:avLst/>
          </a:prstGeom>
        </p:spPr>
        <p:txBody>
          <a:bodyPr spcFirstLastPara="1" wrap="square" lIns="92475" tIns="92475" rIns="92475" bIns="92475" anchor="t" anchorCtr="0">
            <a:noAutofit/>
          </a:bodyPr>
          <a:lstStyle>
            <a:lvl1pPr lvl="0" algn="ctr" rtl="0">
              <a:lnSpc>
                <a:spcPct val="100000"/>
              </a:lnSpc>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15" name="Google Shape;115;p5"/>
          <p:cNvSpPr txBox="1">
            <a:spLocks noGrp="1"/>
          </p:cNvSpPr>
          <p:nvPr>
            <p:ph type="subTitle" idx="1"/>
          </p:nvPr>
        </p:nvSpPr>
        <p:spPr>
          <a:xfrm>
            <a:off x="4651625" y="1699650"/>
            <a:ext cx="3246000" cy="2362200"/>
          </a:xfrm>
          <a:prstGeom prst="rect">
            <a:avLst/>
          </a:prstGeom>
        </p:spPr>
        <p:txBody>
          <a:bodyPr spcFirstLastPara="1" wrap="square" lIns="92475" tIns="92475" rIns="92475" bIns="92475" anchor="t" anchorCtr="0">
            <a:noAutofit/>
          </a:bodyPr>
          <a:lstStyle>
            <a:lvl1pPr lvl="0" rtl="0">
              <a:lnSpc>
                <a:spcPct val="115000"/>
              </a:lnSpc>
              <a:spcBef>
                <a:spcPts val="0"/>
              </a:spcBef>
              <a:spcAft>
                <a:spcPts val="0"/>
              </a:spcAft>
              <a:buClr>
                <a:schemeClr val="lt2"/>
              </a:buClr>
              <a:buSzPts val="1400"/>
              <a:buFont typeface="Arial"/>
              <a:buChar char="●"/>
              <a:defRPr/>
            </a:lvl1pPr>
            <a:lvl2pPr lvl="1" algn="ctr" rtl="0">
              <a:spcBef>
                <a:spcPts val="0"/>
              </a:spcBef>
              <a:spcAft>
                <a:spcPts val="0"/>
              </a:spcAft>
              <a:buClr>
                <a:srgbClr val="000000"/>
              </a:buClr>
              <a:buSzPts val="1400"/>
              <a:buFont typeface="Arial"/>
              <a:buChar char="○"/>
              <a:defRPr/>
            </a:lvl2pPr>
            <a:lvl3pPr lvl="2" algn="ctr" rtl="0">
              <a:spcBef>
                <a:spcPts val="1600"/>
              </a:spcBef>
              <a:spcAft>
                <a:spcPts val="0"/>
              </a:spcAft>
              <a:buClr>
                <a:srgbClr val="000000"/>
              </a:buClr>
              <a:buSzPts val="1400"/>
              <a:buFont typeface="Arial"/>
              <a:buChar char="■"/>
              <a:defRPr/>
            </a:lvl3pPr>
            <a:lvl4pPr lvl="3" algn="ctr" rtl="0">
              <a:spcBef>
                <a:spcPts val="1600"/>
              </a:spcBef>
              <a:spcAft>
                <a:spcPts val="0"/>
              </a:spcAft>
              <a:buClr>
                <a:srgbClr val="000000"/>
              </a:buClr>
              <a:buSzPts val="1400"/>
              <a:buFont typeface="Arial"/>
              <a:buChar char="●"/>
              <a:defRPr/>
            </a:lvl4pPr>
            <a:lvl5pPr lvl="4" algn="ctr" rtl="0">
              <a:spcBef>
                <a:spcPts val="1600"/>
              </a:spcBef>
              <a:spcAft>
                <a:spcPts val="0"/>
              </a:spcAft>
              <a:buClr>
                <a:srgbClr val="000000"/>
              </a:buClr>
              <a:buSzPts val="1400"/>
              <a:buFont typeface="Arial"/>
              <a:buChar char="○"/>
              <a:defRPr/>
            </a:lvl5pPr>
            <a:lvl6pPr lvl="5" algn="ctr" rtl="0">
              <a:spcBef>
                <a:spcPts val="1600"/>
              </a:spcBef>
              <a:spcAft>
                <a:spcPts val="0"/>
              </a:spcAft>
              <a:buClr>
                <a:srgbClr val="000000"/>
              </a:buClr>
              <a:buSzPts val="1400"/>
              <a:buFont typeface="Arial"/>
              <a:buChar char="■"/>
              <a:defRPr/>
            </a:lvl6pPr>
            <a:lvl7pPr lvl="6" algn="ctr" rtl="0">
              <a:spcBef>
                <a:spcPts val="1600"/>
              </a:spcBef>
              <a:spcAft>
                <a:spcPts val="0"/>
              </a:spcAft>
              <a:buClr>
                <a:srgbClr val="000000"/>
              </a:buClr>
              <a:buSzPts val="1400"/>
              <a:buFont typeface="Arial"/>
              <a:buChar char="●"/>
              <a:defRPr/>
            </a:lvl7pPr>
            <a:lvl8pPr lvl="7" algn="ctr" rtl="0">
              <a:spcBef>
                <a:spcPts val="1600"/>
              </a:spcBef>
              <a:spcAft>
                <a:spcPts val="0"/>
              </a:spcAft>
              <a:buClr>
                <a:srgbClr val="000000"/>
              </a:buClr>
              <a:buSzPts val="1400"/>
              <a:buFont typeface="Arial"/>
              <a:buChar char="○"/>
              <a:defRPr/>
            </a:lvl8pPr>
            <a:lvl9pPr lvl="8" algn="ctr" rtl="0">
              <a:spcBef>
                <a:spcPts val="1600"/>
              </a:spcBef>
              <a:spcAft>
                <a:spcPts val="1600"/>
              </a:spcAft>
              <a:buClr>
                <a:srgbClr val="000000"/>
              </a:buClr>
              <a:buSzPts val="1400"/>
              <a:buFont typeface="Arial"/>
              <a:buChar char="■"/>
              <a:defRPr/>
            </a:lvl9pPr>
          </a:lstStyle>
          <a:p>
            <a:endParaRPr/>
          </a:p>
        </p:txBody>
      </p:sp>
      <p:sp>
        <p:nvSpPr>
          <p:cNvPr id="116" name="Google Shape;116;p5"/>
          <p:cNvSpPr txBox="1">
            <a:spLocks noGrp="1"/>
          </p:cNvSpPr>
          <p:nvPr>
            <p:ph type="subTitle" idx="2"/>
          </p:nvPr>
        </p:nvSpPr>
        <p:spPr>
          <a:xfrm>
            <a:off x="1246375" y="1699650"/>
            <a:ext cx="3241800" cy="2362200"/>
          </a:xfrm>
          <a:prstGeom prst="rect">
            <a:avLst/>
          </a:prstGeom>
        </p:spPr>
        <p:txBody>
          <a:bodyPr spcFirstLastPara="1" wrap="square" lIns="92475" tIns="92475" rIns="92475" bIns="9247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8"/>
        <p:cNvGrpSpPr/>
        <p:nvPr/>
      </p:nvGrpSpPr>
      <p:grpSpPr>
        <a:xfrm>
          <a:off x="0" y="0"/>
          <a:ext cx="0" cy="0"/>
          <a:chOff x="0" y="0"/>
          <a:chExt cx="0" cy="0"/>
        </a:xfrm>
      </p:grpSpPr>
      <p:sp>
        <p:nvSpPr>
          <p:cNvPr id="199" name="Google Shape;199;p9"/>
          <p:cNvSpPr txBox="1">
            <a:spLocks noGrp="1"/>
          </p:cNvSpPr>
          <p:nvPr>
            <p:ph type="title"/>
          </p:nvPr>
        </p:nvSpPr>
        <p:spPr>
          <a:xfrm>
            <a:off x="2135550" y="1265300"/>
            <a:ext cx="4872900" cy="1964400"/>
          </a:xfrm>
          <a:prstGeom prst="rect">
            <a:avLst/>
          </a:prstGeom>
        </p:spPr>
        <p:txBody>
          <a:bodyPr spcFirstLastPara="1" wrap="square" lIns="92475" tIns="92475" rIns="92475" bIns="92475" anchor="b" anchorCtr="0">
            <a:noAutofit/>
          </a:bodyPr>
          <a:lstStyle>
            <a:lvl1pPr lvl="0" algn="ctr" rtl="0">
              <a:spcBef>
                <a:spcPts val="0"/>
              </a:spcBef>
              <a:spcAft>
                <a:spcPts val="0"/>
              </a:spcAft>
              <a:buSzPts val="4500"/>
              <a:buNone/>
              <a:defRPr sz="45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0" name="Google Shape;200;p9"/>
          <p:cNvSpPr txBox="1">
            <a:spLocks noGrp="1"/>
          </p:cNvSpPr>
          <p:nvPr>
            <p:ph type="subTitle" idx="1"/>
          </p:nvPr>
        </p:nvSpPr>
        <p:spPr>
          <a:xfrm>
            <a:off x="2135550" y="3153500"/>
            <a:ext cx="4872900" cy="671100"/>
          </a:xfrm>
          <a:prstGeom prst="rect">
            <a:avLst/>
          </a:prstGeom>
        </p:spPr>
        <p:txBody>
          <a:bodyPr spcFirstLastPara="1" wrap="square" lIns="92475" tIns="92475" rIns="92475" bIns="9247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1" name="Google Shape;201;p9"/>
          <p:cNvGrpSpPr/>
          <p:nvPr/>
        </p:nvGrpSpPr>
        <p:grpSpPr>
          <a:xfrm>
            <a:off x="-1194525" y="-1001525"/>
            <a:ext cx="10669675" cy="6404438"/>
            <a:chOff x="-1194525" y="-1001525"/>
            <a:chExt cx="10669675" cy="6404438"/>
          </a:xfrm>
        </p:grpSpPr>
        <p:sp>
          <p:nvSpPr>
            <p:cNvPr id="202" name="Google Shape;202;p9"/>
            <p:cNvSpPr/>
            <p:nvPr/>
          </p:nvSpPr>
          <p:spPr>
            <a:xfrm>
              <a:off x="-419650" y="2198200"/>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203" name="Google Shape;203;p9"/>
            <p:cNvSpPr/>
            <p:nvPr/>
          </p:nvSpPr>
          <p:spPr>
            <a:xfrm>
              <a:off x="-1194525" y="-1001525"/>
              <a:ext cx="2249100" cy="2249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204" name="Google Shape;204;p9"/>
            <p:cNvSpPr/>
            <p:nvPr/>
          </p:nvSpPr>
          <p:spPr>
            <a:xfrm>
              <a:off x="8591650" y="4519413"/>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205" name="Google Shape;205;p9"/>
            <p:cNvGrpSpPr/>
            <p:nvPr/>
          </p:nvGrpSpPr>
          <p:grpSpPr>
            <a:xfrm>
              <a:off x="341266" y="628715"/>
              <a:ext cx="604586" cy="470858"/>
              <a:chOff x="4757055" y="2510752"/>
              <a:chExt cx="283484" cy="220749"/>
            </a:xfrm>
          </p:grpSpPr>
          <p:grpSp>
            <p:nvGrpSpPr>
              <p:cNvPr id="206" name="Google Shape;206;p9"/>
              <p:cNvGrpSpPr/>
              <p:nvPr/>
            </p:nvGrpSpPr>
            <p:grpSpPr>
              <a:xfrm>
                <a:off x="4757055" y="2581403"/>
                <a:ext cx="231761" cy="150098"/>
                <a:chOff x="4757055" y="2581403"/>
                <a:chExt cx="231761" cy="150098"/>
              </a:xfrm>
            </p:grpSpPr>
            <p:sp>
              <p:nvSpPr>
                <p:cNvPr id="207" name="Google Shape;207;p9"/>
                <p:cNvSpPr/>
                <p:nvPr/>
              </p:nvSpPr>
              <p:spPr>
                <a:xfrm>
                  <a:off x="4757087" y="2581403"/>
                  <a:ext cx="231729" cy="119452"/>
                </a:xfrm>
                <a:custGeom>
                  <a:avLst/>
                  <a:gdLst/>
                  <a:ahLst/>
                  <a:cxnLst/>
                  <a:rect l="l" t="t" r="r" b="b"/>
                  <a:pathLst>
                    <a:path w="231729" h="119452" extrusionOk="0">
                      <a:moveTo>
                        <a:pt x="213709" y="0"/>
                      </a:moveTo>
                      <a:cubicBezTo>
                        <a:pt x="223661" y="0"/>
                        <a:pt x="231729" y="8068"/>
                        <a:pt x="231729" y="18020"/>
                      </a:cubicBezTo>
                      <a:lnTo>
                        <a:pt x="231729" y="101432"/>
                      </a:lnTo>
                      <a:cubicBezTo>
                        <a:pt x="231729" y="111385"/>
                        <a:pt x="223661" y="119452"/>
                        <a:pt x="213709" y="119452"/>
                      </a:cubicBezTo>
                      <a:lnTo>
                        <a:pt x="18020" y="119452"/>
                      </a:lnTo>
                      <a:cubicBezTo>
                        <a:pt x="8068" y="119452"/>
                        <a:pt x="0" y="111385"/>
                        <a:pt x="0" y="101432"/>
                      </a:cubicBezTo>
                      <a:lnTo>
                        <a:pt x="0" y="18020"/>
                      </a:lnTo>
                      <a:cubicBezTo>
                        <a:pt x="0" y="8068"/>
                        <a:pt x="8068" y="0"/>
                        <a:pt x="18020"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 name="Google Shape;208;p9"/>
                <p:cNvSpPr/>
                <p:nvPr/>
              </p:nvSpPr>
              <p:spPr>
                <a:xfrm>
                  <a:off x="4757055" y="2666731"/>
                  <a:ext cx="74255" cy="64770"/>
                </a:xfrm>
                <a:custGeom>
                  <a:avLst/>
                  <a:gdLst/>
                  <a:ahLst/>
                  <a:cxnLst/>
                  <a:rect l="l" t="t" r="r" b="b"/>
                  <a:pathLst>
                    <a:path w="74255" h="64770" extrusionOk="0">
                      <a:moveTo>
                        <a:pt x="33" y="422"/>
                      </a:moveTo>
                      <a:lnTo>
                        <a:pt x="33" y="58054"/>
                      </a:lnTo>
                      <a:cubicBezTo>
                        <a:pt x="33" y="64028"/>
                        <a:pt x="7240" y="67015"/>
                        <a:pt x="11462" y="62795"/>
                      </a:cubicBezTo>
                      <a:lnTo>
                        <a:pt x="74256" y="0"/>
                      </a:lnTo>
                      <a:lnTo>
                        <a:pt x="0" y="422"/>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09" name="Google Shape;209;p9"/>
                <p:cNvGrpSpPr/>
                <p:nvPr/>
              </p:nvGrpSpPr>
              <p:grpSpPr>
                <a:xfrm>
                  <a:off x="4788971" y="2639198"/>
                  <a:ext cx="156922" cy="25845"/>
                  <a:chOff x="4788971" y="2639198"/>
                  <a:chExt cx="156922" cy="25845"/>
                </a:xfrm>
              </p:grpSpPr>
              <p:sp>
                <p:nvSpPr>
                  <p:cNvPr id="210" name="Google Shape;210;p9"/>
                  <p:cNvSpPr/>
                  <p:nvPr/>
                </p:nvSpPr>
                <p:spPr>
                  <a:xfrm>
                    <a:off x="4788971" y="2639198"/>
                    <a:ext cx="25845" cy="25845"/>
                  </a:xfrm>
                  <a:custGeom>
                    <a:avLst/>
                    <a:gdLst/>
                    <a:ahLst/>
                    <a:cxnLst/>
                    <a:rect l="l" t="t" r="r" b="b"/>
                    <a:pathLst>
                      <a:path w="25845" h="25845" extrusionOk="0">
                        <a:moveTo>
                          <a:pt x="25845" y="12922"/>
                        </a:moveTo>
                        <a:cubicBezTo>
                          <a:pt x="25845" y="20066"/>
                          <a:pt x="20066" y="25845"/>
                          <a:pt x="12923" y="25845"/>
                        </a:cubicBezTo>
                        <a:cubicBezTo>
                          <a:pt x="5780" y="25845"/>
                          <a:pt x="0" y="20066"/>
                          <a:pt x="0" y="12922"/>
                        </a:cubicBezTo>
                        <a:cubicBezTo>
                          <a:pt x="0" y="5780"/>
                          <a:pt x="5780" y="0"/>
                          <a:pt x="12923" y="0"/>
                        </a:cubicBezTo>
                        <a:cubicBezTo>
                          <a:pt x="20066" y="0"/>
                          <a:pt x="25845" y="5780"/>
                          <a:pt x="25845" y="129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 name="Google Shape;211;p9"/>
                  <p:cNvSpPr/>
                  <p:nvPr/>
                </p:nvSpPr>
                <p:spPr>
                  <a:xfrm>
                    <a:off x="4854526" y="2639198"/>
                    <a:ext cx="25844" cy="25845"/>
                  </a:xfrm>
                  <a:custGeom>
                    <a:avLst/>
                    <a:gdLst/>
                    <a:ahLst/>
                    <a:cxnLst/>
                    <a:rect l="l" t="t" r="r" b="b"/>
                    <a:pathLst>
                      <a:path w="25844" h="25845" extrusionOk="0">
                        <a:moveTo>
                          <a:pt x="25845" y="12922"/>
                        </a:moveTo>
                        <a:cubicBezTo>
                          <a:pt x="25845" y="20066"/>
                          <a:pt x="20065" y="25845"/>
                          <a:pt x="12922" y="25845"/>
                        </a:cubicBezTo>
                        <a:cubicBezTo>
                          <a:pt x="5780" y="25845"/>
                          <a:pt x="0" y="20066"/>
                          <a:pt x="0" y="12922"/>
                        </a:cubicBezTo>
                        <a:cubicBezTo>
                          <a:pt x="0" y="5780"/>
                          <a:pt x="5780" y="0"/>
                          <a:pt x="12922" y="0"/>
                        </a:cubicBezTo>
                        <a:cubicBezTo>
                          <a:pt x="20065" y="0"/>
                          <a:pt x="25845" y="5780"/>
                          <a:pt x="25845" y="129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 name="Google Shape;212;p9"/>
                  <p:cNvSpPr/>
                  <p:nvPr/>
                </p:nvSpPr>
                <p:spPr>
                  <a:xfrm>
                    <a:off x="4920048" y="2639198"/>
                    <a:ext cx="25845" cy="25845"/>
                  </a:xfrm>
                  <a:custGeom>
                    <a:avLst/>
                    <a:gdLst/>
                    <a:ahLst/>
                    <a:cxnLst/>
                    <a:rect l="l" t="t" r="r" b="b"/>
                    <a:pathLst>
                      <a:path w="25845" h="25845" extrusionOk="0">
                        <a:moveTo>
                          <a:pt x="25845" y="12922"/>
                        </a:moveTo>
                        <a:cubicBezTo>
                          <a:pt x="25845" y="20066"/>
                          <a:pt x="20066" y="25845"/>
                          <a:pt x="12923" y="25845"/>
                        </a:cubicBezTo>
                        <a:cubicBezTo>
                          <a:pt x="5780" y="25845"/>
                          <a:pt x="0" y="20066"/>
                          <a:pt x="0" y="12922"/>
                        </a:cubicBezTo>
                        <a:cubicBezTo>
                          <a:pt x="0" y="5780"/>
                          <a:pt x="5780" y="0"/>
                          <a:pt x="12923" y="0"/>
                        </a:cubicBezTo>
                        <a:cubicBezTo>
                          <a:pt x="20066" y="0"/>
                          <a:pt x="25845" y="5780"/>
                          <a:pt x="25845" y="129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grpSp>
            <p:nvGrpSpPr>
              <p:cNvPr id="213" name="Google Shape;213;p9"/>
              <p:cNvGrpSpPr/>
              <p:nvPr/>
            </p:nvGrpSpPr>
            <p:grpSpPr>
              <a:xfrm>
                <a:off x="4831181" y="2510752"/>
                <a:ext cx="209358" cy="135612"/>
                <a:chOff x="4831181" y="2510752"/>
                <a:chExt cx="209358" cy="135612"/>
              </a:xfrm>
            </p:grpSpPr>
            <p:sp>
              <p:nvSpPr>
                <p:cNvPr id="214" name="Google Shape;214;p9"/>
                <p:cNvSpPr/>
                <p:nvPr/>
              </p:nvSpPr>
              <p:spPr>
                <a:xfrm rot="10800000">
                  <a:off x="4831181" y="2510752"/>
                  <a:ext cx="209325" cy="107893"/>
                </a:xfrm>
                <a:custGeom>
                  <a:avLst/>
                  <a:gdLst/>
                  <a:ahLst/>
                  <a:cxnLst/>
                  <a:rect l="l" t="t" r="r" b="b"/>
                  <a:pathLst>
                    <a:path w="209325" h="107893" extrusionOk="0">
                      <a:moveTo>
                        <a:pt x="193059" y="0"/>
                      </a:moveTo>
                      <a:cubicBezTo>
                        <a:pt x="202043" y="0"/>
                        <a:pt x="209326" y="7283"/>
                        <a:pt x="209326" y="16267"/>
                      </a:cubicBezTo>
                      <a:lnTo>
                        <a:pt x="209326" y="91627"/>
                      </a:lnTo>
                      <a:cubicBezTo>
                        <a:pt x="209326" y="100611"/>
                        <a:pt x="202043" y="107894"/>
                        <a:pt x="193059" y="107894"/>
                      </a:cubicBezTo>
                      <a:lnTo>
                        <a:pt x="16267" y="107894"/>
                      </a:lnTo>
                      <a:cubicBezTo>
                        <a:pt x="7283" y="107894"/>
                        <a:pt x="0" y="100611"/>
                        <a:pt x="0" y="91627"/>
                      </a:cubicBezTo>
                      <a:lnTo>
                        <a:pt x="0" y="16267"/>
                      </a:lnTo>
                      <a:cubicBezTo>
                        <a:pt x="0" y="7283"/>
                        <a:pt x="7283" y="0"/>
                        <a:pt x="16267"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 name="Google Shape;215;p9"/>
                <p:cNvSpPr/>
                <p:nvPr/>
              </p:nvSpPr>
              <p:spPr>
                <a:xfrm>
                  <a:off x="4973459" y="2587865"/>
                  <a:ext cx="67080" cy="58499"/>
                </a:xfrm>
                <a:custGeom>
                  <a:avLst/>
                  <a:gdLst/>
                  <a:ahLst/>
                  <a:cxnLst/>
                  <a:rect l="l" t="t" r="r" b="b"/>
                  <a:pathLst>
                    <a:path w="67080" h="58499" extrusionOk="0">
                      <a:moveTo>
                        <a:pt x="67048" y="357"/>
                      </a:moveTo>
                      <a:lnTo>
                        <a:pt x="67048" y="52437"/>
                      </a:lnTo>
                      <a:cubicBezTo>
                        <a:pt x="67048" y="57827"/>
                        <a:pt x="60522" y="60522"/>
                        <a:pt x="56723" y="56723"/>
                      </a:cubicBezTo>
                      <a:lnTo>
                        <a:pt x="0" y="0"/>
                      </a:lnTo>
                      <a:lnTo>
                        <a:pt x="67080" y="39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16" name="Google Shape;216;p9"/>
                <p:cNvGrpSpPr/>
                <p:nvPr/>
              </p:nvGrpSpPr>
              <p:grpSpPr>
                <a:xfrm>
                  <a:off x="4869949" y="2562929"/>
                  <a:ext cx="141757" cy="23377"/>
                  <a:chOff x="4869949" y="2562929"/>
                  <a:chExt cx="141757" cy="23377"/>
                </a:xfrm>
              </p:grpSpPr>
              <p:sp>
                <p:nvSpPr>
                  <p:cNvPr id="217" name="Google Shape;217;p9"/>
                  <p:cNvSpPr/>
                  <p:nvPr/>
                </p:nvSpPr>
                <p:spPr>
                  <a:xfrm>
                    <a:off x="4988329" y="2562929"/>
                    <a:ext cx="23377" cy="23377"/>
                  </a:xfrm>
                  <a:custGeom>
                    <a:avLst/>
                    <a:gdLst/>
                    <a:ahLst/>
                    <a:cxnLst/>
                    <a:rect l="l" t="t" r="r" b="b"/>
                    <a:pathLst>
                      <a:path w="23377" h="23377" extrusionOk="0">
                        <a:moveTo>
                          <a:pt x="0" y="11689"/>
                        </a:moveTo>
                        <a:cubicBezTo>
                          <a:pt x="0" y="18150"/>
                          <a:pt x="5227" y="23378"/>
                          <a:pt x="11689" y="23378"/>
                        </a:cubicBezTo>
                        <a:cubicBezTo>
                          <a:pt x="18150" y="23378"/>
                          <a:pt x="23378" y="18150"/>
                          <a:pt x="23378" y="11689"/>
                        </a:cubicBezTo>
                        <a:cubicBezTo>
                          <a:pt x="23378" y="5227"/>
                          <a:pt x="18150" y="0"/>
                          <a:pt x="11689" y="0"/>
                        </a:cubicBezTo>
                        <a:cubicBezTo>
                          <a:pt x="5227" y="0"/>
                          <a:pt x="0" y="5227"/>
                          <a:pt x="0"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 name="Google Shape;218;p9"/>
                  <p:cNvSpPr/>
                  <p:nvPr/>
                </p:nvSpPr>
                <p:spPr>
                  <a:xfrm>
                    <a:off x="4929139" y="2562929"/>
                    <a:ext cx="23377" cy="23377"/>
                  </a:xfrm>
                  <a:custGeom>
                    <a:avLst/>
                    <a:gdLst/>
                    <a:ahLst/>
                    <a:cxnLst/>
                    <a:rect l="l" t="t" r="r" b="b"/>
                    <a:pathLst>
                      <a:path w="23377" h="23377" extrusionOk="0">
                        <a:moveTo>
                          <a:pt x="23377" y="11689"/>
                        </a:moveTo>
                        <a:cubicBezTo>
                          <a:pt x="23377" y="18144"/>
                          <a:pt x="18144" y="23377"/>
                          <a:pt x="11689" y="23377"/>
                        </a:cubicBezTo>
                        <a:cubicBezTo>
                          <a:pt x="5233" y="23377"/>
                          <a:pt x="0" y="18144"/>
                          <a:pt x="0" y="11689"/>
                        </a:cubicBezTo>
                        <a:cubicBezTo>
                          <a:pt x="0" y="5233"/>
                          <a:pt x="5233" y="0"/>
                          <a:pt x="11689" y="0"/>
                        </a:cubicBezTo>
                        <a:cubicBezTo>
                          <a:pt x="18144" y="0"/>
                          <a:pt x="23377" y="5233"/>
                          <a:pt x="23377"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 name="Google Shape;219;p9"/>
                  <p:cNvSpPr/>
                  <p:nvPr/>
                </p:nvSpPr>
                <p:spPr>
                  <a:xfrm>
                    <a:off x="4869949" y="2562929"/>
                    <a:ext cx="23377" cy="23377"/>
                  </a:xfrm>
                  <a:custGeom>
                    <a:avLst/>
                    <a:gdLst/>
                    <a:ahLst/>
                    <a:cxnLst/>
                    <a:rect l="l" t="t" r="r" b="b"/>
                    <a:pathLst>
                      <a:path w="23377" h="23377" extrusionOk="0">
                        <a:moveTo>
                          <a:pt x="0" y="11689"/>
                        </a:moveTo>
                        <a:cubicBezTo>
                          <a:pt x="0" y="18150"/>
                          <a:pt x="5227" y="23378"/>
                          <a:pt x="11689" y="23378"/>
                        </a:cubicBezTo>
                        <a:cubicBezTo>
                          <a:pt x="18150" y="23378"/>
                          <a:pt x="23377" y="18150"/>
                          <a:pt x="23377" y="11689"/>
                        </a:cubicBezTo>
                        <a:cubicBezTo>
                          <a:pt x="23377" y="5227"/>
                          <a:pt x="18150" y="0"/>
                          <a:pt x="11689" y="0"/>
                        </a:cubicBezTo>
                        <a:cubicBezTo>
                          <a:pt x="5227" y="0"/>
                          <a:pt x="0" y="5227"/>
                          <a:pt x="0" y="1168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grpSp>
        <p:grpSp>
          <p:nvGrpSpPr>
            <p:cNvPr id="220" name="Google Shape;220;p9"/>
            <p:cNvGrpSpPr/>
            <p:nvPr/>
          </p:nvGrpSpPr>
          <p:grpSpPr>
            <a:xfrm>
              <a:off x="190240" y="1534918"/>
              <a:ext cx="549829" cy="549852"/>
              <a:chOff x="4383178" y="3232693"/>
              <a:chExt cx="82599" cy="82600"/>
            </a:xfrm>
          </p:grpSpPr>
          <p:sp>
            <p:nvSpPr>
              <p:cNvPr id="221" name="Google Shape;221;p9"/>
              <p:cNvSpPr/>
              <p:nvPr/>
            </p:nvSpPr>
            <p:spPr>
              <a:xfrm>
                <a:off x="4420192" y="3232693"/>
                <a:ext cx="8506" cy="20195"/>
              </a:xfrm>
              <a:custGeom>
                <a:avLst/>
                <a:gdLst/>
                <a:ahLst/>
                <a:cxnLst/>
                <a:rect l="l" t="t" r="r" b="b"/>
                <a:pathLst>
                  <a:path w="8506" h="20195" extrusionOk="0">
                    <a:moveTo>
                      <a:pt x="4254" y="20196"/>
                    </a:moveTo>
                    <a:lnTo>
                      <a:pt x="4254" y="20196"/>
                    </a:lnTo>
                    <a:cubicBezTo>
                      <a:pt x="1916" y="20196"/>
                      <a:pt x="0" y="18280"/>
                      <a:pt x="0" y="15942"/>
                    </a:cubicBezTo>
                    <a:lnTo>
                      <a:pt x="0" y="4253"/>
                    </a:lnTo>
                    <a:cubicBezTo>
                      <a:pt x="0" y="1916"/>
                      <a:pt x="1916" y="0"/>
                      <a:pt x="4254" y="0"/>
                    </a:cubicBezTo>
                    <a:lnTo>
                      <a:pt x="4254" y="0"/>
                    </a:lnTo>
                    <a:cubicBezTo>
                      <a:pt x="6591" y="0"/>
                      <a:pt x="8507" y="1916"/>
                      <a:pt x="8507" y="4253"/>
                    </a:cubicBezTo>
                    <a:lnTo>
                      <a:pt x="8507" y="15942"/>
                    </a:lnTo>
                    <a:cubicBezTo>
                      <a:pt x="8507" y="18280"/>
                      <a:pt x="6591" y="20196"/>
                      <a:pt x="4254" y="201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 name="Google Shape;222;p9"/>
              <p:cNvSpPr/>
              <p:nvPr/>
            </p:nvSpPr>
            <p:spPr>
              <a:xfrm>
                <a:off x="4420192" y="3295098"/>
                <a:ext cx="8506" cy="20195"/>
              </a:xfrm>
              <a:custGeom>
                <a:avLst/>
                <a:gdLst/>
                <a:ahLst/>
                <a:cxnLst/>
                <a:rect l="l" t="t" r="r" b="b"/>
                <a:pathLst>
                  <a:path w="8506" h="20195" extrusionOk="0">
                    <a:moveTo>
                      <a:pt x="4254" y="20195"/>
                    </a:moveTo>
                    <a:lnTo>
                      <a:pt x="4254" y="20195"/>
                    </a:lnTo>
                    <a:cubicBezTo>
                      <a:pt x="1916" y="20195"/>
                      <a:pt x="0" y="18280"/>
                      <a:pt x="0" y="15942"/>
                    </a:cubicBezTo>
                    <a:lnTo>
                      <a:pt x="0" y="4253"/>
                    </a:lnTo>
                    <a:cubicBezTo>
                      <a:pt x="0" y="1916"/>
                      <a:pt x="1916" y="0"/>
                      <a:pt x="4254" y="0"/>
                    </a:cubicBezTo>
                    <a:lnTo>
                      <a:pt x="4254" y="0"/>
                    </a:lnTo>
                    <a:cubicBezTo>
                      <a:pt x="6591" y="0"/>
                      <a:pt x="8507" y="1916"/>
                      <a:pt x="8507" y="4253"/>
                    </a:cubicBezTo>
                    <a:lnTo>
                      <a:pt x="8507" y="15942"/>
                    </a:lnTo>
                    <a:cubicBezTo>
                      <a:pt x="8507" y="18280"/>
                      <a:pt x="6591" y="20195"/>
                      <a:pt x="4254" y="2019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 name="Google Shape;223;p9"/>
              <p:cNvSpPr/>
              <p:nvPr/>
            </p:nvSpPr>
            <p:spPr>
              <a:xfrm>
                <a:off x="4438139" y="3243562"/>
                <a:ext cx="16737" cy="16737"/>
              </a:xfrm>
              <a:custGeom>
                <a:avLst/>
                <a:gdLst/>
                <a:ahLst/>
                <a:cxnLst/>
                <a:rect l="l" t="t" r="r" b="b"/>
                <a:pathLst>
                  <a:path w="16737" h="16737" extrusionOk="0">
                    <a:moveTo>
                      <a:pt x="1242" y="15496"/>
                    </a:moveTo>
                    <a:lnTo>
                      <a:pt x="1242" y="15496"/>
                    </a:lnTo>
                    <a:cubicBezTo>
                      <a:pt x="-414" y="13840"/>
                      <a:pt x="-414" y="11145"/>
                      <a:pt x="1242" y="9489"/>
                    </a:cubicBezTo>
                    <a:lnTo>
                      <a:pt x="9489" y="1242"/>
                    </a:lnTo>
                    <a:cubicBezTo>
                      <a:pt x="11145" y="-414"/>
                      <a:pt x="13840" y="-414"/>
                      <a:pt x="15496" y="1242"/>
                    </a:cubicBezTo>
                    <a:lnTo>
                      <a:pt x="15496" y="1242"/>
                    </a:lnTo>
                    <a:cubicBezTo>
                      <a:pt x="17152" y="2898"/>
                      <a:pt x="17152" y="5593"/>
                      <a:pt x="15496" y="7249"/>
                    </a:cubicBezTo>
                    <a:lnTo>
                      <a:pt x="7249" y="15496"/>
                    </a:lnTo>
                    <a:cubicBezTo>
                      <a:pt x="5593" y="17152"/>
                      <a:pt x="2898" y="17152"/>
                      <a:pt x="1242" y="154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 name="Google Shape;224;p9"/>
              <p:cNvSpPr/>
              <p:nvPr/>
            </p:nvSpPr>
            <p:spPr>
              <a:xfrm>
                <a:off x="4394014" y="3287687"/>
                <a:ext cx="16737" cy="16737"/>
              </a:xfrm>
              <a:custGeom>
                <a:avLst/>
                <a:gdLst/>
                <a:ahLst/>
                <a:cxnLst/>
                <a:rect l="l" t="t" r="r" b="b"/>
                <a:pathLst>
                  <a:path w="16737" h="16737" extrusionOk="0">
                    <a:moveTo>
                      <a:pt x="1242" y="15496"/>
                    </a:moveTo>
                    <a:lnTo>
                      <a:pt x="1242" y="15496"/>
                    </a:lnTo>
                    <a:cubicBezTo>
                      <a:pt x="-414" y="13840"/>
                      <a:pt x="-414" y="11145"/>
                      <a:pt x="1242" y="9489"/>
                    </a:cubicBezTo>
                    <a:lnTo>
                      <a:pt x="9489" y="1242"/>
                    </a:lnTo>
                    <a:cubicBezTo>
                      <a:pt x="11145" y="-414"/>
                      <a:pt x="13840" y="-414"/>
                      <a:pt x="15495" y="1242"/>
                    </a:cubicBezTo>
                    <a:lnTo>
                      <a:pt x="15495" y="1242"/>
                    </a:lnTo>
                    <a:cubicBezTo>
                      <a:pt x="17151" y="2898"/>
                      <a:pt x="17151" y="5593"/>
                      <a:pt x="15495" y="7249"/>
                    </a:cubicBezTo>
                    <a:lnTo>
                      <a:pt x="7249" y="15496"/>
                    </a:lnTo>
                    <a:cubicBezTo>
                      <a:pt x="5593" y="17152"/>
                      <a:pt x="2898" y="17152"/>
                      <a:pt x="1242" y="154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5" name="Google Shape;225;p9"/>
              <p:cNvSpPr/>
              <p:nvPr/>
            </p:nvSpPr>
            <p:spPr>
              <a:xfrm>
                <a:off x="4445582" y="3269740"/>
                <a:ext cx="20195" cy="8506"/>
              </a:xfrm>
              <a:custGeom>
                <a:avLst/>
                <a:gdLst/>
                <a:ahLst/>
                <a:cxnLst/>
                <a:rect l="l" t="t" r="r" b="b"/>
                <a:pathLst>
                  <a:path w="20195" h="8506" extrusionOk="0">
                    <a:moveTo>
                      <a:pt x="0" y="4253"/>
                    </a:moveTo>
                    <a:lnTo>
                      <a:pt x="0" y="4253"/>
                    </a:lnTo>
                    <a:cubicBezTo>
                      <a:pt x="0" y="1916"/>
                      <a:pt x="1916" y="0"/>
                      <a:pt x="4254" y="0"/>
                    </a:cubicBezTo>
                    <a:lnTo>
                      <a:pt x="15942" y="0"/>
                    </a:lnTo>
                    <a:cubicBezTo>
                      <a:pt x="18280" y="0"/>
                      <a:pt x="20196" y="1916"/>
                      <a:pt x="20196" y="4253"/>
                    </a:cubicBezTo>
                    <a:lnTo>
                      <a:pt x="20196" y="4253"/>
                    </a:lnTo>
                    <a:cubicBezTo>
                      <a:pt x="20196" y="6591"/>
                      <a:pt x="18280" y="8507"/>
                      <a:pt x="15942" y="8507"/>
                    </a:cubicBezTo>
                    <a:lnTo>
                      <a:pt x="4254" y="8507"/>
                    </a:lnTo>
                    <a:cubicBezTo>
                      <a:pt x="1916" y="8507"/>
                      <a:pt x="0" y="6591"/>
                      <a:pt x="0" y="425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6" name="Google Shape;226;p9"/>
              <p:cNvSpPr/>
              <p:nvPr/>
            </p:nvSpPr>
            <p:spPr>
              <a:xfrm>
                <a:off x="4383178" y="3269740"/>
                <a:ext cx="20195" cy="8506"/>
              </a:xfrm>
              <a:custGeom>
                <a:avLst/>
                <a:gdLst/>
                <a:ahLst/>
                <a:cxnLst/>
                <a:rect l="l" t="t" r="r" b="b"/>
                <a:pathLst>
                  <a:path w="20195" h="8506" extrusionOk="0">
                    <a:moveTo>
                      <a:pt x="0" y="4253"/>
                    </a:moveTo>
                    <a:lnTo>
                      <a:pt x="0" y="4253"/>
                    </a:lnTo>
                    <a:cubicBezTo>
                      <a:pt x="0" y="1916"/>
                      <a:pt x="1916" y="0"/>
                      <a:pt x="4254" y="0"/>
                    </a:cubicBezTo>
                    <a:lnTo>
                      <a:pt x="15942" y="0"/>
                    </a:lnTo>
                    <a:cubicBezTo>
                      <a:pt x="18280" y="0"/>
                      <a:pt x="20195" y="1916"/>
                      <a:pt x="20195" y="4253"/>
                    </a:cubicBezTo>
                    <a:lnTo>
                      <a:pt x="20195" y="4253"/>
                    </a:lnTo>
                    <a:cubicBezTo>
                      <a:pt x="20195" y="6591"/>
                      <a:pt x="18280" y="8507"/>
                      <a:pt x="15942" y="8507"/>
                    </a:cubicBezTo>
                    <a:lnTo>
                      <a:pt x="4254" y="8507"/>
                    </a:lnTo>
                    <a:cubicBezTo>
                      <a:pt x="1916" y="8507"/>
                      <a:pt x="0" y="6591"/>
                      <a:pt x="0" y="425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7" name="Google Shape;227;p9"/>
              <p:cNvSpPr/>
              <p:nvPr/>
            </p:nvSpPr>
            <p:spPr>
              <a:xfrm>
                <a:off x="4438139" y="3287687"/>
                <a:ext cx="16737" cy="16737"/>
              </a:xfrm>
              <a:custGeom>
                <a:avLst/>
                <a:gdLst/>
                <a:ahLst/>
                <a:cxnLst/>
                <a:rect l="l" t="t" r="r" b="b"/>
                <a:pathLst>
                  <a:path w="16737" h="16737" extrusionOk="0">
                    <a:moveTo>
                      <a:pt x="1242" y="1242"/>
                    </a:moveTo>
                    <a:lnTo>
                      <a:pt x="1242" y="1242"/>
                    </a:lnTo>
                    <a:cubicBezTo>
                      <a:pt x="2898" y="-414"/>
                      <a:pt x="5593" y="-414"/>
                      <a:pt x="7249" y="1242"/>
                    </a:cubicBezTo>
                    <a:lnTo>
                      <a:pt x="15496" y="9489"/>
                    </a:lnTo>
                    <a:cubicBezTo>
                      <a:pt x="17152" y="11145"/>
                      <a:pt x="17152" y="13840"/>
                      <a:pt x="15496" y="15496"/>
                    </a:cubicBezTo>
                    <a:lnTo>
                      <a:pt x="15496" y="15496"/>
                    </a:lnTo>
                    <a:cubicBezTo>
                      <a:pt x="13840" y="17152"/>
                      <a:pt x="11145" y="17152"/>
                      <a:pt x="9489" y="15496"/>
                    </a:cubicBezTo>
                    <a:lnTo>
                      <a:pt x="1242" y="7249"/>
                    </a:lnTo>
                    <a:cubicBezTo>
                      <a:pt x="-414" y="5593"/>
                      <a:pt x="-414" y="2898"/>
                      <a:pt x="1242" y="12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 name="Google Shape;228;p9"/>
              <p:cNvSpPr/>
              <p:nvPr/>
            </p:nvSpPr>
            <p:spPr>
              <a:xfrm>
                <a:off x="4394014" y="3243562"/>
                <a:ext cx="16737" cy="16737"/>
              </a:xfrm>
              <a:custGeom>
                <a:avLst/>
                <a:gdLst/>
                <a:ahLst/>
                <a:cxnLst/>
                <a:rect l="l" t="t" r="r" b="b"/>
                <a:pathLst>
                  <a:path w="16737" h="16737" extrusionOk="0">
                    <a:moveTo>
                      <a:pt x="1242" y="1242"/>
                    </a:moveTo>
                    <a:lnTo>
                      <a:pt x="1242" y="1242"/>
                    </a:lnTo>
                    <a:cubicBezTo>
                      <a:pt x="2898" y="-414"/>
                      <a:pt x="5593" y="-414"/>
                      <a:pt x="7249" y="1242"/>
                    </a:cubicBezTo>
                    <a:lnTo>
                      <a:pt x="15495" y="9489"/>
                    </a:lnTo>
                    <a:cubicBezTo>
                      <a:pt x="17151" y="11145"/>
                      <a:pt x="17151" y="13840"/>
                      <a:pt x="15495" y="15496"/>
                    </a:cubicBezTo>
                    <a:lnTo>
                      <a:pt x="15495" y="15496"/>
                    </a:lnTo>
                    <a:cubicBezTo>
                      <a:pt x="13840" y="17152"/>
                      <a:pt x="11145" y="17152"/>
                      <a:pt x="9489" y="15496"/>
                    </a:cubicBezTo>
                    <a:lnTo>
                      <a:pt x="1242" y="7249"/>
                    </a:lnTo>
                    <a:cubicBezTo>
                      <a:pt x="-414" y="5593"/>
                      <a:pt x="-414" y="2898"/>
                      <a:pt x="1242" y="12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229" name="Google Shape;229;p9"/>
            <p:cNvGrpSpPr/>
            <p:nvPr/>
          </p:nvGrpSpPr>
          <p:grpSpPr>
            <a:xfrm rot="1224270" flipH="1">
              <a:off x="7846782" y="4478161"/>
              <a:ext cx="549818" cy="306091"/>
              <a:chOff x="5485977" y="4162435"/>
              <a:chExt cx="160331" cy="89256"/>
            </a:xfrm>
          </p:grpSpPr>
          <p:sp>
            <p:nvSpPr>
              <p:cNvPr id="230" name="Google Shape;230;p9"/>
              <p:cNvSpPr/>
              <p:nvPr/>
            </p:nvSpPr>
            <p:spPr>
              <a:xfrm>
                <a:off x="5512732" y="4162435"/>
                <a:ext cx="133576" cy="89256"/>
              </a:xfrm>
              <a:custGeom>
                <a:avLst/>
                <a:gdLst/>
                <a:ahLst/>
                <a:cxnLst/>
                <a:rect l="l" t="t" r="r" b="b"/>
                <a:pathLst>
                  <a:path w="133576" h="89256" extrusionOk="0">
                    <a:moveTo>
                      <a:pt x="0" y="89256"/>
                    </a:moveTo>
                    <a:lnTo>
                      <a:pt x="133576" y="0"/>
                    </a:lnTo>
                    <a:lnTo>
                      <a:pt x="23085" y="49839"/>
                    </a:lnTo>
                    <a:lnTo>
                      <a:pt x="0" y="8925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 name="Google Shape;231;p9"/>
              <p:cNvSpPr/>
              <p:nvPr/>
            </p:nvSpPr>
            <p:spPr>
              <a:xfrm>
                <a:off x="5485977" y="4162435"/>
                <a:ext cx="160330" cy="83606"/>
              </a:xfrm>
              <a:custGeom>
                <a:avLst/>
                <a:gdLst/>
                <a:ahLst/>
                <a:cxnLst/>
                <a:rect l="l" t="t" r="r" b="b"/>
                <a:pathLst>
                  <a:path w="160330" h="83606" extrusionOk="0">
                    <a:moveTo>
                      <a:pt x="160331" y="0"/>
                    </a:moveTo>
                    <a:lnTo>
                      <a:pt x="0" y="0"/>
                    </a:lnTo>
                    <a:lnTo>
                      <a:pt x="83607" y="83607"/>
                    </a:lnTo>
                    <a:lnTo>
                      <a:pt x="160331" y="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 name="Google Shape;232;p9"/>
              <p:cNvSpPr/>
              <p:nvPr/>
            </p:nvSpPr>
            <p:spPr>
              <a:xfrm>
                <a:off x="5512732" y="4162435"/>
                <a:ext cx="133576" cy="49839"/>
              </a:xfrm>
              <a:custGeom>
                <a:avLst/>
                <a:gdLst/>
                <a:ahLst/>
                <a:cxnLst/>
                <a:rect l="l" t="t" r="r" b="b"/>
                <a:pathLst>
                  <a:path w="133576" h="49839" extrusionOk="0">
                    <a:moveTo>
                      <a:pt x="133576" y="0"/>
                    </a:moveTo>
                    <a:lnTo>
                      <a:pt x="0" y="26754"/>
                    </a:lnTo>
                    <a:lnTo>
                      <a:pt x="23085" y="49839"/>
                    </a:lnTo>
                    <a:lnTo>
                      <a:pt x="133576"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 name="Google Shape;233;p9"/>
              <p:cNvSpPr/>
              <p:nvPr/>
            </p:nvSpPr>
            <p:spPr>
              <a:xfrm>
                <a:off x="5512732" y="4189189"/>
                <a:ext cx="23085" cy="62502"/>
              </a:xfrm>
              <a:custGeom>
                <a:avLst/>
                <a:gdLst/>
                <a:ahLst/>
                <a:cxnLst/>
                <a:rect l="l" t="t" r="r" b="b"/>
                <a:pathLst>
                  <a:path w="23085" h="62502" extrusionOk="0">
                    <a:moveTo>
                      <a:pt x="0" y="0"/>
                    </a:moveTo>
                    <a:lnTo>
                      <a:pt x="0" y="62502"/>
                    </a:lnTo>
                    <a:lnTo>
                      <a:pt x="23085" y="23085"/>
                    </a:lnTo>
                    <a:lnTo>
                      <a:pt x="0"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34" name="Google Shape;234;p9"/>
            <p:cNvSpPr/>
            <p:nvPr/>
          </p:nvSpPr>
          <p:spPr>
            <a:xfrm rot="-6299235" flipH="1">
              <a:off x="1291495" y="228825"/>
              <a:ext cx="167447" cy="167447"/>
            </a:xfrm>
            <a:custGeom>
              <a:avLst/>
              <a:gdLst/>
              <a:ahLst/>
              <a:cxnLst/>
              <a:rect l="l" t="t" r="r" b="b"/>
              <a:pathLst>
                <a:path w="48248" h="48248" extrusionOk="0">
                  <a:moveTo>
                    <a:pt x="31170" y="24124"/>
                  </a:moveTo>
                  <a:lnTo>
                    <a:pt x="46787" y="8507"/>
                  </a:lnTo>
                  <a:cubicBezTo>
                    <a:pt x="48735" y="6559"/>
                    <a:pt x="48735" y="3409"/>
                    <a:pt x="46787" y="1461"/>
                  </a:cubicBezTo>
                  <a:cubicBezTo>
                    <a:pt x="44839" y="-487"/>
                    <a:pt x="41690" y="-487"/>
                    <a:pt x="39742" y="1461"/>
                  </a:cubicBezTo>
                  <a:lnTo>
                    <a:pt x="24124" y="17079"/>
                  </a:lnTo>
                  <a:lnTo>
                    <a:pt x="8507" y="1461"/>
                  </a:lnTo>
                  <a:cubicBezTo>
                    <a:pt x="6558" y="-487"/>
                    <a:pt x="3409" y="-487"/>
                    <a:pt x="1461" y="1461"/>
                  </a:cubicBezTo>
                  <a:cubicBezTo>
                    <a:pt x="-487" y="3409"/>
                    <a:pt x="-487" y="6559"/>
                    <a:pt x="1461" y="8507"/>
                  </a:cubicBezTo>
                  <a:lnTo>
                    <a:pt x="17078" y="24124"/>
                  </a:lnTo>
                  <a:lnTo>
                    <a:pt x="1461" y="39742"/>
                  </a:lnTo>
                  <a:cubicBezTo>
                    <a:pt x="-487" y="41690"/>
                    <a:pt x="-487" y="44839"/>
                    <a:pt x="1461" y="46787"/>
                  </a:cubicBezTo>
                  <a:cubicBezTo>
                    <a:pt x="3409" y="48736"/>
                    <a:pt x="6558" y="48736"/>
                    <a:pt x="8507" y="46787"/>
                  </a:cubicBezTo>
                  <a:lnTo>
                    <a:pt x="24124" y="31170"/>
                  </a:lnTo>
                  <a:lnTo>
                    <a:pt x="39742" y="46787"/>
                  </a:lnTo>
                  <a:cubicBezTo>
                    <a:pt x="41690" y="48736"/>
                    <a:pt x="44839" y="48736"/>
                    <a:pt x="46787" y="46787"/>
                  </a:cubicBezTo>
                  <a:cubicBezTo>
                    <a:pt x="48735" y="44839"/>
                    <a:pt x="48735" y="41690"/>
                    <a:pt x="46787" y="39742"/>
                  </a:cubicBezTo>
                  <a:lnTo>
                    <a:pt x="31170" y="24124"/>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 name="Google Shape;235;p9"/>
            <p:cNvSpPr/>
            <p:nvPr/>
          </p:nvSpPr>
          <p:spPr>
            <a:xfrm>
              <a:off x="7220455" y="4674059"/>
              <a:ext cx="302535" cy="302535"/>
            </a:xfrm>
            <a:custGeom>
              <a:avLst/>
              <a:gdLst/>
              <a:ahLst/>
              <a:cxnLst/>
              <a:rect l="l" t="t" r="r" b="b"/>
              <a:pathLst>
                <a:path w="70976" h="70976" extrusionOk="0">
                  <a:moveTo>
                    <a:pt x="35488" y="0"/>
                  </a:moveTo>
                  <a:lnTo>
                    <a:pt x="45391" y="25585"/>
                  </a:lnTo>
                  <a:lnTo>
                    <a:pt x="70977" y="35488"/>
                  </a:lnTo>
                  <a:lnTo>
                    <a:pt x="45391" y="45359"/>
                  </a:lnTo>
                  <a:lnTo>
                    <a:pt x="35488" y="70977"/>
                  </a:lnTo>
                  <a:lnTo>
                    <a:pt x="25585" y="45359"/>
                  </a:lnTo>
                  <a:lnTo>
                    <a:pt x="0" y="35488"/>
                  </a:lnTo>
                  <a:lnTo>
                    <a:pt x="25585" y="25585"/>
                  </a:lnTo>
                  <a:lnTo>
                    <a:pt x="35488"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36" name="Google Shape;236;p9"/>
            <p:cNvGrpSpPr/>
            <p:nvPr/>
          </p:nvGrpSpPr>
          <p:grpSpPr>
            <a:xfrm rot="5400000">
              <a:off x="7371485" y="10262"/>
              <a:ext cx="302523" cy="604574"/>
              <a:chOff x="6051939" y="4247145"/>
              <a:chExt cx="64353" cy="128641"/>
            </a:xfrm>
          </p:grpSpPr>
          <p:sp>
            <p:nvSpPr>
              <p:cNvPr id="237" name="Google Shape;237;p9"/>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8" name="Google Shape;238;p9"/>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 name="Google Shape;239;p9"/>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 name="Google Shape;240;p9"/>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41" name="Google Shape;241;p9"/>
            <p:cNvSpPr/>
            <p:nvPr/>
          </p:nvSpPr>
          <p:spPr>
            <a:xfrm>
              <a:off x="8663754" y="463809"/>
              <a:ext cx="223541" cy="223541"/>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 name="Google Shape;242;p9"/>
            <p:cNvSpPr/>
            <p:nvPr/>
          </p:nvSpPr>
          <p:spPr>
            <a:xfrm>
              <a:off x="8804750" y="3006158"/>
              <a:ext cx="223541" cy="223541"/>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43" name="Google Shape;243;p9"/>
            <p:cNvGrpSpPr/>
            <p:nvPr/>
          </p:nvGrpSpPr>
          <p:grpSpPr>
            <a:xfrm>
              <a:off x="341285" y="3599125"/>
              <a:ext cx="302523" cy="604574"/>
              <a:chOff x="6051939" y="4247145"/>
              <a:chExt cx="64353" cy="128641"/>
            </a:xfrm>
          </p:grpSpPr>
          <p:sp>
            <p:nvSpPr>
              <p:cNvPr id="244" name="Google Shape;244;p9"/>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 name="Google Shape;245;p9"/>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 name="Google Shape;246;p9"/>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 name="Google Shape;247;p9"/>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8"/>
        <p:cNvGrpSpPr/>
        <p:nvPr/>
      </p:nvGrpSpPr>
      <p:grpSpPr>
        <a:xfrm>
          <a:off x="0" y="0"/>
          <a:ext cx="0" cy="0"/>
          <a:chOff x="0" y="0"/>
          <a:chExt cx="0" cy="0"/>
        </a:xfrm>
      </p:grpSpPr>
      <p:sp>
        <p:nvSpPr>
          <p:cNvPr id="249" name="Google Shape;249;p10"/>
          <p:cNvSpPr>
            <a:spLocks noGrp="1"/>
          </p:cNvSpPr>
          <p:nvPr>
            <p:ph type="pic" idx="2"/>
          </p:nvPr>
        </p:nvSpPr>
        <p:spPr>
          <a:xfrm>
            <a:off x="-11250" y="0"/>
            <a:ext cx="9144000" cy="5143500"/>
          </a:xfrm>
          <a:prstGeom prst="rect">
            <a:avLst/>
          </a:prstGeom>
          <a:noFill/>
          <a:ln>
            <a:noFill/>
          </a:ln>
        </p:spPr>
      </p:sp>
      <p:sp>
        <p:nvSpPr>
          <p:cNvPr id="250" name="Google Shape;250;p10"/>
          <p:cNvSpPr txBox="1">
            <a:spLocks noGrp="1"/>
          </p:cNvSpPr>
          <p:nvPr>
            <p:ph type="title"/>
          </p:nvPr>
        </p:nvSpPr>
        <p:spPr>
          <a:xfrm>
            <a:off x="720000" y="4014450"/>
            <a:ext cx="7704000" cy="572700"/>
          </a:xfrm>
          <a:prstGeom prst="rect">
            <a:avLst/>
          </a:prstGeom>
          <a:solidFill>
            <a:schemeClr val="lt1"/>
          </a:solidFill>
        </p:spPr>
        <p:txBody>
          <a:bodyPr spcFirstLastPara="1" wrap="square" lIns="92475" tIns="92475" rIns="92475" bIns="92475" anchor="t" anchorCtr="0">
            <a:noAutofit/>
          </a:bodyPr>
          <a:lstStyle>
            <a:lvl1pPr lvl="0" algn="ctr" rtl="0">
              <a:spcBef>
                <a:spcPts val="0"/>
              </a:spcBef>
              <a:spcAft>
                <a:spcPts val="0"/>
              </a:spcAft>
              <a:buSzPts val="3000"/>
              <a:buNone/>
              <a:defRPr sz="3000" b="1"/>
            </a:lvl1pPr>
            <a:lvl2pPr lvl="1" algn="ctr" rtl="0">
              <a:spcBef>
                <a:spcPts val="0"/>
              </a:spcBef>
              <a:spcAft>
                <a:spcPts val="0"/>
              </a:spcAft>
              <a:buSzPts val="3000"/>
              <a:buFont typeface="Montserrat"/>
              <a:buNone/>
              <a:defRPr sz="3000">
                <a:latin typeface="Montserrat"/>
                <a:ea typeface="Montserrat"/>
                <a:cs typeface="Montserrat"/>
                <a:sym typeface="Montserrat"/>
              </a:defRPr>
            </a:lvl2pPr>
            <a:lvl3pPr lvl="2" algn="ctr" rtl="0">
              <a:spcBef>
                <a:spcPts val="0"/>
              </a:spcBef>
              <a:spcAft>
                <a:spcPts val="0"/>
              </a:spcAft>
              <a:buSzPts val="3000"/>
              <a:buFont typeface="Montserrat"/>
              <a:buNone/>
              <a:defRPr sz="3000">
                <a:latin typeface="Montserrat"/>
                <a:ea typeface="Montserrat"/>
                <a:cs typeface="Montserrat"/>
                <a:sym typeface="Montserrat"/>
              </a:defRPr>
            </a:lvl3pPr>
            <a:lvl4pPr lvl="3" algn="ctr" rtl="0">
              <a:spcBef>
                <a:spcPts val="0"/>
              </a:spcBef>
              <a:spcAft>
                <a:spcPts val="0"/>
              </a:spcAft>
              <a:buSzPts val="3000"/>
              <a:buFont typeface="Montserrat"/>
              <a:buNone/>
              <a:defRPr sz="3000">
                <a:latin typeface="Montserrat"/>
                <a:ea typeface="Montserrat"/>
                <a:cs typeface="Montserrat"/>
                <a:sym typeface="Montserrat"/>
              </a:defRPr>
            </a:lvl4pPr>
            <a:lvl5pPr lvl="4" algn="ctr" rtl="0">
              <a:spcBef>
                <a:spcPts val="0"/>
              </a:spcBef>
              <a:spcAft>
                <a:spcPts val="0"/>
              </a:spcAft>
              <a:buSzPts val="3000"/>
              <a:buFont typeface="Montserrat"/>
              <a:buNone/>
              <a:defRPr sz="3000">
                <a:latin typeface="Montserrat"/>
                <a:ea typeface="Montserrat"/>
                <a:cs typeface="Montserrat"/>
                <a:sym typeface="Montserrat"/>
              </a:defRPr>
            </a:lvl5pPr>
            <a:lvl6pPr lvl="5" algn="ctr" rtl="0">
              <a:spcBef>
                <a:spcPts val="0"/>
              </a:spcBef>
              <a:spcAft>
                <a:spcPts val="0"/>
              </a:spcAft>
              <a:buSzPts val="3000"/>
              <a:buFont typeface="Montserrat"/>
              <a:buNone/>
              <a:defRPr sz="3000">
                <a:latin typeface="Montserrat"/>
                <a:ea typeface="Montserrat"/>
                <a:cs typeface="Montserrat"/>
                <a:sym typeface="Montserrat"/>
              </a:defRPr>
            </a:lvl6pPr>
            <a:lvl7pPr lvl="6" algn="ctr" rtl="0">
              <a:spcBef>
                <a:spcPts val="0"/>
              </a:spcBef>
              <a:spcAft>
                <a:spcPts val="0"/>
              </a:spcAft>
              <a:buSzPts val="3000"/>
              <a:buFont typeface="Montserrat"/>
              <a:buNone/>
              <a:defRPr sz="3000">
                <a:latin typeface="Montserrat"/>
                <a:ea typeface="Montserrat"/>
                <a:cs typeface="Montserrat"/>
                <a:sym typeface="Montserrat"/>
              </a:defRPr>
            </a:lvl7pPr>
            <a:lvl8pPr lvl="7" algn="ctr" rtl="0">
              <a:spcBef>
                <a:spcPts val="0"/>
              </a:spcBef>
              <a:spcAft>
                <a:spcPts val="0"/>
              </a:spcAft>
              <a:buSzPts val="3000"/>
              <a:buFont typeface="Montserrat"/>
              <a:buNone/>
              <a:defRPr sz="3000">
                <a:latin typeface="Montserrat"/>
                <a:ea typeface="Montserrat"/>
                <a:cs typeface="Montserrat"/>
                <a:sym typeface="Montserrat"/>
              </a:defRPr>
            </a:lvl8pPr>
            <a:lvl9pPr lvl="8" algn="ctr"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1"/>
        <p:cNvGrpSpPr/>
        <p:nvPr/>
      </p:nvGrpSpPr>
      <p:grpSpPr>
        <a:xfrm>
          <a:off x="0" y="0"/>
          <a:ext cx="0" cy="0"/>
          <a:chOff x="0" y="0"/>
          <a:chExt cx="0" cy="0"/>
        </a:xfrm>
      </p:grpSpPr>
      <p:sp>
        <p:nvSpPr>
          <p:cNvPr id="252" name="Google Shape;252;p11"/>
          <p:cNvSpPr txBox="1">
            <a:spLocks noGrp="1"/>
          </p:cNvSpPr>
          <p:nvPr>
            <p:ph type="title" hasCustomPrompt="1"/>
          </p:nvPr>
        </p:nvSpPr>
        <p:spPr>
          <a:xfrm>
            <a:off x="1284000" y="1667175"/>
            <a:ext cx="6576000" cy="1311900"/>
          </a:xfrm>
          <a:prstGeom prst="rect">
            <a:avLst/>
          </a:prstGeom>
        </p:spPr>
        <p:txBody>
          <a:bodyPr spcFirstLastPara="1" wrap="square" lIns="92475" tIns="92475" rIns="92475" bIns="92475" anchor="b" anchorCtr="0">
            <a:noAutofit/>
          </a:bodyPr>
          <a:lstStyle>
            <a:lvl1pPr lvl="0" algn="ctr">
              <a:spcBef>
                <a:spcPts val="0"/>
              </a:spcBef>
              <a:spcAft>
                <a:spcPts val="0"/>
              </a:spcAft>
              <a:buClr>
                <a:schemeClr val="accent1"/>
              </a:buClr>
              <a:buSzPts val="6100"/>
              <a:buNone/>
              <a:defRPr sz="6100" b="1">
                <a:solidFill>
                  <a:schemeClr val="accent1"/>
                </a:solidFill>
              </a:defRPr>
            </a:lvl1pPr>
            <a:lvl2pPr lvl="1"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6100"/>
              <a:buFont typeface="Montserrat"/>
              <a:buNone/>
              <a:defRPr sz="6100">
                <a:solidFill>
                  <a:schemeClr val="accent1"/>
                </a:solidFill>
                <a:latin typeface="Montserrat"/>
                <a:ea typeface="Montserrat"/>
                <a:cs typeface="Montserrat"/>
                <a:sym typeface="Montserrat"/>
              </a:defRPr>
            </a:lvl9pPr>
          </a:lstStyle>
          <a:p>
            <a:r>
              <a:t>xx%</a:t>
            </a:r>
          </a:p>
        </p:txBody>
      </p:sp>
      <p:sp>
        <p:nvSpPr>
          <p:cNvPr id="253" name="Google Shape;253;p11"/>
          <p:cNvSpPr txBox="1">
            <a:spLocks noGrp="1"/>
          </p:cNvSpPr>
          <p:nvPr>
            <p:ph type="subTitle" idx="1"/>
          </p:nvPr>
        </p:nvSpPr>
        <p:spPr>
          <a:xfrm>
            <a:off x="1284000" y="2979225"/>
            <a:ext cx="6576000" cy="497100"/>
          </a:xfrm>
          <a:prstGeom prst="rect">
            <a:avLst/>
          </a:prstGeom>
        </p:spPr>
        <p:txBody>
          <a:bodyPr spcFirstLastPara="1" wrap="square" lIns="92475" tIns="92475" rIns="92475" bIns="9247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54" name="Google Shape;254;p11"/>
          <p:cNvGrpSpPr/>
          <p:nvPr/>
        </p:nvGrpSpPr>
        <p:grpSpPr>
          <a:xfrm>
            <a:off x="145794" y="-963725"/>
            <a:ext cx="8821703" cy="6968750"/>
            <a:chOff x="145794" y="-963725"/>
            <a:chExt cx="8821703" cy="6968750"/>
          </a:xfrm>
        </p:grpSpPr>
        <p:sp>
          <p:nvSpPr>
            <p:cNvPr id="255" name="Google Shape;255;p11"/>
            <p:cNvSpPr/>
            <p:nvPr/>
          </p:nvSpPr>
          <p:spPr>
            <a:xfrm>
              <a:off x="1403050" y="-963725"/>
              <a:ext cx="1783800" cy="1783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256" name="Google Shape;256;p11"/>
            <p:cNvSpPr/>
            <p:nvPr/>
          </p:nvSpPr>
          <p:spPr>
            <a:xfrm>
              <a:off x="321800" y="-513575"/>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257" name="Google Shape;257;p11"/>
            <p:cNvSpPr/>
            <p:nvPr/>
          </p:nvSpPr>
          <p:spPr>
            <a:xfrm>
              <a:off x="539525" y="4416825"/>
              <a:ext cx="1588200" cy="1588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258" name="Google Shape;258;p11"/>
            <p:cNvGrpSpPr/>
            <p:nvPr/>
          </p:nvGrpSpPr>
          <p:grpSpPr>
            <a:xfrm rot="5400000">
              <a:off x="7281710" y="4604862"/>
              <a:ext cx="302523" cy="604574"/>
              <a:chOff x="6051939" y="4247145"/>
              <a:chExt cx="64353" cy="128641"/>
            </a:xfrm>
          </p:grpSpPr>
          <p:sp>
            <p:nvSpPr>
              <p:cNvPr id="259" name="Google Shape;259;p11"/>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0" name="Google Shape;260;p11"/>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1" name="Google Shape;261;p11"/>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2" name="Google Shape;262;p11"/>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63" name="Google Shape;263;p11"/>
            <p:cNvSpPr/>
            <p:nvPr/>
          </p:nvSpPr>
          <p:spPr>
            <a:xfrm>
              <a:off x="739455" y="478434"/>
              <a:ext cx="302535" cy="302535"/>
            </a:xfrm>
            <a:custGeom>
              <a:avLst/>
              <a:gdLst/>
              <a:ahLst/>
              <a:cxnLst/>
              <a:rect l="l" t="t" r="r" b="b"/>
              <a:pathLst>
                <a:path w="70976" h="70976" extrusionOk="0">
                  <a:moveTo>
                    <a:pt x="35488" y="0"/>
                  </a:moveTo>
                  <a:lnTo>
                    <a:pt x="45391" y="25585"/>
                  </a:lnTo>
                  <a:lnTo>
                    <a:pt x="70977" y="35488"/>
                  </a:lnTo>
                  <a:lnTo>
                    <a:pt x="45391" y="45359"/>
                  </a:lnTo>
                  <a:lnTo>
                    <a:pt x="35488" y="70977"/>
                  </a:lnTo>
                  <a:lnTo>
                    <a:pt x="25585" y="45359"/>
                  </a:lnTo>
                  <a:lnTo>
                    <a:pt x="0" y="35488"/>
                  </a:lnTo>
                  <a:lnTo>
                    <a:pt x="25585" y="25585"/>
                  </a:lnTo>
                  <a:lnTo>
                    <a:pt x="35488"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4" name="Google Shape;264;p11"/>
            <p:cNvSpPr/>
            <p:nvPr/>
          </p:nvSpPr>
          <p:spPr>
            <a:xfrm>
              <a:off x="8757605" y="4416815"/>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5" name="Google Shape;265;p11"/>
            <p:cNvSpPr/>
            <p:nvPr/>
          </p:nvSpPr>
          <p:spPr>
            <a:xfrm>
              <a:off x="264267" y="1041127"/>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66" name="Google Shape;266;p11"/>
            <p:cNvGrpSpPr/>
            <p:nvPr/>
          </p:nvGrpSpPr>
          <p:grpSpPr>
            <a:xfrm rot="687937" flipH="1">
              <a:off x="8207833" y="3712368"/>
              <a:ext cx="516943" cy="659665"/>
              <a:chOff x="2766519" y="2015950"/>
              <a:chExt cx="161670" cy="206306"/>
            </a:xfrm>
          </p:grpSpPr>
          <p:grpSp>
            <p:nvGrpSpPr>
              <p:cNvPr id="267" name="Google Shape;267;p11"/>
              <p:cNvGrpSpPr/>
              <p:nvPr/>
            </p:nvGrpSpPr>
            <p:grpSpPr>
              <a:xfrm>
                <a:off x="2766519" y="2030610"/>
                <a:ext cx="154097" cy="191646"/>
                <a:chOff x="3688704" y="2707480"/>
                <a:chExt cx="205462" cy="255528"/>
              </a:xfrm>
            </p:grpSpPr>
            <p:sp>
              <p:nvSpPr>
                <p:cNvPr id="268" name="Google Shape;268;p11"/>
                <p:cNvSpPr/>
                <p:nvPr/>
              </p:nvSpPr>
              <p:spPr>
                <a:xfrm>
                  <a:off x="3688704" y="2707480"/>
                  <a:ext cx="205429" cy="255528"/>
                </a:xfrm>
                <a:custGeom>
                  <a:avLst/>
                  <a:gdLst/>
                  <a:ahLst/>
                  <a:cxnLst/>
                  <a:rect l="l" t="t" r="r" b="b"/>
                  <a:pathLst>
                    <a:path w="205429" h="255528" extrusionOk="0">
                      <a:moveTo>
                        <a:pt x="154876" y="0"/>
                      </a:moveTo>
                      <a:lnTo>
                        <a:pt x="7890" y="0"/>
                      </a:lnTo>
                      <a:cubicBezTo>
                        <a:pt x="3539" y="0"/>
                        <a:pt x="0" y="3539"/>
                        <a:pt x="0" y="7890"/>
                      </a:cubicBezTo>
                      <a:lnTo>
                        <a:pt x="0" y="247639"/>
                      </a:lnTo>
                      <a:cubicBezTo>
                        <a:pt x="0" y="251990"/>
                        <a:pt x="3539" y="255529"/>
                        <a:pt x="7890" y="255529"/>
                      </a:cubicBezTo>
                      <a:lnTo>
                        <a:pt x="197540" y="255529"/>
                      </a:lnTo>
                      <a:cubicBezTo>
                        <a:pt x="201891" y="255529"/>
                        <a:pt x="205430" y="251990"/>
                        <a:pt x="205430" y="247639"/>
                      </a:cubicBezTo>
                      <a:lnTo>
                        <a:pt x="205430" y="50554"/>
                      </a:lnTo>
                      <a:lnTo>
                        <a:pt x="154876" y="0"/>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9" name="Google Shape;269;p11"/>
                <p:cNvSpPr/>
                <p:nvPr/>
              </p:nvSpPr>
              <p:spPr>
                <a:xfrm>
                  <a:off x="3843580" y="2707512"/>
                  <a:ext cx="50586" cy="50553"/>
                </a:xfrm>
                <a:custGeom>
                  <a:avLst/>
                  <a:gdLst/>
                  <a:ahLst/>
                  <a:cxnLst/>
                  <a:rect l="l" t="t" r="r" b="b"/>
                  <a:pathLst>
                    <a:path w="50586" h="50553" extrusionOk="0">
                      <a:moveTo>
                        <a:pt x="0" y="42664"/>
                      </a:moveTo>
                      <a:cubicBezTo>
                        <a:pt x="0" y="47015"/>
                        <a:pt x="3539" y="50554"/>
                        <a:pt x="7890" y="50554"/>
                      </a:cubicBezTo>
                      <a:lnTo>
                        <a:pt x="50586" y="50554"/>
                      </a:lnTo>
                      <a:lnTo>
                        <a:pt x="33" y="0"/>
                      </a:lnTo>
                      <a:lnTo>
                        <a:pt x="33" y="4269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270" name="Google Shape;270;p11"/>
              <p:cNvGrpSpPr/>
              <p:nvPr/>
            </p:nvGrpSpPr>
            <p:grpSpPr>
              <a:xfrm>
                <a:off x="2770124" y="2023670"/>
                <a:ext cx="154097" cy="191646"/>
                <a:chOff x="3693510" y="2698226"/>
                <a:chExt cx="205462" cy="255528"/>
              </a:xfrm>
            </p:grpSpPr>
            <p:sp>
              <p:nvSpPr>
                <p:cNvPr id="271" name="Google Shape;271;p11"/>
                <p:cNvSpPr/>
                <p:nvPr/>
              </p:nvSpPr>
              <p:spPr>
                <a:xfrm>
                  <a:off x="3693510" y="2698226"/>
                  <a:ext cx="205429" cy="255528"/>
                </a:xfrm>
                <a:custGeom>
                  <a:avLst/>
                  <a:gdLst/>
                  <a:ahLst/>
                  <a:cxnLst/>
                  <a:rect l="l" t="t" r="r" b="b"/>
                  <a:pathLst>
                    <a:path w="205429" h="255528" extrusionOk="0">
                      <a:moveTo>
                        <a:pt x="154876" y="0"/>
                      </a:moveTo>
                      <a:lnTo>
                        <a:pt x="7890" y="0"/>
                      </a:lnTo>
                      <a:cubicBezTo>
                        <a:pt x="3539" y="0"/>
                        <a:pt x="0" y="3539"/>
                        <a:pt x="0" y="7890"/>
                      </a:cubicBezTo>
                      <a:lnTo>
                        <a:pt x="0" y="247639"/>
                      </a:lnTo>
                      <a:cubicBezTo>
                        <a:pt x="0" y="251990"/>
                        <a:pt x="3539" y="255529"/>
                        <a:pt x="7890" y="255529"/>
                      </a:cubicBezTo>
                      <a:lnTo>
                        <a:pt x="197540" y="255529"/>
                      </a:lnTo>
                      <a:cubicBezTo>
                        <a:pt x="201890" y="255529"/>
                        <a:pt x="205429" y="251990"/>
                        <a:pt x="205429" y="247639"/>
                      </a:cubicBezTo>
                      <a:lnTo>
                        <a:pt x="205429" y="50554"/>
                      </a:lnTo>
                      <a:lnTo>
                        <a:pt x="154876" y="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2" name="Google Shape;272;p11"/>
                <p:cNvSpPr/>
                <p:nvPr/>
              </p:nvSpPr>
              <p:spPr>
                <a:xfrm>
                  <a:off x="3848386" y="2698258"/>
                  <a:ext cx="50586" cy="50553"/>
                </a:xfrm>
                <a:custGeom>
                  <a:avLst/>
                  <a:gdLst/>
                  <a:ahLst/>
                  <a:cxnLst/>
                  <a:rect l="l" t="t" r="r" b="b"/>
                  <a:pathLst>
                    <a:path w="50586" h="50553" extrusionOk="0">
                      <a:moveTo>
                        <a:pt x="0" y="42664"/>
                      </a:moveTo>
                      <a:cubicBezTo>
                        <a:pt x="0" y="47015"/>
                        <a:pt x="3539" y="50554"/>
                        <a:pt x="7890" y="50554"/>
                      </a:cubicBezTo>
                      <a:lnTo>
                        <a:pt x="50586" y="50554"/>
                      </a:lnTo>
                      <a:lnTo>
                        <a:pt x="33" y="0"/>
                      </a:lnTo>
                      <a:lnTo>
                        <a:pt x="33" y="4269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273" name="Google Shape;273;p11"/>
              <p:cNvGrpSpPr/>
              <p:nvPr/>
            </p:nvGrpSpPr>
            <p:grpSpPr>
              <a:xfrm>
                <a:off x="2774093" y="2015950"/>
                <a:ext cx="154097" cy="191646"/>
                <a:chOff x="3698802" y="2687933"/>
                <a:chExt cx="205462" cy="255528"/>
              </a:xfrm>
            </p:grpSpPr>
            <p:sp>
              <p:nvSpPr>
                <p:cNvPr id="274" name="Google Shape;274;p11"/>
                <p:cNvSpPr/>
                <p:nvPr/>
              </p:nvSpPr>
              <p:spPr>
                <a:xfrm>
                  <a:off x="3698802" y="2687933"/>
                  <a:ext cx="205429" cy="255528"/>
                </a:xfrm>
                <a:custGeom>
                  <a:avLst/>
                  <a:gdLst/>
                  <a:ahLst/>
                  <a:cxnLst/>
                  <a:rect l="l" t="t" r="r" b="b"/>
                  <a:pathLst>
                    <a:path w="205429" h="255528" extrusionOk="0">
                      <a:moveTo>
                        <a:pt x="154876" y="0"/>
                      </a:moveTo>
                      <a:lnTo>
                        <a:pt x="7890" y="0"/>
                      </a:lnTo>
                      <a:cubicBezTo>
                        <a:pt x="3539" y="0"/>
                        <a:pt x="0" y="3539"/>
                        <a:pt x="0" y="7890"/>
                      </a:cubicBezTo>
                      <a:lnTo>
                        <a:pt x="0" y="247639"/>
                      </a:lnTo>
                      <a:cubicBezTo>
                        <a:pt x="0" y="251990"/>
                        <a:pt x="3539" y="255529"/>
                        <a:pt x="7890" y="255529"/>
                      </a:cubicBezTo>
                      <a:lnTo>
                        <a:pt x="197540" y="255529"/>
                      </a:lnTo>
                      <a:cubicBezTo>
                        <a:pt x="201891" y="255529"/>
                        <a:pt x="205430" y="251990"/>
                        <a:pt x="205430" y="247639"/>
                      </a:cubicBezTo>
                      <a:lnTo>
                        <a:pt x="205430" y="50554"/>
                      </a:lnTo>
                      <a:lnTo>
                        <a:pt x="154876"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75" name="Google Shape;275;p11"/>
                <p:cNvGrpSpPr/>
                <p:nvPr/>
              </p:nvGrpSpPr>
              <p:grpSpPr>
                <a:xfrm>
                  <a:off x="3721660" y="2722675"/>
                  <a:ext cx="159778" cy="197636"/>
                  <a:chOff x="3721660" y="2722675"/>
                  <a:chExt cx="159778" cy="197636"/>
                </a:xfrm>
              </p:grpSpPr>
              <p:sp>
                <p:nvSpPr>
                  <p:cNvPr id="276" name="Google Shape;276;p11"/>
                  <p:cNvSpPr/>
                  <p:nvPr/>
                </p:nvSpPr>
                <p:spPr>
                  <a:xfrm>
                    <a:off x="3748934" y="2722675"/>
                    <a:ext cx="132472" cy="6396"/>
                  </a:xfrm>
                  <a:custGeom>
                    <a:avLst/>
                    <a:gdLst/>
                    <a:ahLst/>
                    <a:cxnLst/>
                    <a:rect l="l" t="t" r="r" b="b"/>
                    <a:pathLst>
                      <a:path w="132472" h="6396" extrusionOk="0">
                        <a:moveTo>
                          <a:pt x="129550" y="0"/>
                        </a:moveTo>
                        <a:cubicBezTo>
                          <a:pt x="131164" y="0"/>
                          <a:pt x="132473" y="1308"/>
                          <a:pt x="132473" y="2922"/>
                        </a:cubicBezTo>
                        <a:lnTo>
                          <a:pt x="132473" y="3474"/>
                        </a:lnTo>
                        <a:cubicBezTo>
                          <a:pt x="132473" y="5088"/>
                          <a:pt x="131164" y="6397"/>
                          <a:pt x="129550" y="6397"/>
                        </a:cubicBezTo>
                        <a:lnTo>
                          <a:pt x="2922" y="6397"/>
                        </a:lnTo>
                        <a:cubicBezTo>
                          <a:pt x="1308" y="6397"/>
                          <a:pt x="0" y="5088"/>
                          <a:pt x="0" y="3474"/>
                        </a:cubicBezTo>
                        <a:lnTo>
                          <a:pt x="0" y="2922"/>
                        </a:lnTo>
                        <a:cubicBezTo>
                          <a:pt x="0" y="1308"/>
                          <a:pt x="1308" y="0"/>
                          <a:pt x="2922" y="0"/>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7" name="Google Shape;277;p11"/>
                  <p:cNvSpPr/>
                  <p:nvPr/>
                </p:nvSpPr>
                <p:spPr>
                  <a:xfrm>
                    <a:off x="3721660" y="2754527"/>
                    <a:ext cx="159778" cy="6428"/>
                  </a:xfrm>
                  <a:custGeom>
                    <a:avLst/>
                    <a:gdLst/>
                    <a:ahLst/>
                    <a:cxnLst/>
                    <a:rect l="l" t="t" r="r" b="b"/>
                    <a:pathLst>
                      <a:path w="159778" h="6428" extrusionOk="0">
                        <a:moveTo>
                          <a:pt x="156564" y="6429"/>
                        </a:moveTo>
                        <a:lnTo>
                          <a:pt x="3214" y="6429"/>
                        </a:lnTo>
                        <a:cubicBezTo>
                          <a:pt x="1429" y="6429"/>
                          <a:pt x="0" y="5000"/>
                          <a:pt x="0" y="3214"/>
                        </a:cubicBezTo>
                        <a:lnTo>
                          <a:pt x="0" y="3214"/>
                        </a:lnTo>
                        <a:cubicBezTo>
                          <a:pt x="0" y="1429"/>
                          <a:pt x="1429" y="0"/>
                          <a:pt x="3214" y="0"/>
                        </a:cubicBezTo>
                        <a:lnTo>
                          <a:pt x="156564" y="0"/>
                        </a:lnTo>
                        <a:cubicBezTo>
                          <a:pt x="158350" y="0"/>
                          <a:pt x="159778" y="1429"/>
                          <a:pt x="159778" y="3214"/>
                        </a:cubicBezTo>
                        <a:lnTo>
                          <a:pt x="159778" y="3214"/>
                        </a:lnTo>
                        <a:cubicBezTo>
                          <a:pt x="159778" y="5000"/>
                          <a:pt x="158350" y="6429"/>
                          <a:pt x="156564" y="642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8" name="Google Shape;278;p11"/>
                  <p:cNvSpPr/>
                  <p:nvPr/>
                </p:nvSpPr>
                <p:spPr>
                  <a:xfrm>
                    <a:off x="3721660" y="2786378"/>
                    <a:ext cx="159778" cy="6428"/>
                  </a:xfrm>
                  <a:custGeom>
                    <a:avLst/>
                    <a:gdLst/>
                    <a:ahLst/>
                    <a:cxnLst/>
                    <a:rect l="l" t="t" r="r" b="b"/>
                    <a:pathLst>
                      <a:path w="159778" h="6428" extrusionOk="0">
                        <a:moveTo>
                          <a:pt x="156564" y="6429"/>
                        </a:moveTo>
                        <a:lnTo>
                          <a:pt x="3214" y="6429"/>
                        </a:lnTo>
                        <a:cubicBezTo>
                          <a:pt x="1429" y="6429"/>
                          <a:pt x="0" y="5000"/>
                          <a:pt x="0" y="3214"/>
                        </a:cubicBezTo>
                        <a:lnTo>
                          <a:pt x="0" y="3214"/>
                        </a:lnTo>
                        <a:cubicBezTo>
                          <a:pt x="0" y="1429"/>
                          <a:pt x="1429" y="0"/>
                          <a:pt x="3214" y="0"/>
                        </a:cubicBezTo>
                        <a:lnTo>
                          <a:pt x="156564" y="0"/>
                        </a:lnTo>
                        <a:cubicBezTo>
                          <a:pt x="158350" y="0"/>
                          <a:pt x="159778" y="1429"/>
                          <a:pt x="159778" y="3214"/>
                        </a:cubicBezTo>
                        <a:lnTo>
                          <a:pt x="159778" y="3214"/>
                        </a:lnTo>
                        <a:cubicBezTo>
                          <a:pt x="159778" y="5000"/>
                          <a:pt x="158350" y="6429"/>
                          <a:pt x="156564" y="642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9" name="Google Shape;279;p11"/>
                  <p:cNvSpPr/>
                  <p:nvPr/>
                </p:nvSpPr>
                <p:spPr>
                  <a:xfrm>
                    <a:off x="3721660" y="2818263"/>
                    <a:ext cx="159778" cy="6428"/>
                  </a:xfrm>
                  <a:custGeom>
                    <a:avLst/>
                    <a:gdLst/>
                    <a:ahLst/>
                    <a:cxnLst/>
                    <a:rect l="l" t="t" r="r" b="b"/>
                    <a:pathLst>
                      <a:path w="159778" h="6428" extrusionOk="0">
                        <a:moveTo>
                          <a:pt x="156564" y="6429"/>
                        </a:moveTo>
                        <a:lnTo>
                          <a:pt x="3214" y="6429"/>
                        </a:lnTo>
                        <a:cubicBezTo>
                          <a:pt x="1429" y="6429"/>
                          <a:pt x="0" y="5000"/>
                          <a:pt x="0" y="3214"/>
                        </a:cubicBezTo>
                        <a:lnTo>
                          <a:pt x="0" y="3214"/>
                        </a:lnTo>
                        <a:cubicBezTo>
                          <a:pt x="0" y="1429"/>
                          <a:pt x="1429" y="0"/>
                          <a:pt x="3214" y="0"/>
                        </a:cubicBezTo>
                        <a:lnTo>
                          <a:pt x="156564" y="0"/>
                        </a:lnTo>
                        <a:cubicBezTo>
                          <a:pt x="158350" y="0"/>
                          <a:pt x="159778" y="1429"/>
                          <a:pt x="159778" y="3214"/>
                        </a:cubicBezTo>
                        <a:lnTo>
                          <a:pt x="159778" y="3214"/>
                        </a:lnTo>
                        <a:cubicBezTo>
                          <a:pt x="159778" y="5000"/>
                          <a:pt x="158350" y="6429"/>
                          <a:pt x="156564" y="642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0" name="Google Shape;280;p11"/>
                  <p:cNvSpPr/>
                  <p:nvPr/>
                </p:nvSpPr>
                <p:spPr>
                  <a:xfrm>
                    <a:off x="3721660" y="2850147"/>
                    <a:ext cx="159778" cy="6428"/>
                  </a:xfrm>
                  <a:custGeom>
                    <a:avLst/>
                    <a:gdLst/>
                    <a:ahLst/>
                    <a:cxnLst/>
                    <a:rect l="l" t="t" r="r" b="b"/>
                    <a:pathLst>
                      <a:path w="159778" h="6428" extrusionOk="0">
                        <a:moveTo>
                          <a:pt x="156564" y="6429"/>
                        </a:moveTo>
                        <a:lnTo>
                          <a:pt x="3214" y="6429"/>
                        </a:lnTo>
                        <a:cubicBezTo>
                          <a:pt x="1429" y="6429"/>
                          <a:pt x="0" y="5000"/>
                          <a:pt x="0" y="3215"/>
                        </a:cubicBezTo>
                        <a:lnTo>
                          <a:pt x="0" y="3215"/>
                        </a:lnTo>
                        <a:cubicBezTo>
                          <a:pt x="0" y="1429"/>
                          <a:pt x="1429" y="0"/>
                          <a:pt x="3214" y="0"/>
                        </a:cubicBezTo>
                        <a:lnTo>
                          <a:pt x="156564" y="0"/>
                        </a:lnTo>
                        <a:cubicBezTo>
                          <a:pt x="158350" y="0"/>
                          <a:pt x="159778" y="1429"/>
                          <a:pt x="159778" y="3215"/>
                        </a:cubicBezTo>
                        <a:lnTo>
                          <a:pt x="159778" y="3215"/>
                        </a:lnTo>
                        <a:cubicBezTo>
                          <a:pt x="159778" y="5000"/>
                          <a:pt x="158350" y="6429"/>
                          <a:pt x="156564" y="642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1" name="Google Shape;281;p11"/>
                  <p:cNvSpPr/>
                  <p:nvPr/>
                </p:nvSpPr>
                <p:spPr>
                  <a:xfrm>
                    <a:off x="3721660" y="2881999"/>
                    <a:ext cx="159778" cy="6428"/>
                  </a:xfrm>
                  <a:custGeom>
                    <a:avLst/>
                    <a:gdLst/>
                    <a:ahLst/>
                    <a:cxnLst/>
                    <a:rect l="l" t="t" r="r" b="b"/>
                    <a:pathLst>
                      <a:path w="159778" h="6428" extrusionOk="0">
                        <a:moveTo>
                          <a:pt x="156564" y="6429"/>
                        </a:moveTo>
                        <a:lnTo>
                          <a:pt x="3214" y="6429"/>
                        </a:lnTo>
                        <a:cubicBezTo>
                          <a:pt x="1429" y="6429"/>
                          <a:pt x="0" y="5000"/>
                          <a:pt x="0" y="3214"/>
                        </a:cubicBezTo>
                        <a:lnTo>
                          <a:pt x="0" y="3214"/>
                        </a:lnTo>
                        <a:cubicBezTo>
                          <a:pt x="0" y="1428"/>
                          <a:pt x="1429" y="0"/>
                          <a:pt x="3214" y="0"/>
                        </a:cubicBezTo>
                        <a:lnTo>
                          <a:pt x="156564" y="0"/>
                        </a:lnTo>
                        <a:cubicBezTo>
                          <a:pt x="158350" y="0"/>
                          <a:pt x="159778" y="1428"/>
                          <a:pt x="159778" y="3214"/>
                        </a:cubicBezTo>
                        <a:lnTo>
                          <a:pt x="159778" y="3214"/>
                        </a:lnTo>
                        <a:cubicBezTo>
                          <a:pt x="159778" y="5000"/>
                          <a:pt x="158350" y="6429"/>
                          <a:pt x="156564" y="642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2" name="Google Shape;282;p11"/>
                  <p:cNvSpPr/>
                  <p:nvPr/>
                </p:nvSpPr>
                <p:spPr>
                  <a:xfrm>
                    <a:off x="3721660" y="2913883"/>
                    <a:ext cx="159778" cy="6428"/>
                  </a:xfrm>
                  <a:custGeom>
                    <a:avLst/>
                    <a:gdLst/>
                    <a:ahLst/>
                    <a:cxnLst/>
                    <a:rect l="l" t="t" r="r" b="b"/>
                    <a:pathLst>
                      <a:path w="159778" h="6428" extrusionOk="0">
                        <a:moveTo>
                          <a:pt x="156564" y="6429"/>
                        </a:moveTo>
                        <a:lnTo>
                          <a:pt x="3214" y="6429"/>
                        </a:lnTo>
                        <a:cubicBezTo>
                          <a:pt x="1429" y="6429"/>
                          <a:pt x="0" y="5000"/>
                          <a:pt x="0" y="3215"/>
                        </a:cubicBezTo>
                        <a:lnTo>
                          <a:pt x="0" y="3215"/>
                        </a:lnTo>
                        <a:cubicBezTo>
                          <a:pt x="0" y="1429"/>
                          <a:pt x="1429" y="0"/>
                          <a:pt x="3214" y="0"/>
                        </a:cubicBezTo>
                        <a:lnTo>
                          <a:pt x="156564" y="0"/>
                        </a:lnTo>
                        <a:cubicBezTo>
                          <a:pt x="158350" y="0"/>
                          <a:pt x="159778" y="1429"/>
                          <a:pt x="159778" y="3215"/>
                        </a:cubicBezTo>
                        <a:lnTo>
                          <a:pt x="159778" y="3215"/>
                        </a:lnTo>
                        <a:cubicBezTo>
                          <a:pt x="159778" y="5000"/>
                          <a:pt x="158350" y="6429"/>
                          <a:pt x="156564" y="642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83" name="Google Shape;283;p11"/>
                <p:cNvSpPr/>
                <p:nvPr/>
              </p:nvSpPr>
              <p:spPr>
                <a:xfrm>
                  <a:off x="3853678" y="2687966"/>
                  <a:ext cx="50586" cy="50553"/>
                </a:xfrm>
                <a:custGeom>
                  <a:avLst/>
                  <a:gdLst/>
                  <a:ahLst/>
                  <a:cxnLst/>
                  <a:rect l="l" t="t" r="r" b="b"/>
                  <a:pathLst>
                    <a:path w="50586" h="50553" extrusionOk="0">
                      <a:moveTo>
                        <a:pt x="0" y="42664"/>
                      </a:moveTo>
                      <a:cubicBezTo>
                        <a:pt x="0" y="47015"/>
                        <a:pt x="3539" y="50554"/>
                        <a:pt x="7890" y="50554"/>
                      </a:cubicBezTo>
                      <a:lnTo>
                        <a:pt x="50586" y="50554"/>
                      </a:lnTo>
                      <a:lnTo>
                        <a:pt x="33" y="0"/>
                      </a:lnTo>
                      <a:lnTo>
                        <a:pt x="33" y="4269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grpSp>
          <p:nvGrpSpPr>
            <p:cNvPr id="284" name="Google Shape;284;p11"/>
            <p:cNvGrpSpPr/>
            <p:nvPr/>
          </p:nvGrpSpPr>
          <p:grpSpPr>
            <a:xfrm>
              <a:off x="145794" y="369919"/>
              <a:ext cx="446820" cy="446867"/>
              <a:chOff x="2260289" y="2839733"/>
              <a:chExt cx="236939" cy="236939"/>
            </a:xfrm>
          </p:grpSpPr>
          <p:sp>
            <p:nvSpPr>
              <p:cNvPr id="285" name="Google Shape;285;p11"/>
              <p:cNvSpPr/>
              <p:nvPr/>
            </p:nvSpPr>
            <p:spPr>
              <a:xfrm rot="-4593265">
                <a:off x="2280453" y="2859896"/>
                <a:ext cx="196612" cy="196612"/>
              </a:xfrm>
              <a:custGeom>
                <a:avLst/>
                <a:gdLst/>
                <a:ahLst/>
                <a:cxnLst/>
                <a:rect l="l" t="t" r="r" b="b"/>
                <a:pathLst>
                  <a:path w="196630" h="196630" extrusionOk="0">
                    <a:moveTo>
                      <a:pt x="196630" y="98315"/>
                    </a:moveTo>
                    <a:cubicBezTo>
                      <a:pt x="196630" y="152613"/>
                      <a:pt x="152613" y="196631"/>
                      <a:pt x="98315" y="196631"/>
                    </a:cubicBezTo>
                    <a:cubicBezTo>
                      <a:pt x="44017" y="196631"/>
                      <a:pt x="0" y="152613"/>
                      <a:pt x="0" y="98315"/>
                    </a:cubicBezTo>
                    <a:cubicBezTo>
                      <a:pt x="0" y="44017"/>
                      <a:pt x="44017" y="0"/>
                      <a:pt x="98315" y="0"/>
                    </a:cubicBezTo>
                    <a:cubicBezTo>
                      <a:pt x="152613" y="0"/>
                      <a:pt x="196630" y="44017"/>
                      <a:pt x="196630" y="9831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6" name="Google Shape;286;p11"/>
              <p:cNvSpPr/>
              <p:nvPr/>
            </p:nvSpPr>
            <p:spPr>
              <a:xfrm>
                <a:off x="2302063" y="2881447"/>
                <a:ext cx="153544" cy="153576"/>
              </a:xfrm>
              <a:custGeom>
                <a:avLst/>
                <a:gdLst/>
                <a:ahLst/>
                <a:cxnLst/>
                <a:rect l="l" t="t" r="r" b="b"/>
                <a:pathLst>
                  <a:path w="153544" h="153576" extrusionOk="0">
                    <a:moveTo>
                      <a:pt x="143512" y="63119"/>
                    </a:moveTo>
                    <a:lnTo>
                      <a:pt x="138089" y="63119"/>
                    </a:lnTo>
                    <a:cubicBezTo>
                      <a:pt x="136498" y="55879"/>
                      <a:pt x="133609" y="49125"/>
                      <a:pt x="129777" y="43086"/>
                    </a:cubicBezTo>
                    <a:lnTo>
                      <a:pt x="133641" y="39222"/>
                    </a:lnTo>
                    <a:cubicBezTo>
                      <a:pt x="137570" y="35293"/>
                      <a:pt x="137570" y="28962"/>
                      <a:pt x="133641" y="25033"/>
                    </a:cubicBezTo>
                    <a:lnTo>
                      <a:pt x="128511" y="19903"/>
                    </a:lnTo>
                    <a:cubicBezTo>
                      <a:pt x="124582" y="15975"/>
                      <a:pt x="118251" y="15975"/>
                      <a:pt x="114322" y="19903"/>
                    </a:cubicBezTo>
                    <a:lnTo>
                      <a:pt x="110459" y="23767"/>
                    </a:lnTo>
                    <a:cubicBezTo>
                      <a:pt x="104387" y="19903"/>
                      <a:pt x="97633" y="17046"/>
                      <a:pt x="90425" y="15455"/>
                    </a:cubicBezTo>
                    <a:lnTo>
                      <a:pt x="90425" y="10033"/>
                    </a:lnTo>
                    <a:cubicBezTo>
                      <a:pt x="90425" y="4481"/>
                      <a:pt x="85945" y="0"/>
                      <a:pt x="80393" y="0"/>
                    </a:cubicBezTo>
                    <a:lnTo>
                      <a:pt x="73152" y="0"/>
                    </a:lnTo>
                    <a:cubicBezTo>
                      <a:pt x="67600" y="0"/>
                      <a:pt x="63119" y="4481"/>
                      <a:pt x="63119" y="10033"/>
                    </a:cubicBezTo>
                    <a:lnTo>
                      <a:pt x="63119" y="15455"/>
                    </a:lnTo>
                    <a:cubicBezTo>
                      <a:pt x="55879" y="17046"/>
                      <a:pt x="49125" y="19936"/>
                      <a:pt x="43086" y="23767"/>
                    </a:cubicBezTo>
                    <a:lnTo>
                      <a:pt x="39222" y="19903"/>
                    </a:lnTo>
                    <a:cubicBezTo>
                      <a:pt x="35293" y="15975"/>
                      <a:pt x="28962" y="15975"/>
                      <a:pt x="25033" y="19903"/>
                    </a:cubicBezTo>
                    <a:lnTo>
                      <a:pt x="19903" y="25033"/>
                    </a:lnTo>
                    <a:cubicBezTo>
                      <a:pt x="15975" y="28962"/>
                      <a:pt x="15975" y="35293"/>
                      <a:pt x="19903" y="39222"/>
                    </a:cubicBezTo>
                    <a:lnTo>
                      <a:pt x="23767" y="43086"/>
                    </a:lnTo>
                    <a:cubicBezTo>
                      <a:pt x="19903" y="49158"/>
                      <a:pt x="17046" y="55911"/>
                      <a:pt x="15455" y="63119"/>
                    </a:cubicBezTo>
                    <a:lnTo>
                      <a:pt x="10033" y="63119"/>
                    </a:lnTo>
                    <a:cubicBezTo>
                      <a:pt x="4481" y="63119"/>
                      <a:pt x="0" y="67600"/>
                      <a:pt x="0" y="73152"/>
                    </a:cubicBezTo>
                    <a:lnTo>
                      <a:pt x="0" y="80393"/>
                    </a:lnTo>
                    <a:cubicBezTo>
                      <a:pt x="0" y="85945"/>
                      <a:pt x="4481" y="90425"/>
                      <a:pt x="10033" y="90425"/>
                    </a:cubicBezTo>
                    <a:lnTo>
                      <a:pt x="15455" y="90425"/>
                    </a:lnTo>
                    <a:cubicBezTo>
                      <a:pt x="17046" y="97666"/>
                      <a:pt x="19936" y="104419"/>
                      <a:pt x="23767" y="110491"/>
                    </a:cubicBezTo>
                    <a:lnTo>
                      <a:pt x="19903" y="114355"/>
                    </a:lnTo>
                    <a:cubicBezTo>
                      <a:pt x="15975" y="118283"/>
                      <a:pt x="15975" y="124615"/>
                      <a:pt x="19903" y="128544"/>
                    </a:cubicBezTo>
                    <a:lnTo>
                      <a:pt x="25033" y="133674"/>
                    </a:lnTo>
                    <a:cubicBezTo>
                      <a:pt x="28962" y="137602"/>
                      <a:pt x="35293" y="137602"/>
                      <a:pt x="39222" y="133674"/>
                    </a:cubicBezTo>
                    <a:lnTo>
                      <a:pt x="43086" y="129810"/>
                    </a:lnTo>
                    <a:cubicBezTo>
                      <a:pt x="49158" y="133674"/>
                      <a:pt x="55911" y="136531"/>
                      <a:pt x="63119" y="138122"/>
                    </a:cubicBezTo>
                    <a:lnTo>
                      <a:pt x="63119" y="143544"/>
                    </a:lnTo>
                    <a:cubicBezTo>
                      <a:pt x="63119" y="149096"/>
                      <a:pt x="67600" y="153577"/>
                      <a:pt x="73152" y="153577"/>
                    </a:cubicBezTo>
                    <a:lnTo>
                      <a:pt x="80393" y="153577"/>
                    </a:lnTo>
                    <a:cubicBezTo>
                      <a:pt x="85945" y="153577"/>
                      <a:pt x="90425" y="149096"/>
                      <a:pt x="90425" y="143544"/>
                    </a:cubicBezTo>
                    <a:lnTo>
                      <a:pt x="90425" y="138122"/>
                    </a:lnTo>
                    <a:cubicBezTo>
                      <a:pt x="97666" y="136531"/>
                      <a:pt x="104419" y="133641"/>
                      <a:pt x="110459" y="129810"/>
                    </a:cubicBezTo>
                    <a:lnTo>
                      <a:pt x="114322" y="133674"/>
                    </a:lnTo>
                    <a:cubicBezTo>
                      <a:pt x="118251" y="137602"/>
                      <a:pt x="124582" y="137602"/>
                      <a:pt x="128511" y="133674"/>
                    </a:cubicBezTo>
                    <a:lnTo>
                      <a:pt x="133641" y="128544"/>
                    </a:lnTo>
                    <a:cubicBezTo>
                      <a:pt x="137570" y="124615"/>
                      <a:pt x="137570" y="118283"/>
                      <a:pt x="133641" y="114355"/>
                    </a:cubicBezTo>
                    <a:lnTo>
                      <a:pt x="129777" y="110491"/>
                    </a:lnTo>
                    <a:cubicBezTo>
                      <a:pt x="133641" y="104419"/>
                      <a:pt x="136498" y="97666"/>
                      <a:pt x="138089" y="90425"/>
                    </a:cubicBezTo>
                    <a:lnTo>
                      <a:pt x="143512" y="90425"/>
                    </a:lnTo>
                    <a:cubicBezTo>
                      <a:pt x="149064" y="90425"/>
                      <a:pt x="153544" y="85945"/>
                      <a:pt x="153544" y="80393"/>
                    </a:cubicBezTo>
                    <a:lnTo>
                      <a:pt x="153544" y="73152"/>
                    </a:lnTo>
                    <a:cubicBezTo>
                      <a:pt x="153544" y="67600"/>
                      <a:pt x="149064" y="63119"/>
                      <a:pt x="143512" y="63119"/>
                    </a:cubicBezTo>
                    <a:close/>
                    <a:moveTo>
                      <a:pt x="76724" y="119810"/>
                    </a:moveTo>
                    <a:cubicBezTo>
                      <a:pt x="52956" y="119810"/>
                      <a:pt x="33670" y="100523"/>
                      <a:pt x="33670" y="76756"/>
                    </a:cubicBezTo>
                    <a:cubicBezTo>
                      <a:pt x="33670" y="52989"/>
                      <a:pt x="52956" y="33703"/>
                      <a:pt x="76724" y="33703"/>
                    </a:cubicBezTo>
                    <a:cubicBezTo>
                      <a:pt x="100491" y="33703"/>
                      <a:pt x="119777" y="52989"/>
                      <a:pt x="119777" y="76756"/>
                    </a:cubicBezTo>
                    <a:cubicBezTo>
                      <a:pt x="119777" y="100523"/>
                      <a:pt x="100491" y="119810"/>
                      <a:pt x="76724" y="11981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7" name="Google Shape;287;p11"/>
              <p:cNvSpPr/>
              <p:nvPr/>
            </p:nvSpPr>
            <p:spPr>
              <a:xfrm>
                <a:off x="2346740" y="2926156"/>
                <a:ext cx="64125" cy="64125"/>
              </a:xfrm>
              <a:custGeom>
                <a:avLst/>
                <a:gdLst/>
                <a:ahLst/>
                <a:cxnLst/>
                <a:rect l="l" t="t" r="r" b="b"/>
                <a:pathLst>
                  <a:path w="64125" h="64125" extrusionOk="0">
                    <a:moveTo>
                      <a:pt x="59937" y="26365"/>
                    </a:moveTo>
                    <a:lnTo>
                      <a:pt x="57664" y="26365"/>
                    </a:lnTo>
                    <a:cubicBezTo>
                      <a:pt x="56983" y="23345"/>
                      <a:pt x="55814" y="20520"/>
                      <a:pt x="54190" y="17988"/>
                    </a:cubicBezTo>
                    <a:lnTo>
                      <a:pt x="55814" y="16364"/>
                    </a:lnTo>
                    <a:cubicBezTo>
                      <a:pt x="57437" y="14741"/>
                      <a:pt x="57437" y="12078"/>
                      <a:pt x="55814" y="10455"/>
                    </a:cubicBezTo>
                    <a:lnTo>
                      <a:pt x="53671" y="8312"/>
                    </a:lnTo>
                    <a:cubicBezTo>
                      <a:pt x="52047" y="6689"/>
                      <a:pt x="49385" y="6689"/>
                      <a:pt x="47761" y="8312"/>
                    </a:cubicBezTo>
                    <a:lnTo>
                      <a:pt x="46138" y="9935"/>
                    </a:lnTo>
                    <a:cubicBezTo>
                      <a:pt x="43605" y="8312"/>
                      <a:pt x="40781" y="7143"/>
                      <a:pt x="37761" y="6461"/>
                    </a:cubicBezTo>
                    <a:lnTo>
                      <a:pt x="37761" y="4188"/>
                    </a:lnTo>
                    <a:cubicBezTo>
                      <a:pt x="37761" y="1883"/>
                      <a:pt x="35878" y="0"/>
                      <a:pt x="33573" y="0"/>
                    </a:cubicBezTo>
                    <a:lnTo>
                      <a:pt x="30553" y="0"/>
                    </a:lnTo>
                    <a:cubicBezTo>
                      <a:pt x="28248" y="0"/>
                      <a:pt x="26365" y="1883"/>
                      <a:pt x="26365" y="4188"/>
                    </a:cubicBezTo>
                    <a:lnTo>
                      <a:pt x="26365" y="6461"/>
                    </a:lnTo>
                    <a:cubicBezTo>
                      <a:pt x="23345" y="7143"/>
                      <a:pt x="20520" y="8312"/>
                      <a:pt x="17988" y="9935"/>
                    </a:cubicBezTo>
                    <a:lnTo>
                      <a:pt x="16364" y="8312"/>
                    </a:lnTo>
                    <a:cubicBezTo>
                      <a:pt x="14741" y="6689"/>
                      <a:pt x="12078" y="6689"/>
                      <a:pt x="10455" y="8312"/>
                    </a:cubicBezTo>
                    <a:lnTo>
                      <a:pt x="8312" y="10455"/>
                    </a:lnTo>
                    <a:cubicBezTo>
                      <a:pt x="6689" y="12078"/>
                      <a:pt x="6689" y="14741"/>
                      <a:pt x="8312" y="16364"/>
                    </a:cubicBezTo>
                    <a:lnTo>
                      <a:pt x="9935" y="17988"/>
                    </a:lnTo>
                    <a:cubicBezTo>
                      <a:pt x="8312" y="20520"/>
                      <a:pt x="7143" y="23345"/>
                      <a:pt x="6461" y="26365"/>
                    </a:cubicBezTo>
                    <a:lnTo>
                      <a:pt x="4188" y="26365"/>
                    </a:lnTo>
                    <a:cubicBezTo>
                      <a:pt x="1883" y="26365"/>
                      <a:pt x="0" y="28248"/>
                      <a:pt x="0" y="30553"/>
                    </a:cubicBezTo>
                    <a:lnTo>
                      <a:pt x="0" y="33573"/>
                    </a:lnTo>
                    <a:cubicBezTo>
                      <a:pt x="0" y="35878"/>
                      <a:pt x="1883" y="37761"/>
                      <a:pt x="4188" y="37761"/>
                    </a:cubicBezTo>
                    <a:lnTo>
                      <a:pt x="6461" y="37761"/>
                    </a:lnTo>
                    <a:cubicBezTo>
                      <a:pt x="7143" y="40781"/>
                      <a:pt x="8312" y="43605"/>
                      <a:pt x="9935" y="46138"/>
                    </a:cubicBezTo>
                    <a:lnTo>
                      <a:pt x="8312" y="47762"/>
                    </a:lnTo>
                    <a:cubicBezTo>
                      <a:pt x="6689" y="49385"/>
                      <a:pt x="6689" y="52047"/>
                      <a:pt x="8312" y="53671"/>
                    </a:cubicBezTo>
                    <a:lnTo>
                      <a:pt x="10455" y="55814"/>
                    </a:lnTo>
                    <a:cubicBezTo>
                      <a:pt x="12078" y="57437"/>
                      <a:pt x="14741" y="57437"/>
                      <a:pt x="16364" y="55814"/>
                    </a:cubicBezTo>
                    <a:lnTo>
                      <a:pt x="17988" y="54190"/>
                    </a:lnTo>
                    <a:cubicBezTo>
                      <a:pt x="20520" y="55814"/>
                      <a:pt x="23345" y="56983"/>
                      <a:pt x="26365" y="57664"/>
                    </a:cubicBezTo>
                    <a:lnTo>
                      <a:pt x="26365" y="59937"/>
                    </a:lnTo>
                    <a:cubicBezTo>
                      <a:pt x="26365" y="62242"/>
                      <a:pt x="28248" y="64126"/>
                      <a:pt x="30553" y="64126"/>
                    </a:cubicBezTo>
                    <a:lnTo>
                      <a:pt x="33573" y="64126"/>
                    </a:lnTo>
                    <a:cubicBezTo>
                      <a:pt x="35878" y="64126"/>
                      <a:pt x="37761" y="62242"/>
                      <a:pt x="37761" y="59937"/>
                    </a:cubicBezTo>
                    <a:lnTo>
                      <a:pt x="37761" y="57664"/>
                    </a:lnTo>
                    <a:cubicBezTo>
                      <a:pt x="40781" y="56983"/>
                      <a:pt x="43605" y="55814"/>
                      <a:pt x="46138" y="54190"/>
                    </a:cubicBezTo>
                    <a:lnTo>
                      <a:pt x="47761" y="55814"/>
                    </a:lnTo>
                    <a:cubicBezTo>
                      <a:pt x="49385" y="57437"/>
                      <a:pt x="52047" y="57437"/>
                      <a:pt x="53671" y="55814"/>
                    </a:cubicBezTo>
                    <a:lnTo>
                      <a:pt x="55814" y="53671"/>
                    </a:lnTo>
                    <a:cubicBezTo>
                      <a:pt x="57437" y="52047"/>
                      <a:pt x="57437" y="49385"/>
                      <a:pt x="55814" y="47762"/>
                    </a:cubicBezTo>
                    <a:lnTo>
                      <a:pt x="54190" y="46138"/>
                    </a:lnTo>
                    <a:cubicBezTo>
                      <a:pt x="55814" y="43605"/>
                      <a:pt x="56983" y="40781"/>
                      <a:pt x="57664" y="37761"/>
                    </a:cubicBezTo>
                    <a:lnTo>
                      <a:pt x="59937" y="37761"/>
                    </a:lnTo>
                    <a:cubicBezTo>
                      <a:pt x="62242" y="37761"/>
                      <a:pt x="64126" y="35878"/>
                      <a:pt x="64126" y="33573"/>
                    </a:cubicBezTo>
                    <a:lnTo>
                      <a:pt x="64126" y="30553"/>
                    </a:lnTo>
                    <a:cubicBezTo>
                      <a:pt x="64126" y="28248"/>
                      <a:pt x="62242" y="26365"/>
                      <a:pt x="59937" y="26365"/>
                    </a:cubicBezTo>
                    <a:close/>
                    <a:moveTo>
                      <a:pt x="32047" y="50034"/>
                    </a:moveTo>
                    <a:cubicBezTo>
                      <a:pt x="22111" y="50034"/>
                      <a:pt x="14091" y="41982"/>
                      <a:pt x="14091" y="32079"/>
                    </a:cubicBezTo>
                    <a:cubicBezTo>
                      <a:pt x="14091" y="22176"/>
                      <a:pt x="22144" y="14124"/>
                      <a:pt x="32047" y="14124"/>
                    </a:cubicBezTo>
                    <a:cubicBezTo>
                      <a:pt x="41950" y="14124"/>
                      <a:pt x="50002" y="22176"/>
                      <a:pt x="50002" y="32079"/>
                    </a:cubicBezTo>
                    <a:cubicBezTo>
                      <a:pt x="50002" y="41982"/>
                      <a:pt x="41950" y="50034"/>
                      <a:pt x="32047" y="5003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288" name="Google Shape;288;p11"/>
            <p:cNvGrpSpPr/>
            <p:nvPr/>
          </p:nvGrpSpPr>
          <p:grpSpPr>
            <a:xfrm>
              <a:off x="1205289" y="46196"/>
              <a:ext cx="509907" cy="380307"/>
              <a:chOff x="3003517" y="2786184"/>
              <a:chExt cx="237963" cy="177473"/>
            </a:xfrm>
          </p:grpSpPr>
          <p:sp>
            <p:nvSpPr>
              <p:cNvPr id="289" name="Google Shape;289;p11"/>
              <p:cNvSpPr/>
              <p:nvPr/>
            </p:nvSpPr>
            <p:spPr>
              <a:xfrm>
                <a:off x="3003517" y="2786184"/>
                <a:ext cx="237963" cy="137959"/>
              </a:xfrm>
              <a:custGeom>
                <a:avLst/>
                <a:gdLst/>
                <a:ahLst/>
                <a:cxnLst/>
                <a:rect l="l" t="t" r="r" b="b"/>
                <a:pathLst>
                  <a:path w="237963" h="137959" extrusionOk="0">
                    <a:moveTo>
                      <a:pt x="34190" y="0"/>
                    </a:moveTo>
                    <a:lnTo>
                      <a:pt x="203774" y="0"/>
                    </a:lnTo>
                    <a:cubicBezTo>
                      <a:pt x="222638" y="0"/>
                      <a:pt x="237963" y="15325"/>
                      <a:pt x="237963" y="34189"/>
                    </a:cubicBezTo>
                    <a:lnTo>
                      <a:pt x="237963" y="103770"/>
                    </a:lnTo>
                    <a:cubicBezTo>
                      <a:pt x="237963" y="122634"/>
                      <a:pt x="222638" y="137960"/>
                      <a:pt x="203774" y="137960"/>
                    </a:cubicBezTo>
                    <a:lnTo>
                      <a:pt x="34190" y="137960"/>
                    </a:lnTo>
                    <a:cubicBezTo>
                      <a:pt x="15325" y="137960"/>
                      <a:pt x="0" y="122634"/>
                      <a:pt x="0" y="103770"/>
                    </a:cubicBezTo>
                    <a:lnTo>
                      <a:pt x="0" y="34189"/>
                    </a:lnTo>
                    <a:cubicBezTo>
                      <a:pt x="0" y="15325"/>
                      <a:pt x="15325" y="0"/>
                      <a:pt x="34190" y="0"/>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0" name="Google Shape;290;p11"/>
              <p:cNvSpPr/>
              <p:nvPr/>
            </p:nvSpPr>
            <p:spPr>
              <a:xfrm>
                <a:off x="3096549" y="2915117"/>
                <a:ext cx="54465" cy="48540"/>
              </a:xfrm>
              <a:custGeom>
                <a:avLst/>
                <a:gdLst/>
                <a:ahLst/>
                <a:cxnLst/>
                <a:rect l="l" t="t" r="r" b="b"/>
                <a:pathLst>
                  <a:path w="54465" h="48540" extrusionOk="0">
                    <a:moveTo>
                      <a:pt x="31811" y="45911"/>
                    </a:moveTo>
                    <a:lnTo>
                      <a:pt x="53760" y="7890"/>
                    </a:lnTo>
                    <a:cubicBezTo>
                      <a:pt x="55773" y="4383"/>
                      <a:pt x="53240" y="0"/>
                      <a:pt x="49181" y="0"/>
                    </a:cubicBezTo>
                    <a:lnTo>
                      <a:pt x="5284" y="0"/>
                    </a:lnTo>
                    <a:cubicBezTo>
                      <a:pt x="1225" y="0"/>
                      <a:pt x="-1307" y="4383"/>
                      <a:pt x="706" y="7890"/>
                    </a:cubicBezTo>
                    <a:lnTo>
                      <a:pt x="22655" y="45911"/>
                    </a:lnTo>
                    <a:cubicBezTo>
                      <a:pt x="24668" y="49417"/>
                      <a:pt x="29765" y="49417"/>
                      <a:pt x="31778" y="45911"/>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1" name="Google Shape;291;p11"/>
              <p:cNvSpPr/>
              <p:nvPr/>
            </p:nvSpPr>
            <p:spPr>
              <a:xfrm>
                <a:off x="3105112" y="2861576"/>
                <a:ext cx="34806" cy="34806"/>
              </a:xfrm>
              <a:custGeom>
                <a:avLst/>
                <a:gdLst/>
                <a:ahLst/>
                <a:cxnLst/>
                <a:rect l="l" t="t" r="r" b="b"/>
                <a:pathLst>
                  <a:path w="34806" h="34806" extrusionOk="0">
                    <a:moveTo>
                      <a:pt x="34806" y="17403"/>
                    </a:moveTo>
                    <a:cubicBezTo>
                      <a:pt x="34806" y="27015"/>
                      <a:pt x="27015" y="34806"/>
                      <a:pt x="17403" y="34806"/>
                    </a:cubicBezTo>
                    <a:cubicBezTo>
                      <a:pt x="7792" y="34806"/>
                      <a:pt x="0" y="27015"/>
                      <a:pt x="0" y="17403"/>
                    </a:cubicBezTo>
                    <a:cubicBezTo>
                      <a:pt x="0" y="7792"/>
                      <a:pt x="7792" y="0"/>
                      <a:pt x="17403" y="0"/>
                    </a:cubicBezTo>
                    <a:cubicBezTo>
                      <a:pt x="27015" y="0"/>
                      <a:pt x="34806" y="7792"/>
                      <a:pt x="34806" y="1740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2" name="Google Shape;292;p11"/>
              <p:cNvSpPr/>
              <p:nvPr/>
            </p:nvSpPr>
            <p:spPr>
              <a:xfrm>
                <a:off x="3038226" y="2861576"/>
                <a:ext cx="34806" cy="34806"/>
              </a:xfrm>
              <a:custGeom>
                <a:avLst/>
                <a:gdLst/>
                <a:ahLst/>
                <a:cxnLst/>
                <a:rect l="l" t="t" r="r" b="b"/>
                <a:pathLst>
                  <a:path w="34806" h="34806" extrusionOk="0">
                    <a:moveTo>
                      <a:pt x="34807" y="17403"/>
                    </a:moveTo>
                    <a:cubicBezTo>
                      <a:pt x="34807" y="27015"/>
                      <a:pt x="27015" y="34806"/>
                      <a:pt x="17403" y="34806"/>
                    </a:cubicBezTo>
                    <a:cubicBezTo>
                      <a:pt x="7792" y="34806"/>
                      <a:pt x="0" y="27015"/>
                      <a:pt x="0" y="17403"/>
                    </a:cubicBezTo>
                    <a:cubicBezTo>
                      <a:pt x="0" y="7792"/>
                      <a:pt x="7792" y="0"/>
                      <a:pt x="17403" y="0"/>
                    </a:cubicBezTo>
                    <a:cubicBezTo>
                      <a:pt x="27015" y="0"/>
                      <a:pt x="34807" y="7792"/>
                      <a:pt x="34807" y="1740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3" name="Google Shape;293;p11"/>
              <p:cNvSpPr/>
              <p:nvPr/>
            </p:nvSpPr>
            <p:spPr>
              <a:xfrm>
                <a:off x="3171965" y="2861576"/>
                <a:ext cx="34806" cy="34806"/>
              </a:xfrm>
              <a:custGeom>
                <a:avLst/>
                <a:gdLst/>
                <a:ahLst/>
                <a:cxnLst/>
                <a:rect l="l" t="t" r="r" b="b"/>
                <a:pathLst>
                  <a:path w="34806" h="34806" extrusionOk="0">
                    <a:moveTo>
                      <a:pt x="34807" y="17403"/>
                    </a:moveTo>
                    <a:cubicBezTo>
                      <a:pt x="34807" y="27015"/>
                      <a:pt x="27015" y="34806"/>
                      <a:pt x="17403" y="34806"/>
                    </a:cubicBezTo>
                    <a:cubicBezTo>
                      <a:pt x="7792" y="34806"/>
                      <a:pt x="0" y="27015"/>
                      <a:pt x="0" y="17403"/>
                    </a:cubicBezTo>
                    <a:cubicBezTo>
                      <a:pt x="0" y="7792"/>
                      <a:pt x="7792" y="0"/>
                      <a:pt x="17403" y="0"/>
                    </a:cubicBezTo>
                    <a:cubicBezTo>
                      <a:pt x="27015" y="0"/>
                      <a:pt x="34807" y="7792"/>
                      <a:pt x="34807" y="1740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294" name="Google Shape;294;p11"/>
            <p:cNvGrpSpPr/>
            <p:nvPr/>
          </p:nvGrpSpPr>
          <p:grpSpPr>
            <a:xfrm rot="-5400000">
              <a:off x="3853135" y="-65938"/>
              <a:ext cx="302523" cy="604574"/>
              <a:chOff x="6051939" y="4247145"/>
              <a:chExt cx="64353" cy="128641"/>
            </a:xfrm>
          </p:grpSpPr>
          <p:sp>
            <p:nvSpPr>
              <p:cNvPr id="295" name="Google Shape;295;p11"/>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6" name="Google Shape;296;p11"/>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7" name="Google Shape;297;p11"/>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8" name="Google Shape;298;p11"/>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299" name="Google Shape;299;p11"/>
            <p:cNvSpPr/>
            <p:nvPr/>
          </p:nvSpPr>
          <p:spPr>
            <a:xfrm>
              <a:off x="8617750" y="3401056"/>
              <a:ext cx="167421" cy="167421"/>
            </a:xfrm>
            <a:custGeom>
              <a:avLst/>
              <a:gdLst/>
              <a:ahLst/>
              <a:cxnLst/>
              <a:rect l="l" t="t" r="r" b="b"/>
              <a:pathLst>
                <a:path w="48248" h="48248" extrusionOk="0">
                  <a:moveTo>
                    <a:pt x="31170" y="24124"/>
                  </a:moveTo>
                  <a:lnTo>
                    <a:pt x="46787" y="8507"/>
                  </a:lnTo>
                  <a:cubicBezTo>
                    <a:pt x="48735" y="6559"/>
                    <a:pt x="48735" y="3409"/>
                    <a:pt x="46787" y="1461"/>
                  </a:cubicBezTo>
                  <a:cubicBezTo>
                    <a:pt x="44839" y="-487"/>
                    <a:pt x="41690" y="-487"/>
                    <a:pt x="39742" y="1461"/>
                  </a:cubicBezTo>
                  <a:lnTo>
                    <a:pt x="24124" y="17079"/>
                  </a:lnTo>
                  <a:lnTo>
                    <a:pt x="8507" y="1461"/>
                  </a:lnTo>
                  <a:cubicBezTo>
                    <a:pt x="6558" y="-487"/>
                    <a:pt x="3409" y="-487"/>
                    <a:pt x="1461" y="1461"/>
                  </a:cubicBezTo>
                  <a:cubicBezTo>
                    <a:pt x="-487" y="3409"/>
                    <a:pt x="-487" y="6559"/>
                    <a:pt x="1461" y="8507"/>
                  </a:cubicBezTo>
                  <a:lnTo>
                    <a:pt x="17078" y="24124"/>
                  </a:lnTo>
                  <a:lnTo>
                    <a:pt x="1461" y="39742"/>
                  </a:lnTo>
                  <a:cubicBezTo>
                    <a:pt x="-487" y="41690"/>
                    <a:pt x="-487" y="44839"/>
                    <a:pt x="1461" y="46787"/>
                  </a:cubicBezTo>
                  <a:cubicBezTo>
                    <a:pt x="3409" y="48736"/>
                    <a:pt x="6558" y="48736"/>
                    <a:pt x="8507" y="46787"/>
                  </a:cubicBezTo>
                  <a:lnTo>
                    <a:pt x="24124" y="31170"/>
                  </a:lnTo>
                  <a:lnTo>
                    <a:pt x="39742" y="46787"/>
                  </a:lnTo>
                  <a:cubicBezTo>
                    <a:pt x="41690" y="48736"/>
                    <a:pt x="44839" y="48736"/>
                    <a:pt x="46787" y="46787"/>
                  </a:cubicBezTo>
                  <a:cubicBezTo>
                    <a:pt x="48735" y="44839"/>
                    <a:pt x="48735" y="41690"/>
                    <a:pt x="46787" y="39742"/>
                  </a:cubicBezTo>
                  <a:lnTo>
                    <a:pt x="31170" y="24124"/>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01"/>
        <p:cNvGrpSpPr/>
        <p:nvPr/>
      </p:nvGrpSpPr>
      <p:grpSpPr>
        <a:xfrm>
          <a:off x="0" y="0"/>
          <a:ext cx="0" cy="0"/>
          <a:chOff x="0" y="0"/>
          <a:chExt cx="0" cy="0"/>
        </a:xfrm>
      </p:grpSpPr>
      <p:grpSp>
        <p:nvGrpSpPr>
          <p:cNvPr id="302" name="Google Shape;302;p13"/>
          <p:cNvGrpSpPr/>
          <p:nvPr/>
        </p:nvGrpSpPr>
        <p:grpSpPr>
          <a:xfrm>
            <a:off x="117161" y="-408650"/>
            <a:ext cx="9681781" cy="6131100"/>
            <a:chOff x="117161" y="-408650"/>
            <a:chExt cx="9681781" cy="6131100"/>
          </a:xfrm>
        </p:grpSpPr>
        <p:sp>
          <p:nvSpPr>
            <p:cNvPr id="303" name="Google Shape;303;p13"/>
            <p:cNvSpPr/>
            <p:nvPr/>
          </p:nvSpPr>
          <p:spPr>
            <a:xfrm>
              <a:off x="8733105" y="767590"/>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4" name="Google Shape;304;p13"/>
            <p:cNvSpPr/>
            <p:nvPr/>
          </p:nvSpPr>
          <p:spPr>
            <a:xfrm flipH="1">
              <a:off x="490067" y="-408650"/>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305" name="Google Shape;305;p13"/>
            <p:cNvSpPr/>
            <p:nvPr/>
          </p:nvSpPr>
          <p:spPr>
            <a:xfrm flipH="1">
              <a:off x="1071027" y="4654134"/>
              <a:ext cx="302535" cy="302535"/>
            </a:xfrm>
            <a:custGeom>
              <a:avLst/>
              <a:gdLst/>
              <a:ahLst/>
              <a:cxnLst/>
              <a:rect l="l" t="t" r="r" b="b"/>
              <a:pathLst>
                <a:path w="70976" h="70976" extrusionOk="0">
                  <a:moveTo>
                    <a:pt x="35488" y="0"/>
                  </a:moveTo>
                  <a:lnTo>
                    <a:pt x="45391" y="25585"/>
                  </a:lnTo>
                  <a:lnTo>
                    <a:pt x="70977" y="35488"/>
                  </a:lnTo>
                  <a:lnTo>
                    <a:pt x="45391" y="45359"/>
                  </a:lnTo>
                  <a:lnTo>
                    <a:pt x="35488" y="70977"/>
                  </a:lnTo>
                  <a:lnTo>
                    <a:pt x="25585" y="45359"/>
                  </a:lnTo>
                  <a:lnTo>
                    <a:pt x="0" y="35488"/>
                  </a:lnTo>
                  <a:lnTo>
                    <a:pt x="25585" y="25585"/>
                  </a:lnTo>
                  <a:lnTo>
                    <a:pt x="35488"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6" name="Google Shape;306;p13"/>
            <p:cNvSpPr/>
            <p:nvPr/>
          </p:nvSpPr>
          <p:spPr>
            <a:xfrm flipH="1">
              <a:off x="280183" y="4084852"/>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7" name="Google Shape;307;p13"/>
            <p:cNvSpPr/>
            <p:nvPr/>
          </p:nvSpPr>
          <p:spPr>
            <a:xfrm flipH="1">
              <a:off x="8800989" y="3425628"/>
              <a:ext cx="568200" cy="568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308" name="Google Shape;308;p13"/>
            <p:cNvGrpSpPr/>
            <p:nvPr/>
          </p:nvGrpSpPr>
          <p:grpSpPr>
            <a:xfrm flipH="1">
              <a:off x="339309" y="540012"/>
              <a:ext cx="302523" cy="604574"/>
              <a:chOff x="6051939" y="4247145"/>
              <a:chExt cx="64353" cy="128641"/>
            </a:xfrm>
          </p:grpSpPr>
          <p:sp>
            <p:nvSpPr>
              <p:cNvPr id="309" name="Google Shape;309;p13"/>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0" name="Google Shape;310;p13"/>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1" name="Google Shape;311;p13"/>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2" name="Google Shape;312;p13"/>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313" name="Google Shape;313;p13"/>
            <p:cNvGrpSpPr/>
            <p:nvPr/>
          </p:nvGrpSpPr>
          <p:grpSpPr>
            <a:xfrm rot="2215630" flipH="1">
              <a:off x="169758" y="4566243"/>
              <a:ext cx="604586" cy="376954"/>
              <a:chOff x="6262753" y="2459140"/>
              <a:chExt cx="308349" cy="192253"/>
            </a:xfrm>
          </p:grpSpPr>
          <p:sp>
            <p:nvSpPr>
              <p:cNvPr id="314" name="Google Shape;314;p13"/>
              <p:cNvSpPr/>
              <p:nvPr/>
            </p:nvSpPr>
            <p:spPr>
              <a:xfrm rot="1586212">
                <a:off x="6270530" y="2500642"/>
                <a:ext cx="192869" cy="27390"/>
              </a:xfrm>
              <a:custGeom>
                <a:avLst/>
                <a:gdLst/>
                <a:ahLst/>
                <a:cxnLst/>
                <a:rect l="l" t="t" r="r" b="b"/>
                <a:pathLst>
                  <a:path w="192961" h="27403" extrusionOk="0">
                    <a:moveTo>
                      <a:pt x="16722" y="0"/>
                    </a:moveTo>
                    <a:lnTo>
                      <a:pt x="192962" y="0"/>
                    </a:lnTo>
                    <a:lnTo>
                      <a:pt x="192962" y="27403"/>
                    </a:lnTo>
                    <a:lnTo>
                      <a:pt x="0" y="27403"/>
                    </a:lnTo>
                    <a:lnTo>
                      <a:pt x="0" y="16721"/>
                    </a:lnTo>
                    <a:cubicBezTo>
                      <a:pt x="0" y="7500"/>
                      <a:pt x="7500" y="0"/>
                      <a:pt x="16722" y="0"/>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5" name="Google Shape;315;p13"/>
              <p:cNvSpPr/>
              <p:nvPr/>
            </p:nvSpPr>
            <p:spPr>
              <a:xfrm rot="-3813788">
                <a:off x="6359058" y="2428446"/>
                <a:ext cx="3731" cy="192869"/>
              </a:xfrm>
              <a:custGeom>
                <a:avLst/>
                <a:gdLst/>
                <a:ahLst/>
                <a:cxnLst/>
                <a:rect l="l" t="t" r="r" b="b"/>
                <a:pathLst>
                  <a:path w="3733" h="192961" extrusionOk="0">
                    <a:moveTo>
                      <a:pt x="0" y="0"/>
                    </a:moveTo>
                    <a:lnTo>
                      <a:pt x="3734" y="0"/>
                    </a:lnTo>
                    <a:lnTo>
                      <a:pt x="3734" y="192961"/>
                    </a:lnTo>
                    <a:lnTo>
                      <a:pt x="0" y="192961"/>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6" name="Google Shape;316;p13"/>
              <p:cNvSpPr/>
              <p:nvPr/>
            </p:nvSpPr>
            <p:spPr>
              <a:xfrm>
                <a:off x="6262753" y="2483997"/>
                <a:ext cx="35299" cy="39390"/>
              </a:xfrm>
              <a:custGeom>
                <a:avLst/>
                <a:gdLst/>
                <a:ahLst/>
                <a:cxnLst/>
                <a:rect l="l" t="t" r="r" b="b"/>
                <a:pathLst>
                  <a:path w="35299" h="39390" extrusionOk="0">
                    <a:moveTo>
                      <a:pt x="7409" y="37988"/>
                    </a:moveTo>
                    <a:lnTo>
                      <a:pt x="7409" y="37988"/>
                    </a:lnTo>
                    <a:cubicBezTo>
                      <a:pt x="785" y="34709"/>
                      <a:pt x="-1877" y="26689"/>
                      <a:pt x="1402" y="20066"/>
                    </a:cubicBezTo>
                    <a:lnTo>
                      <a:pt x="11370" y="0"/>
                    </a:lnTo>
                    <a:lnTo>
                      <a:pt x="35299" y="11916"/>
                    </a:lnTo>
                    <a:lnTo>
                      <a:pt x="25332" y="31982"/>
                    </a:lnTo>
                    <a:cubicBezTo>
                      <a:pt x="22052" y="38605"/>
                      <a:pt x="14033" y="41268"/>
                      <a:pt x="7409" y="3798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7" name="Google Shape;317;p13"/>
              <p:cNvSpPr/>
              <p:nvPr/>
            </p:nvSpPr>
            <p:spPr>
              <a:xfrm>
                <a:off x="6296955" y="2498803"/>
                <a:ext cx="21779" cy="24150"/>
              </a:xfrm>
              <a:custGeom>
                <a:avLst/>
                <a:gdLst/>
                <a:ahLst/>
                <a:cxnLst/>
                <a:rect l="l" t="t" r="r" b="b"/>
                <a:pathLst>
                  <a:path w="21779" h="24150" extrusionOk="0">
                    <a:moveTo>
                      <a:pt x="4604" y="23280"/>
                    </a:moveTo>
                    <a:lnTo>
                      <a:pt x="4604" y="23280"/>
                    </a:lnTo>
                    <a:cubicBezTo>
                      <a:pt x="513" y="21234"/>
                      <a:pt x="-1176" y="16267"/>
                      <a:pt x="870" y="12143"/>
                    </a:cubicBezTo>
                    <a:lnTo>
                      <a:pt x="6909" y="0"/>
                    </a:lnTo>
                    <a:lnTo>
                      <a:pt x="21780" y="7403"/>
                    </a:lnTo>
                    <a:lnTo>
                      <a:pt x="15741" y="19546"/>
                    </a:lnTo>
                    <a:cubicBezTo>
                      <a:pt x="13695" y="23637"/>
                      <a:pt x="8727" y="25326"/>
                      <a:pt x="4604" y="2328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8" name="Google Shape;318;p13"/>
              <p:cNvSpPr/>
              <p:nvPr/>
            </p:nvSpPr>
            <p:spPr>
              <a:xfrm rot="1586212">
                <a:off x="6317197" y="2515133"/>
                <a:ext cx="28558" cy="35763"/>
              </a:xfrm>
              <a:custGeom>
                <a:avLst/>
                <a:gdLst/>
                <a:ahLst/>
                <a:cxnLst/>
                <a:rect l="l" t="t" r="r" b="b"/>
                <a:pathLst>
                  <a:path w="28572" h="35780" extrusionOk="0">
                    <a:moveTo>
                      <a:pt x="32" y="0"/>
                    </a:moveTo>
                    <a:lnTo>
                      <a:pt x="28573" y="0"/>
                    </a:lnTo>
                    <a:lnTo>
                      <a:pt x="28573" y="22404"/>
                    </a:lnTo>
                    <a:cubicBezTo>
                      <a:pt x="28573" y="29774"/>
                      <a:pt x="22598" y="35781"/>
                      <a:pt x="15195" y="35781"/>
                    </a:cubicBezTo>
                    <a:lnTo>
                      <a:pt x="13377" y="35781"/>
                    </a:lnTo>
                    <a:cubicBezTo>
                      <a:pt x="6007" y="35781"/>
                      <a:pt x="0" y="29806"/>
                      <a:pt x="0" y="22404"/>
                    </a:cubicBezTo>
                    <a:lnTo>
                      <a:pt x="0" y="0"/>
                    </a:lnTo>
                    <a:lnTo>
                      <a:pt x="0"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9" name="Google Shape;319;p13"/>
              <p:cNvSpPr/>
              <p:nvPr/>
            </p:nvSpPr>
            <p:spPr>
              <a:xfrm>
                <a:off x="6278214" y="2471140"/>
                <a:ext cx="175201" cy="90620"/>
              </a:xfrm>
              <a:custGeom>
                <a:avLst/>
                <a:gdLst/>
                <a:ahLst/>
                <a:cxnLst/>
                <a:rect l="l" t="t" r="r" b="b"/>
                <a:pathLst>
                  <a:path w="175201" h="90620" extrusionOk="0">
                    <a:moveTo>
                      <a:pt x="172766" y="90588"/>
                    </a:moveTo>
                    <a:lnTo>
                      <a:pt x="175201" y="85685"/>
                    </a:lnTo>
                    <a:lnTo>
                      <a:pt x="2922" y="0"/>
                    </a:lnTo>
                    <a:cubicBezTo>
                      <a:pt x="2046" y="1007"/>
                      <a:pt x="1266" y="2111"/>
                      <a:pt x="649" y="3344"/>
                    </a:cubicBezTo>
                    <a:lnTo>
                      <a:pt x="0" y="4676"/>
                    </a:lnTo>
                    <a:lnTo>
                      <a:pt x="172766" y="9062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0" name="Google Shape;320;p13"/>
              <p:cNvSpPr/>
              <p:nvPr/>
            </p:nvSpPr>
            <p:spPr>
              <a:xfrm>
                <a:off x="6431998" y="2512289"/>
                <a:ext cx="139104" cy="139104"/>
              </a:xfrm>
              <a:custGeom>
                <a:avLst/>
                <a:gdLst/>
                <a:ahLst/>
                <a:cxnLst/>
                <a:rect l="l" t="t" r="r" b="b"/>
                <a:pathLst>
                  <a:path w="139104" h="139104" extrusionOk="0">
                    <a:moveTo>
                      <a:pt x="100511" y="7293"/>
                    </a:moveTo>
                    <a:cubicBezTo>
                      <a:pt x="66127" y="-9817"/>
                      <a:pt x="24405" y="4209"/>
                      <a:pt x="7294" y="38593"/>
                    </a:cubicBezTo>
                    <a:cubicBezTo>
                      <a:pt x="-9818" y="72978"/>
                      <a:pt x="4209" y="114700"/>
                      <a:pt x="38593" y="131811"/>
                    </a:cubicBezTo>
                    <a:cubicBezTo>
                      <a:pt x="72978" y="148922"/>
                      <a:pt x="114700" y="134896"/>
                      <a:pt x="131811" y="100511"/>
                    </a:cubicBezTo>
                    <a:cubicBezTo>
                      <a:pt x="148922" y="66127"/>
                      <a:pt x="134896" y="24405"/>
                      <a:pt x="100511" y="7293"/>
                    </a:cubicBezTo>
                    <a:close/>
                    <a:moveTo>
                      <a:pt x="97264" y="96550"/>
                    </a:moveTo>
                    <a:cubicBezTo>
                      <a:pt x="91420" y="93628"/>
                      <a:pt x="89017" y="86550"/>
                      <a:pt x="91940" y="80673"/>
                    </a:cubicBezTo>
                    <a:cubicBezTo>
                      <a:pt x="94862" y="74829"/>
                      <a:pt x="101940" y="72426"/>
                      <a:pt x="107817" y="75348"/>
                    </a:cubicBezTo>
                    <a:cubicBezTo>
                      <a:pt x="113661" y="78270"/>
                      <a:pt x="116064" y="85348"/>
                      <a:pt x="113141" y="91225"/>
                    </a:cubicBezTo>
                    <a:cubicBezTo>
                      <a:pt x="110220" y="97070"/>
                      <a:pt x="103141" y="99472"/>
                      <a:pt x="97264" y="965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1" name="Google Shape;321;p13"/>
              <p:cNvSpPr/>
              <p:nvPr/>
            </p:nvSpPr>
            <p:spPr>
              <a:xfrm>
                <a:off x="6431998" y="2512289"/>
                <a:ext cx="139104" cy="139104"/>
              </a:xfrm>
              <a:custGeom>
                <a:avLst/>
                <a:gdLst/>
                <a:ahLst/>
                <a:cxnLst/>
                <a:rect l="l" t="t" r="r" b="b"/>
                <a:pathLst>
                  <a:path w="139104" h="139104" extrusionOk="0">
                    <a:moveTo>
                      <a:pt x="100511" y="7293"/>
                    </a:moveTo>
                    <a:cubicBezTo>
                      <a:pt x="66127" y="-9817"/>
                      <a:pt x="24405" y="4209"/>
                      <a:pt x="7294" y="38593"/>
                    </a:cubicBezTo>
                    <a:cubicBezTo>
                      <a:pt x="-9818" y="72978"/>
                      <a:pt x="4209" y="114700"/>
                      <a:pt x="38593" y="131811"/>
                    </a:cubicBezTo>
                    <a:cubicBezTo>
                      <a:pt x="72978" y="148922"/>
                      <a:pt x="114700" y="134896"/>
                      <a:pt x="131811" y="100511"/>
                    </a:cubicBezTo>
                    <a:cubicBezTo>
                      <a:pt x="148922" y="66127"/>
                      <a:pt x="134896" y="24405"/>
                      <a:pt x="100511" y="7293"/>
                    </a:cubicBezTo>
                    <a:close/>
                    <a:moveTo>
                      <a:pt x="42652" y="123564"/>
                    </a:moveTo>
                    <a:cubicBezTo>
                      <a:pt x="12813" y="108726"/>
                      <a:pt x="670" y="72523"/>
                      <a:pt x="15508" y="42684"/>
                    </a:cubicBezTo>
                    <a:cubicBezTo>
                      <a:pt x="30346" y="12846"/>
                      <a:pt x="66549" y="702"/>
                      <a:pt x="96388" y="15541"/>
                    </a:cubicBezTo>
                    <a:cubicBezTo>
                      <a:pt x="126226" y="30379"/>
                      <a:pt x="138370" y="66581"/>
                      <a:pt x="123532" y="96420"/>
                    </a:cubicBezTo>
                    <a:cubicBezTo>
                      <a:pt x="108693" y="126259"/>
                      <a:pt x="72491" y="138402"/>
                      <a:pt x="42652" y="123564"/>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322" name="Google Shape;322;p13"/>
            <p:cNvSpPr/>
            <p:nvPr/>
          </p:nvSpPr>
          <p:spPr>
            <a:xfrm flipH="1">
              <a:off x="8371242" y="4294750"/>
              <a:ext cx="1427700" cy="14277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323" name="Google Shape;323;p13"/>
            <p:cNvSpPr/>
            <p:nvPr/>
          </p:nvSpPr>
          <p:spPr>
            <a:xfrm flipH="1">
              <a:off x="1576189" y="-250997"/>
              <a:ext cx="568200" cy="568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324" name="Google Shape;324;p13"/>
            <p:cNvGrpSpPr/>
            <p:nvPr/>
          </p:nvGrpSpPr>
          <p:grpSpPr>
            <a:xfrm rot="-5400000" flipH="1">
              <a:off x="7703759" y="4528637"/>
              <a:ext cx="302523" cy="604574"/>
              <a:chOff x="6051939" y="4247145"/>
              <a:chExt cx="64353" cy="128641"/>
            </a:xfrm>
          </p:grpSpPr>
          <p:sp>
            <p:nvSpPr>
              <p:cNvPr id="325" name="Google Shape;325;p13"/>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6" name="Google Shape;326;p13"/>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7" name="Google Shape;327;p13"/>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8" name="Google Shape;328;p13"/>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329" name="Google Shape;329;p13"/>
            <p:cNvGrpSpPr/>
            <p:nvPr/>
          </p:nvGrpSpPr>
          <p:grpSpPr>
            <a:xfrm flipH="1">
              <a:off x="8288568" y="191837"/>
              <a:ext cx="571977" cy="283015"/>
              <a:chOff x="1840391" y="3782323"/>
              <a:chExt cx="434171" cy="214845"/>
            </a:xfrm>
          </p:grpSpPr>
          <p:sp>
            <p:nvSpPr>
              <p:cNvPr id="330" name="Google Shape;330;p13"/>
              <p:cNvSpPr/>
              <p:nvPr/>
            </p:nvSpPr>
            <p:spPr>
              <a:xfrm>
                <a:off x="1840391" y="3782323"/>
                <a:ext cx="434171" cy="214845"/>
              </a:xfrm>
              <a:custGeom>
                <a:avLst/>
                <a:gdLst/>
                <a:ahLst/>
                <a:cxnLst/>
                <a:rect l="l" t="t" r="r" b="b"/>
                <a:pathLst>
                  <a:path w="434171" h="214845" extrusionOk="0">
                    <a:moveTo>
                      <a:pt x="394365" y="127278"/>
                    </a:moveTo>
                    <a:cubicBezTo>
                      <a:pt x="391378" y="100296"/>
                      <a:pt x="368520" y="79289"/>
                      <a:pt x="340727" y="79289"/>
                    </a:cubicBezTo>
                    <a:cubicBezTo>
                      <a:pt x="337220" y="79289"/>
                      <a:pt x="333811" y="79646"/>
                      <a:pt x="330499" y="80295"/>
                    </a:cubicBezTo>
                    <a:cubicBezTo>
                      <a:pt x="320012" y="54483"/>
                      <a:pt x="294686" y="36268"/>
                      <a:pt x="265107" y="36268"/>
                    </a:cubicBezTo>
                    <a:cubicBezTo>
                      <a:pt x="259360" y="36268"/>
                      <a:pt x="253808" y="36982"/>
                      <a:pt x="248451" y="38248"/>
                    </a:cubicBezTo>
                    <a:cubicBezTo>
                      <a:pt x="234554" y="15326"/>
                      <a:pt x="209358" y="0"/>
                      <a:pt x="180558" y="0"/>
                    </a:cubicBezTo>
                    <a:cubicBezTo>
                      <a:pt x="139745" y="0"/>
                      <a:pt x="106140" y="30813"/>
                      <a:pt x="101725" y="70457"/>
                    </a:cubicBezTo>
                    <a:cubicBezTo>
                      <a:pt x="98348" y="69840"/>
                      <a:pt x="94873" y="69451"/>
                      <a:pt x="91302" y="69451"/>
                    </a:cubicBezTo>
                    <a:cubicBezTo>
                      <a:pt x="60035" y="69451"/>
                      <a:pt x="34677" y="94809"/>
                      <a:pt x="34677" y="126076"/>
                    </a:cubicBezTo>
                    <a:cubicBezTo>
                      <a:pt x="34677" y="126725"/>
                      <a:pt x="34742" y="127375"/>
                      <a:pt x="34774" y="128024"/>
                    </a:cubicBezTo>
                    <a:cubicBezTo>
                      <a:pt x="14968" y="132245"/>
                      <a:pt x="0" y="149941"/>
                      <a:pt x="0" y="170948"/>
                    </a:cubicBezTo>
                    <a:cubicBezTo>
                      <a:pt x="0" y="195105"/>
                      <a:pt x="19773" y="214846"/>
                      <a:pt x="43898" y="214846"/>
                    </a:cubicBezTo>
                    <a:lnTo>
                      <a:pt x="390274" y="214846"/>
                    </a:lnTo>
                    <a:cubicBezTo>
                      <a:pt x="414431" y="214846"/>
                      <a:pt x="434171" y="195072"/>
                      <a:pt x="434171" y="170948"/>
                    </a:cubicBezTo>
                    <a:cubicBezTo>
                      <a:pt x="434171" y="148155"/>
                      <a:pt x="416606" y="129323"/>
                      <a:pt x="394333" y="127245"/>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31" name="Google Shape;331;p13"/>
              <p:cNvSpPr/>
              <p:nvPr/>
            </p:nvSpPr>
            <p:spPr>
              <a:xfrm rot="-4610003">
                <a:off x="1972576" y="3834598"/>
                <a:ext cx="140997" cy="140997"/>
              </a:xfrm>
              <a:custGeom>
                <a:avLst/>
                <a:gdLst/>
                <a:ahLst/>
                <a:cxnLst/>
                <a:rect l="l" t="t" r="r" b="b"/>
                <a:pathLst>
                  <a:path w="141173" h="141173" extrusionOk="0">
                    <a:moveTo>
                      <a:pt x="141174" y="70587"/>
                    </a:moveTo>
                    <a:cubicBezTo>
                      <a:pt x="141174" y="109571"/>
                      <a:pt x="109571" y="141174"/>
                      <a:pt x="70587" y="141174"/>
                    </a:cubicBezTo>
                    <a:cubicBezTo>
                      <a:pt x="31603" y="141174"/>
                      <a:pt x="0" y="109571"/>
                      <a:pt x="0" y="70587"/>
                    </a:cubicBezTo>
                    <a:cubicBezTo>
                      <a:pt x="0" y="31603"/>
                      <a:pt x="31603" y="0"/>
                      <a:pt x="70587" y="0"/>
                    </a:cubicBezTo>
                    <a:cubicBezTo>
                      <a:pt x="109571" y="0"/>
                      <a:pt x="141174" y="31603"/>
                      <a:pt x="141174" y="7058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332" name="Google Shape;332;p13"/>
              <p:cNvGrpSpPr/>
              <p:nvPr/>
            </p:nvGrpSpPr>
            <p:grpSpPr>
              <a:xfrm>
                <a:off x="1999212" y="3858430"/>
                <a:ext cx="84742" cy="91854"/>
                <a:chOff x="1999212" y="3858430"/>
                <a:chExt cx="84742" cy="91854"/>
              </a:xfrm>
            </p:grpSpPr>
            <p:sp>
              <p:nvSpPr>
                <p:cNvPr id="333" name="Google Shape;333;p13"/>
                <p:cNvSpPr/>
                <p:nvPr/>
              </p:nvSpPr>
              <p:spPr>
                <a:xfrm>
                  <a:off x="1999212" y="3858430"/>
                  <a:ext cx="37287" cy="91854"/>
                </a:xfrm>
                <a:custGeom>
                  <a:avLst/>
                  <a:gdLst/>
                  <a:ahLst/>
                  <a:cxnLst/>
                  <a:rect l="l" t="t" r="r" b="b"/>
                  <a:pathLst>
                    <a:path w="37287" h="91854" extrusionOk="0">
                      <a:moveTo>
                        <a:pt x="36706" y="23734"/>
                      </a:moveTo>
                      <a:lnTo>
                        <a:pt x="21056" y="1266"/>
                      </a:lnTo>
                      <a:cubicBezTo>
                        <a:pt x="19887" y="-422"/>
                        <a:pt x="17354" y="-422"/>
                        <a:pt x="16185" y="1266"/>
                      </a:cubicBezTo>
                      <a:lnTo>
                        <a:pt x="536" y="23734"/>
                      </a:lnTo>
                      <a:cubicBezTo>
                        <a:pt x="-828" y="25715"/>
                        <a:pt x="568" y="28410"/>
                        <a:pt x="2971" y="28410"/>
                      </a:cubicBezTo>
                      <a:lnTo>
                        <a:pt x="11997" y="28410"/>
                      </a:lnTo>
                      <a:lnTo>
                        <a:pt x="11997" y="86919"/>
                      </a:lnTo>
                      <a:cubicBezTo>
                        <a:pt x="11997" y="89646"/>
                        <a:pt x="14205" y="91854"/>
                        <a:pt x="16932" y="91854"/>
                      </a:cubicBezTo>
                      <a:lnTo>
                        <a:pt x="20341" y="91854"/>
                      </a:lnTo>
                      <a:cubicBezTo>
                        <a:pt x="23069" y="91854"/>
                        <a:pt x="25277" y="89646"/>
                        <a:pt x="25277" y="86919"/>
                      </a:cubicBezTo>
                      <a:lnTo>
                        <a:pt x="25277" y="28410"/>
                      </a:lnTo>
                      <a:lnTo>
                        <a:pt x="34303" y="28410"/>
                      </a:lnTo>
                      <a:cubicBezTo>
                        <a:pt x="36706" y="28410"/>
                        <a:pt x="38134" y="25715"/>
                        <a:pt x="36738" y="2373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34" name="Google Shape;334;p13"/>
                <p:cNvSpPr/>
                <p:nvPr/>
              </p:nvSpPr>
              <p:spPr>
                <a:xfrm>
                  <a:off x="2046667" y="3858430"/>
                  <a:ext cx="37287" cy="91854"/>
                </a:xfrm>
                <a:custGeom>
                  <a:avLst/>
                  <a:gdLst/>
                  <a:ahLst/>
                  <a:cxnLst/>
                  <a:rect l="l" t="t" r="r" b="b"/>
                  <a:pathLst>
                    <a:path w="37287" h="91854" extrusionOk="0">
                      <a:moveTo>
                        <a:pt x="582" y="68119"/>
                      </a:moveTo>
                      <a:lnTo>
                        <a:pt x="16232" y="90588"/>
                      </a:lnTo>
                      <a:cubicBezTo>
                        <a:pt x="17401" y="92276"/>
                        <a:pt x="19933" y="92276"/>
                        <a:pt x="21102" y="90588"/>
                      </a:cubicBezTo>
                      <a:lnTo>
                        <a:pt x="36752" y="68119"/>
                      </a:lnTo>
                      <a:cubicBezTo>
                        <a:pt x="38116" y="66139"/>
                        <a:pt x="36720" y="63444"/>
                        <a:pt x="34317" y="63444"/>
                      </a:cubicBezTo>
                      <a:lnTo>
                        <a:pt x="25291" y="63444"/>
                      </a:lnTo>
                      <a:lnTo>
                        <a:pt x="25291" y="4935"/>
                      </a:lnTo>
                      <a:cubicBezTo>
                        <a:pt x="25291" y="2208"/>
                        <a:pt x="23083" y="0"/>
                        <a:pt x="20355" y="0"/>
                      </a:cubicBezTo>
                      <a:lnTo>
                        <a:pt x="16946" y="0"/>
                      </a:lnTo>
                      <a:cubicBezTo>
                        <a:pt x="14219" y="0"/>
                        <a:pt x="12011" y="2208"/>
                        <a:pt x="12011" y="4935"/>
                      </a:cubicBezTo>
                      <a:lnTo>
                        <a:pt x="12011" y="63444"/>
                      </a:lnTo>
                      <a:lnTo>
                        <a:pt x="2985" y="63444"/>
                      </a:lnTo>
                      <a:cubicBezTo>
                        <a:pt x="582" y="63444"/>
                        <a:pt x="-847" y="66139"/>
                        <a:pt x="550" y="6811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sp>
          <p:nvSpPr>
            <p:cNvPr id="335" name="Google Shape;335;p13"/>
            <p:cNvSpPr/>
            <p:nvPr/>
          </p:nvSpPr>
          <p:spPr>
            <a:xfrm flipH="1">
              <a:off x="7890783" y="88277"/>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336" name="Google Shape;336;p13"/>
          <p:cNvSpPr txBox="1">
            <a:spLocks noGrp="1"/>
          </p:cNvSpPr>
          <p:nvPr>
            <p:ph type="title"/>
          </p:nvPr>
        </p:nvSpPr>
        <p:spPr>
          <a:xfrm>
            <a:off x="720000" y="474850"/>
            <a:ext cx="7704000" cy="576000"/>
          </a:xfrm>
          <a:prstGeom prst="rect">
            <a:avLst/>
          </a:prstGeom>
        </p:spPr>
        <p:txBody>
          <a:bodyPr spcFirstLastPara="1" wrap="square" lIns="92475" tIns="92475" rIns="92475" bIns="92475" anchor="t" anchorCtr="0">
            <a:noAutofit/>
          </a:bodyPr>
          <a:lstStyle>
            <a:lvl1pPr lvl="0" algn="ctr" rtl="0">
              <a:spcBef>
                <a:spcPts val="0"/>
              </a:spcBef>
              <a:spcAft>
                <a:spcPts val="0"/>
              </a:spcAft>
              <a:buSzPts val="2800"/>
              <a:buNone/>
              <a:defRPr sz="28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627"/>
        <p:cNvGrpSpPr/>
        <p:nvPr/>
      </p:nvGrpSpPr>
      <p:grpSpPr>
        <a:xfrm>
          <a:off x="0" y="0"/>
          <a:ext cx="0" cy="0"/>
          <a:chOff x="0" y="0"/>
          <a:chExt cx="0" cy="0"/>
        </a:xfrm>
      </p:grpSpPr>
      <p:sp>
        <p:nvSpPr>
          <p:cNvPr id="628" name="Google Shape;628;p24"/>
          <p:cNvSpPr txBox="1">
            <a:spLocks noGrp="1"/>
          </p:cNvSpPr>
          <p:nvPr>
            <p:ph type="title"/>
          </p:nvPr>
        </p:nvSpPr>
        <p:spPr>
          <a:xfrm>
            <a:off x="720000" y="474850"/>
            <a:ext cx="7704000" cy="576000"/>
          </a:xfrm>
          <a:prstGeom prst="rect">
            <a:avLst/>
          </a:prstGeom>
        </p:spPr>
        <p:txBody>
          <a:bodyPr spcFirstLastPara="1" wrap="square" lIns="92475" tIns="92475" rIns="92475" bIns="92475" anchor="t"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629" name="Google Shape;629;p24"/>
          <p:cNvSpPr txBox="1">
            <a:spLocks noGrp="1"/>
          </p:cNvSpPr>
          <p:nvPr>
            <p:ph type="subTitle" idx="1"/>
          </p:nvPr>
        </p:nvSpPr>
        <p:spPr>
          <a:xfrm>
            <a:off x="1642069" y="1626550"/>
            <a:ext cx="2634900" cy="2511900"/>
          </a:xfrm>
          <a:prstGeom prst="rect">
            <a:avLst/>
          </a:prstGeom>
        </p:spPr>
        <p:txBody>
          <a:bodyPr spcFirstLastPara="1" wrap="square" lIns="92475" tIns="92475" rIns="92475" bIns="92475" anchor="t" anchorCtr="0">
            <a:noAutofit/>
          </a:bodyPr>
          <a:lstStyle>
            <a:lvl1pPr lvl="0" rtl="0">
              <a:lnSpc>
                <a:spcPct val="115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630" name="Google Shape;630;p24"/>
          <p:cNvSpPr txBox="1">
            <a:spLocks noGrp="1"/>
          </p:cNvSpPr>
          <p:nvPr>
            <p:ph type="subTitle" idx="2"/>
          </p:nvPr>
        </p:nvSpPr>
        <p:spPr>
          <a:xfrm>
            <a:off x="4867031" y="1626550"/>
            <a:ext cx="2634900" cy="2511900"/>
          </a:xfrm>
          <a:prstGeom prst="rect">
            <a:avLst/>
          </a:prstGeom>
        </p:spPr>
        <p:txBody>
          <a:bodyPr spcFirstLastPara="1" wrap="square" lIns="92475" tIns="92475" rIns="92475" bIns="92475" anchor="t" anchorCtr="0">
            <a:noAutofit/>
          </a:bodyPr>
          <a:lstStyle>
            <a:lvl1pPr lvl="0" rtl="0">
              <a:lnSpc>
                <a:spcPct val="115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grpSp>
        <p:nvGrpSpPr>
          <p:cNvPr id="631" name="Google Shape;631;p24"/>
          <p:cNvGrpSpPr/>
          <p:nvPr/>
        </p:nvGrpSpPr>
        <p:grpSpPr>
          <a:xfrm>
            <a:off x="-981850" y="-478100"/>
            <a:ext cx="9997697" cy="6172225"/>
            <a:chOff x="-981850" y="-478100"/>
            <a:chExt cx="9997697" cy="6172225"/>
          </a:xfrm>
        </p:grpSpPr>
        <p:sp>
          <p:nvSpPr>
            <p:cNvPr id="632" name="Google Shape;632;p24"/>
            <p:cNvSpPr/>
            <p:nvPr/>
          </p:nvSpPr>
          <p:spPr>
            <a:xfrm>
              <a:off x="936475" y="4750925"/>
              <a:ext cx="942900" cy="943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633" name="Google Shape;633;p24"/>
            <p:cNvSpPr/>
            <p:nvPr/>
          </p:nvSpPr>
          <p:spPr>
            <a:xfrm>
              <a:off x="260668" y="1004509"/>
              <a:ext cx="302535" cy="302535"/>
            </a:xfrm>
            <a:custGeom>
              <a:avLst/>
              <a:gdLst/>
              <a:ahLst/>
              <a:cxnLst/>
              <a:rect l="l" t="t" r="r" b="b"/>
              <a:pathLst>
                <a:path w="70976" h="70976" extrusionOk="0">
                  <a:moveTo>
                    <a:pt x="35488" y="0"/>
                  </a:moveTo>
                  <a:lnTo>
                    <a:pt x="45391" y="25585"/>
                  </a:lnTo>
                  <a:lnTo>
                    <a:pt x="70977" y="35488"/>
                  </a:lnTo>
                  <a:lnTo>
                    <a:pt x="45391" y="45359"/>
                  </a:lnTo>
                  <a:lnTo>
                    <a:pt x="35488" y="70977"/>
                  </a:lnTo>
                  <a:lnTo>
                    <a:pt x="25585" y="45359"/>
                  </a:lnTo>
                  <a:lnTo>
                    <a:pt x="0" y="35488"/>
                  </a:lnTo>
                  <a:lnTo>
                    <a:pt x="25585" y="25585"/>
                  </a:lnTo>
                  <a:lnTo>
                    <a:pt x="35488"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4" name="Google Shape;634;p24"/>
            <p:cNvSpPr/>
            <p:nvPr/>
          </p:nvSpPr>
          <p:spPr>
            <a:xfrm>
              <a:off x="7540550" y="-478100"/>
              <a:ext cx="883500" cy="883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sp>
          <p:nvSpPr>
            <p:cNvPr id="635" name="Google Shape;635;p24"/>
            <p:cNvSpPr/>
            <p:nvPr/>
          </p:nvSpPr>
          <p:spPr>
            <a:xfrm>
              <a:off x="-981850" y="3899700"/>
              <a:ext cx="1647000" cy="16470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tamaran"/>
                <a:ea typeface="Catamaran"/>
                <a:cs typeface="Catamaran"/>
                <a:sym typeface="Catamaran"/>
              </a:endParaRPr>
            </a:p>
          </p:txBody>
        </p:sp>
        <p:grpSp>
          <p:nvGrpSpPr>
            <p:cNvPr id="636" name="Google Shape;636;p24"/>
            <p:cNvGrpSpPr/>
            <p:nvPr/>
          </p:nvGrpSpPr>
          <p:grpSpPr>
            <a:xfrm rot="-5400000">
              <a:off x="7213185" y="4528662"/>
              <a:ext cx="302523" cy="604574"/>
              <a:chOff x="6051939" y="4247145"/>
              <a:chExt cx="64353" cy="128641"/>
            </a:xfrm>
          </p:grpSpPr>
          <p:sp>
            <p:nvSpPr>
              <p:cNvPr id="637" name="Google Shape;637;p24"/>
              <p:cNvSpPr/>
              <p:nvPr/>
            </p:nvSpPr>
            <p:spPr>
              <a:xfrm rot="10800000">
                <a:off x="6084116" y="4247145"/>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8" name="Google Shape;638;p24"/>
              <p:cNvSpPr/>
              <p:nvPr/>
            </p:nvSpPr>
            <p:spPr>
              <a:xfrm rot="10800000">
                <a:off x="6051939" y="4279289"/>
                <a:ext cx="32176" cy="32176"/>
              </a:xfrm>
              <a:custGeom>
                <a:avLst/>
                <a:gdLst/>
                <a:ahLst/>
                <a:cxnLst/>
                <a:rect l="l" t="t" r="r" b="b"/>
                <a:pathLst>
                  <a:path w="32176" h="32176" extrusionOk="0">
                    <a:moveTo>
                      <a:pt x="0" y="0"/>
                    </a:moveTo>
                    <a:lnTo>
                      <a:pt x="32176" y="0"/>
                    </a:lnTo>
                    <a:lnTo>
                      <a:pt x="32176"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9" name="Google Shape;639;p24"/>
              <p:cNvSpPr/>
              <p:nvPr/>
            </p:nvSpPr>
            <p:spPr>
              <a:xfrm rot="10800000">
                <a:off x="6084116" y="4311434"/>
                <a:ext cx="32176" cy="32176"/>
              </a:xfrm>
              <a:custGeom>
                <a:avLst/>
                <a:gdLst/>
                <a:ahLst/>
                <a:cxnLst/>
                <a:rect l="l" t="t" r="r" b="b"/>
                <a:pathLst>
                  <a:path w="32176" h="32176" extrusionOk="0">
                    <a:moveTo>
                      <a:pt x="0" y="0"/>
                    </a:moveTo>
                    <a:lnTo>
                      <a:pt x="32177" y="0"/>
                    </a:lnTo>
                    <a:lnTo>
                      <a:pt x="32177" y="32177"/>
                    </a:lnTo>
                    <a:lnTo>
                      <a:pt x="0" y="32177"/>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0" name="Google Shape;640;p24"/>
              <p:cNvSpPr/>
              <p:nvPr/>
            </p:nvSpPr>
            <p:spPr>
              <a:xfrm rot="10800000">
                <a:off x="6051939" y="4343610"/>
                <a:ext cx="32176" cy="32176"/>
              </a:xfrm>
              <a:custGeom>
                <a:avLst/>
                <a:gdLst/>
                <a:ahLst/>
                <a:cxnLst/>
                <a:rect l="l" t="t" r="r" b="b"/>
                <a:pathLst>
                  <a:path w="32176" h="32176" extrusionOk="0">
                    <a:moveTo>
                      <a:pt x="0" y="0"/>
                    </a:moveTo>
                    <a:lnTo>
                      <a:pt x="32176" y="0"/>
                    </a:lnTo>
                    <a:lnTo>
                      <a:pt x="32176" y="32176"/>
                    </a:lnTo>
                    <a:lnTo>
                      <a:pt x="0" y="32176"/>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641" name="Google Shape;641;p24"/>
            <p:cNvSpPr/>
            <p:nvPr/>
          </p:nvSpPr>
          <p:spPr>
            <a:xfrm>
              <a:off x="983505" y="195502"/>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642" name="Google Shape;642;p24"/>
            <p:cNvGrpSpPr/>
            <p:nvPr/>
          </p:nvGrpSpPr>
          <p:grpSpPr>
            <a:xfrm rot="-439880">
              <a:off x="361575" y="289956"/>
              <a:ext cx="545217" cy="500080"/>
              <a:chOff x="10339075" y="3120351"/>
              <a:chExt cx="331145" cy="303712"/>
            </a:xfrm>
          </p:grpSpPr>
          <p:sp>
            <p:nvSpPr>
              <p:cNvPr id="643" name="Google Shape;643;p24"/>
              <p:cNvSpPr/>
              <p:nvPr/>
            </p:nvSpPr>
            <p:spPr>
              <a:xfrm>
                <a:off x="10339075" y="3211134"/>
                <a:ext cx="282347" cy="212897"/>
              </a:xfrm>
              <a:custGeom>
                <a:avLst/>
                <a:gdLst/>
                <a:ahLst/>
                <a:cxnLst/>
                <a:rect l="l" t="t" r="r" b="b"/>
                <a:pathLst>
                  <a:path w="282347" h="212897" extrusionOk="0">
                    <a:moveTo>
                      <a:pt x="123738" y="22598"/>
                    </a:moveTo>
                    <a:lnTo>
                      <a:pt x="102828" y="2727"/>
                    </a:lnTo>
                    <a:cubicBezTo>
                      <a:pt x="100977" y="974"/>
                      <a:pt x="98542" y="0"/>
                      <a:pt x="95977" y="0"/>
                    </a:cubicBezTo>
                    <a:lnTo>
                      <a:pt x="9935" y="0"/>
                    </a:lnTo>
                    <a:cubicBezTo>
                      <a:pt x="4448" y="0"/>
                      <a:pt x="0" y="4448"/>
                      <a:pt x="0" y="9935"/>
                    </a:cubicBezTo>
                    <a:lnTo>
                      <a:pt x="0" y="202962"/>
                    </a:lnTo>
                    <a:cubicBezTo>
                      <a:pt x="0" y="208449"/>
                      <a:pt x="4448" y="212897"/>
                      <a:pt x="9935" y="212897"/>
                    </a:cubicBezTo>
                    <a:lnTo>
                      <a:pt x="272412" y="212897"/>
                    </a:lnTo>
                    <a:cubicBezTo>
                      <a:pt x="277899" y="212897"/>
                      <a:pt x="282348" y="208449"/>
                      <a:pt x="282348" y="202962"/>
                    </a:cubicBezTo>
                    <a:lnTo>
                      <a:pt x="282348" y="35293"/>
                    </a:lnTo>
                    <a:cubicBezTo>
                      <a:pt x="282348" y="29806"/>
                      <a:pt x="277899" y="25358"/>
                      <a:pt x="272412" y="25358"/>
                    </a:cubicBezTo>
                    <a:lnTo>
                      <a:pt x="130557" y="25358"/>
                    </a:lnTo>
                    <a:cubicBezTo>
                      <a:pt x="127991" y="25358"/>
                      <a:pt x="125556" y="24384"/>
                      <a:pt x="123705" y="2263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644" name="Google Shape;644;p24"/>
              <p:cNvGrpSpPr/>
              <p:nvPr/>
            </p:nvGrpSpPr>
            <p:grpSpPr>
              <a:xfrm>
                <a:off x="10376934" y="3120351"/>
                <a:ext cx="220884" cy="286731"/>
                <a:chOff x="10376934" y="3120351"/>
                <a:chExt cx="220884" cy="286731"/>
              </a:xfrm>
            </p:grpSpPr>
            <p:sp>
              <p:nvSpPr>
                <p:cNvPr id="645" name="Google Shape;645;p24"/>
                <p:cNvSpPr/>
                <p:nvPr/>
              </p:nvSpPr>
              <p:spPr>
                <a:xfrm>
                  <a:off x="10376934" y="3120351"/>
                  <a:ext cx="220852" cy="286731"/>
                </a:xfrm>
                <a:custGeom>
                  <a:avLst/>
                  <a:gdLst/>
                  <a:ahLst/>
                  <a:cxnLst/>
                  <a:rect l="l" t="t" r="r" b="b"/>
                  <a:pathLst>
                    <a:path w="220852" h="286731" extrusionOk="0">
                      <a:moveTo>
                        <a:pt x="172117" y="0"/>
                      </a:moveTo>
                      <a:lnTo>
                        <a:pt x="5098" y="0"/>
                      </a:lnTo>
                      <a:cubicBezTo>
                        <a:pt x="2273" y="0"/>
                        <a:pt x="0" y="2273"/>
                        <a:pt x="0" y="5098"/>
                      </a:cubicBezTo>
                      <a:lnTo>
                        <a:pt x="0" y="286731"/>
                      </a:lnTo>
                      <a:lnTo>
                        <a:pt x="220852" y="286731"/>
                      </a:lnTo>
                      <a:lnTo>
                        <a:pt x="220852" y="48736"/>
                      </a:lnTo>
                      <a:lnTo>
                        <a:pt x="172117" y="0"/>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6" name="Google Shape;646;p24"/>
                <p:cNvSpPr/>
                <p:nvPr/>
              </p:nvSpPr>
              <p:spPr>
                <a:xfrm>
                  <a:off x="10397649" y="3155418"/>
                  <a:ext cx="179487" cy="3993"/>
                </a:xfrm>
                <a:custGeom>
                  <a:avLst/>
                  <a:gdLst/>
                  <a:ahLst/>
                  <a:cxnLst/>
                  <a:rect l="l" t="t" r="r" b="b"/>
                  <a:pathLst>
                    <a:path w="179487" h="3993" extrusionOk="0">
                      <a:moveTo>
                        <a:pt x="177637" y="0"/>
                      </a:moveTo>
                      <a:cubicBezTo>
                        <a:pt x="178658" y="0"/>
                        <a:pt x="179487" y="829"/>
                        <a:pt x="179487" y="1851"/>
                      </a:cubicBezTo>
                      <a:lnTo>
                        <a:pt x="179487" y="2143"/>
                      </a:lnTo>
                      <a:cubicBezTo>
                        <a:pt x="179487" y="3165"/>
                        <a:pt x="178659" y="3994"/>
                        <a:pt x="177637" y="3994"/>
                      </a:cubicBezTo>
                      <a:lnTo>
                        <a:pt x="1851" y="3994"/>
                      </a:lnTo>
                      <a:cubicBezTo>
                        <a:pt x="830" y="3994"/>
                        <a:pt x="0" y="3165"/>
                        <a:pt x="0" y="2143"/>
                      </a:cubicBezTo>
                      <a:lnTo>
                        <a:pt x="0" y="1851"/>
                      </a:lnTo>
                      <a:cubicBezTo>
                        <a:pt x="0" y="829"/>
                        <a:pt x="829" y="0"/>
                        <a:pt x="1851"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7" name="Google Shape;647;p24"/>
                <p:cNvSpPr/>
                <p:nvPr/>
              </p:nvSpPr>
              <p:spPr>
                <a:xfrm>
                  <a:off x="10397649" y="3179282"/>
                  <a:ext cx="179486" cy="3993"/>
                </a:xfrm>
                <a:custGeom>
                  <a:avLst/>
                  <a:gdLst/>
                  <a:ahLst/>
                  <a:cxnLst/>
                  <a:rect l="l" t="t" r="r" b="b"/>
                  <a:pathLst>
                    <a:path w="179486" h="3993" extrusionOk="0">
                      <a:moveTo>
                        <a:pt x="1850" y="0"/>
                      </a:moveTo>
                      <a:lnTo>
                        <a:pt x="177636" y="0"/>
                      </a:lnTo>
                      <a:cubicBezTo>
                        <a:pt x="178642" y="0"/>
                        <a:pt x="179486" y="812"/>
                        <a:pt x="179486" y="1851"/>
                      </a:cubicBezTo>
                      <a:lnTo>
                        <a:pt x="179486" y="2143"/>
                      </a:lnTo>
                      <a:cubicBezTo>
                        <a:pt x="179486" y="3149"/>
                        <a:pt x="178675" y="3994"/>
                        <a:pt x="177636" y="3994"/>
                      </a:cubicBezTo>
                      <a:lnTo>
                        <a:pt x="1850" y="3994"/>
                      </a:lnTo>
                      <a:cubicBezTo>
                        <a:pt x="844" y="3994"/>
                        <a:pt x="0" y="3182"/>
                        <a:pt x="0" y="2143"/>
                      </a:cubicBezTo>
                      <a:lnTo>
                        <a:pt x="0" y="1851"/>
                      </a:lnTo>
                      <a:cubicBezTo>
                        <a:pt x="0" y="844"/>
                        <a:pt x="812" y="0"/>
                        <a:pt x="185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8" name="Google Shape;648;p24"/>
                <p:cNvSpPr/>
                <p:nvPr/>
              </p:nvSpPr>
              <p:spPr>
                <a:xfrm>
                  <a:off x="10397649" y="3203147"/>
                  <a:ext cx="179487" cy="3993"/>
                </a:xfrm>
                <a:custGeom>
                  <a:avLst/>
                  <a:gdLst/>
                  <a:ahLst/>
                  <a:cxnLst/>
                  <a:rect l="l" t="t" r="r" b="b"/>
                  <a:pathLst>
                    <a:path w="179487" h="3993" extrusionOk="0">
                      <a:moveTo>
                        <a:pt x="177637" y="0"/>
                      </a:moveTo>
                      <a:cubicBezTo>
                        <a:pt x="178658" y="0"/>
                        <a:pt x="179487" y="829"/>
                        <a:pt x="179487" y="1851"/>
                      </a:cubicBezTo>
                      <a:lnTo>
                        <a:pt x="179487" y="2143"/>
                      </a:lnTo>
                      <a:cubicBezTo>
                        <a:pt x="179487" y="3165"/>
                        <a:pt x="178659" y="3994"/>
                        <a:pt x="177637" y="3994"/>
                      </a:cubicBezTo>
                      <a:lnTo>
                        <a:pt x="1851" y="3994"/>
                      </a:lnTo>
                      <a:cubicBezTo>
                        <a:pt x="830" y="3994"/>
                        <a:pt x="0" y="3165"/>
                        <a:pt x="0" y="2143"/>
                      </a:cubicBezTo>
                      <a:lnTo>
                        <a:pt x="0" y="1851"/>
                      </a:lnTo>
                      <a:cubicBezTo>
                        <a:pt x="0" y="829"/>
                        <a:pt x="829" y="0"/>
                        <a:pt x="1851"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9" name="Google Shape;649;p24"/>
                <p:cNvSpPr/>
                <p:nvPr/>
              </p:nvSpPr>
              <p:spPr>
                <a:xfrm>
                  <a:off x="10397649" y="3227011"/>
                  <a:ext cx="179487" cy="3993"/>
                </a:xfrm>
                <a:custGeom>
                  <a:avLst/>
                  <a:gdLst/>
                  <a:ahLst/>
                  <a:cxnLst/>
                  <a:rect l="l" t="t" r="r" b="b"/>
                  <a:pathLst>
                    <a:path w="179487" h="3993" extrusionOk="0">
                      <a:moveTo>
                        <a:pt x="177637" y="0"/>
                      </a:moveTo>
                      <a:cubicBezTo>
                        <a:pt x="178658" y="0"/>
                        <a:pt x="179487" y="828"/>
                        <a:pt x="179487" y="1851"/>
                      </a:cubicBezTo>
                      <a:lnTo>
                        <a:pt x="179487" y="2143"/>
                      </a:lnTo>
                      <a:cubicBezTo>
                        <a:pt x="179487" y="3165"/>
                        <a:pt x="178659" y="3994"/>
                        <a:pt x="177637" y="3994"/>
                      </a:cubicBezTo>
                      <a:lnTo>
                        <a:pt x="1851" y="3994"/>
                      </a:lnTo>
                      <a:cubicBezTo>
                        <a:pt x="830" y="3994"/>
                        <a:pt x="0" y="3165"/>
                        <a:pt x="0" y="2143"/>
                      </a:cubicBezTo>
                      <a:lnTo>
                        <a:pt x="0" y="1851"/>
                      </a:lnTo>
                      <a:cubicBezTo>
                        <a:pt x="0" y="828"/>
                        <a:pt x="829" y="0"/>
                        <a:pt x="1851"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0" name="Google Shape;650;p24"/>
                <p:cNvSpPr/>
                <p:nvPr/>
              </p:nvSpPr>
              <p:spPr>
                <a:xfrm>
                  <a:off x="10397649" y="3250908"/>
                  <a:ext cx="179487" cy="3993"/>
                </a:xfrm>
                <a:custGeom>
                  <a:avLst/>
                  <a:gdLst/>
                  <a:ahLst/>
                  <a:cxnLst/>
                  <a:rect l="l" t="t" r="r" b="b"/>
                  <a:pathLst>
                    <a:path w="179487" h="3993" extrusionOk="0">
                      <a:moveTo>
                        <a:pt x="177637" y="0"/>
                      </a:moveTo>
                      <a:cubicBezTo>
                        <a:pt x="178658" y="0"/>
                        <a:pt x="179487" y="829"/>
                        <a:pt x="179487" y="1851"/>
                      </a:cubicBezTo>
                      <a:lnTo>
                        <a:pt x="179487" y="2143"/>
                      </a:lnTo>
                      <a:cubicBezTo>
                        <a:pt x="179487" y="3165"/>
                        <a:pt x="178659" y="3994"/>
                        <a:pt x="177637" y="3994"/>
                      </a:cubicBezTo>
                      <a:lnTo>
                        <a:pt x="1851" y="3994"/>
                      </a:lnTo>
                      <a:cubicBezTo>
                        <a:pt x="830" y="3994"/>
                        <a:pt x="0" y="3165"/>
                        <a:pt x="0" y="2143"/>
                      </a:cubicBezTo>
                      <a:lnTo>
                        <a:pt x="0" y="1851"/>
                      </a:lnTo>
                      <a:cubicBezTo>
                        <a:pt x="0" y="829"/>
                        <a:pt x="829" y="0"/>
                        <a:pt x="1851"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1" name="Google Shape;651;p24"/>
                <p:cNvSpPr/>
                <p:nvPr/>
              </p:nvSpPr>
              <p:spPr>
                <a:xfrm>
                  <a:off x="10549083" y="3120351"/>
                  <a:ext cx="48735" cy="48735"/>
                </a:xfrm>
                <a:custGeom>
                  <a:avLst/>
                  <a:gdLst/>
                  <a:ahLst/>
                  <a:cxnLst/>
                  <a:rect l="l" t="t" r="r" b="b"/>
                  <a:pathLst>
                    <a:path w="48735" h="48735" extrusionOk="0">
                      <a:moveTo>
                        <a:pt x="6136" y="48736"/>
                      </a:moveTo>
                      <a:lnTo>
                        <a:pt x="48736" y="48736"/>
                      </a:lnTo>
                      <a:lnTo>
                        <a:pt x="0" y="0"/>
                      </a:lnTo>
                      <a:lnTo>
                        <a:pt x="0" y="42599"/>
                      </a:lnTo>
                      <a:cubicBezTo>
                        <a:pt x="0" y="45976"/>
                        <a:pt x="2760" y="48736"/>
                        <a:pt x="6136" y="4873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652" name="Google Shape;652;p24"/>
              <p:cNvSpPr/>
              <p:nvPr/>
            </p:nvSpPr>
            <p:spPr>
              <a:xfrm>
                <a:off x="10342290" y="3240486"/>
                <a:ext cx="327930" cy="183577"/>
              </a:xfrm>
              <a:custGeom>
                <a:avLst/>
                <a:gdLst/>
                <a:ahLst/>
                <a:cxnLst/>
                <a:rect l="l" t="t" r="r" b="b"/>
                <a:pathLst>
                  <a:path w="327930" h="183577" extrusionOk="0">
                    <a:moveTo>
                      <a:pt x="173123" y="22598"/>
                    </a:moveTo>
                    <a:lnTo>
                      <a:pt x="152213" y="2727"/>
                    </a:lnTo>
                    <a:cubicBezTo>
                      <a:pt x="150363" y="974"/>
                      <a:pt x="147928" y="0"/>
                      <a:pt x="145363" y="0"/>
                    </a:cubicBezTo>
                    <a:lnTo>
                      <a:pt x="56886" y="0"/>
                    </a:lnTo>
                    <a:cubicBezTo>
                      <a:pt x="52437" y="0"/>
                      <a:pt x="48541" y="2955"/>
                      <a:pt x="47307" y="7208"/>
                    </a:cubicBezTo>
                    <a:lnTo>
                      <a:pt x="390" y="170883"/>
                    </a:lnTo>
                    <a:cubicBezTo>
                      <a:pt x="-1428" y="177247"/>
                      <a:pt x="3345" y="183578"/>
                      <a:pt x="9936" y="183578"/>
                    </a:cubicBezTo>
                    <a:lnTo>
                      <a:pt x="271958" y="183578"/>
                    </a:lnTo>
                    <a:cubicBezTo>
                      <a:pt x="276244" y="183578"/>
                      <a:pt x="280043" y="180851"/>
                      <a:pt x="281406" y="176760"/>
                    </a:cubicBezTo>
                    <a:lnTo>
                      <a:pt x="327414" y="38443"/>
                    </a:lnTo>
                    <a:cubicBezTo>
                      <a:pt x="329558" y="32014"/>
                      <a:pt x="324752" y="25358"/>
                      <a:pt x="317966" y="25358"/>
                    </a:cubicBezTo>
                    <a:lnTo>
                      <a:pt x="179974" y="25358"/>
                    </a:lnTo>
                    <a:cubicBezTo>
                      <a:pt x="177409" y="25358"/>
                      <a:pt x="174974" y="24384"/>
                      <a:pt x="173123" y="22631"/>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3" name="Google Shape;653;p24"/>
              <p:cNvSpPr/>
              <p:nvPr/>
            </p:nvSpPr>
            <p:spPr>
              <a:xfrm>
                <a:off x="10524634" y="3396270"/>
                <a:ext cx="87828" cy="9221"/>
              </a:xfrm>
              <a:custGeom>
                <a:avLst/>
                <a:gdLst/>
                <a:ahLst/>
                <a:cxnLst/>
                <a:rect l="l" t="t" r="r" b="b"/>
                <a:pathLst>
                  <a:path w="87828" h="9221" extrusionOk="0">
                    <a:moveTo>
                      <a:pt x="83218" y="9221"/>
                    </a:moveTo>
                    <a:lnTo>
                      <a:pt x="4610" y="9221"/>
                    </a:lnTo>
                    <a:cubicBezTo>
                      <a:pt x="2046" y="9221"/>
                      <a:pt x="0" y="7143"/>
                      <a:pt x="0" y="4611"/>
                    </a:cubicBezTo>
                    <a:lnTo>
                      <a:pt x="0" y="4611"/>
                    </a:lnTo>
                    <a:cubicBezTo>
                      <a:pt x="0" y="2046"/>
                      <a:pt x="2078" y="0"/>
                      <a:pt x="4610" y="0"/>
                    </a:cubicBezTo>
                    <a:lnTo>
                      <a:pt x="83218" y="0"/>
                    </a:lnTo>
                    <a:cubicBezTo>
                      <a:pt x="85782" y="0"/>
                      <a:pt x="87828" y="2078"/>
                      <a:pt x="87828" y="4611"/>
                    </a:cubicBezTo>
                    <a:lnTo>
                      <a:pt x="87828" y="4611"/>
                    </a:lnTo>
                    <a:cubicBezTo>
                      <a:pt x="87828" y="7176"/>
                      <a:pt x="85750" y="9221"/>
                      <a:pt x="83218" y="9221"/>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654" name="Google Shape;654;p24"/>
            <p:cNvGrpSpPr/>
            <p:nvPr/>
          </p:nvGrpSpPr>
          <p:grpSpPr>
            <a:xfrm>
              <a:off x="8424040" y="3443193"/>
              <a:ext cx="549829" cy="549852"/>
              <a:chOff x="4383178" y="3232693"/>
              <a:chExt cx="82599" cy="82600"/>
            </a:xfrm>
          </p:grpSpPr>
          <p:sp>
            <p:nvSpPr>
              <p:cNvPr id="655" name="Google Shape;655;p24"/>
              <p:cNvSpPr/>
              <p:nvPr/>
            </p:nvSpPr>
            <p:spPr>
              <a:xfrm>
                <a:off x="4420192" y="3232693"/>
                <a:ext cx="8506" cy="20195"/>
              </a:xfrm>
              <a:custGeom>
                <a:avLst/>
                <a:gdLst/>
                <a:ahLst/>
                <a:cxnLst/>
                <a:rect l="l" t="t" r="r" b="b"/>
                <a:pathLst>
                  <a:path w="8506" h="20195" extrusionOk="0">
                    <a:moveTo>
                      <a:pt x="4254" y="20196"/>
                    </a:moveTo>
                    <a:lnTo>
                      <a:pt x="4254" y="20196"/>
                    </a:lnTo>
                    <a:cubicBezTo>
                      <a:pt x="1916" y="20196"/>
                      <a:pt x="0" y="18280"/>
                      <a:pt x="0" y="15942"/>
                    </a:cubicBezTo>
                    <a:lnTo>
                      <a:pt x="0" y="4253"/>
                    </a:lnTo>
                    <a:cubicBezTo>
                      <a:pt x="0" y="1916"/>
                      <a:pt x="1916" y="0"/>
                      <a:pt x="4254" y="0"/>
                    </a:cubicBezTo>
                    <a:lnTo>
                      <a:pt x="4254" y="0"/>
                    </a:lnTo>
                    <a:cubicBezTo>
                      <a:pt x="6591" y="0"/>
                      <a:pt x="8507" y="1916"/>
                      <a:pt x="8507" y="4253"/>
                    </a:cubicBezTo>
                    <a:lnTo>
                      <a:pt x="8507" y="15942"/>
                    </a:lnTo>
                    <a:cubicBezTo>
                      <a:pt x="8507" y="18280"/>
                      <a:pt x="6591" y="20196"/>
                      <a:pt x="4254" y="201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6" name="Google Shape;656;p24"/>
              <p:cNvSpPr/>
              <p:nvPr/>
            </p:nvSpPr>
            <p:spPr>
              <a:xfrm>
                <a:off x="4420192" y="3295098"/>
                <a:ext cx="8506" cy="20195"/>
              </a:xfrm>
              <a:custGeom>
                <a:avLst/>
                <a:gdLst/>
                <a:ahLst/>
                <a:cxnLst/>
                <a:rect l="l" t="t" r="r" b="b"/>
                <a:pathLst>
                  <a:path w="8506" h="20195" extrusionOk="0">
                    <a:moveTo>
                      <a:pt x="4254" y="20195"/>
                    </a:moveTo>
                    <a:lnTo>
                      <a:pt x="4254" y="20195"/>
                    </a:lnTo>
                    <a:cubicBezTo>
                      <a:pt x="1916" y="20195"/>
                      <a:pt x="0" y="18280"/>
                      <a:pt x="0" y="15942"/>
                    </a:cubicBezTo>
                    <a:lnTo>
                      <a:pt x="0" y="4253"/>
                    </a:lnTo>
                    <a:cubicBezTo>
                      <a:pt x="0" y="1916"/>
                      <a:pt x="1916" y="0"/>
                      <a:pt x="4254" y="0"/>
                    </a:cubicBezTo>
                    <a:lnTo>
                      <a:pt x="4254" y="0"/>
                    </a:lnTo>
                    <a:cubicBezTo>
                      <a:pt x="6591" y="0"/>
                      <a:pt x="8507" y="1916"/>
                      <a:pt x="8507" y="4253"/>
                    </a:cubicBezTo>
                    <a:lnTo>
                      <a:pt x="8507" y="15942"/>
                    </a:lnTo>
                    <a:cubicBezTo>
                      <a:pt x="8507" y="18280"/>
                      <a:pt x="6591" y="20195"/>
                      <a:pt x="4254" y="2019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7" name="Google Shape;657;p24"/>
              <p:cNvSpPr/>
              <p:nvPr/>
            </p:nvSpPr>
            <p:spPr>
              <a:xfrm>
                <a:off x="4438139" y="3243562"/>
                <a:ext cx="16737" cy="16737"/>
              </a:xfrm>
              <a:custGeom>
                <a:avLst/>
                <a:gdLst/>
                <a:ahLst/>
                <a:cxnLst/>
                <a:rect l="l" t="t" r="r" b="b"/>
                <a:pathLst>
                  <a:path w="16737" h="16737" extrusionOk="0">
                    <a:moveTo>
                      <a:pt x="1242" y="15496"/>
                    </a:moveTo>
                    <a:lnTo>
                      <a:pt x="1242" y="15496"/>
                    </a:lnTo>
                    <a:cubicBezTo>
                      <a:pt x="-414" y="13840"/>
                      <a:pt x="-414" y="11145"/>
                      <a:pt x="1242" y="9489"/>
                    </a:cubicBezTo>
                    <a:lnTo>
                      <a:pt x="9489" y="1242"/>
                    </a:lnTo>
                    <a:cubicBezTo>
                      <a:pt x="11145" y="-414"/>
                      <a:pt x="13840" y="-414"/>
                      <a:pt x="15496" y="1242"/>
                    </a:cubicBezTo>
                    <a:lnTo>
                      <a:pt x="15496" y="1242"/>
                    </a:lnTo>
                    <a:cubicBezTo>
                      <a:pt x="17152" y="2898"/>
                      <a:pt x="17152" y="5593"/>
                      <a:pt x="15496" y="7249"/>
                    </a:cubicBezTo>
                    <a:lnTo>
                      <a:pt x="7249" y="15496"/>
                    </a:lnTo>
                    <a:cubicBezTo>
                      <a:pt x="5593" y="17152"/>
                      <a:pt x="2898" y="17152"/>
                      <a:pt x="1242" y="154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8" name="Google Shape;658;p24"/>
              <p:cNvSpPr/>
              <p:nvPr/>
            </p:nvSpPr>
            <p:spPr>
              <a:xfrm>
                <a:off x="4394014" y="3287687"/>
                <a:ext cx="16737" cy="16737"/>
              </a:xfrm>
              <a:custGeom>
                <a:avLst/>
                <a:gdLst/>
                <a:ahLst/>
                <a:cxnLst/>
                <a:rect l="l" t="t" r="r" b="b"/>
                <a:pathLst>
                  <a:path w="16737" h="16737" extrusionOk="0">
                    <a:moveTo>
                      <a:pt x="1242" y="15496"/>
                    </a:moveTo>
                    <a:lnTo>
                      <a:pt x="1242" y="15496"/>
                    </a:lnTo>
                    <a:cubicBezTo>
                      <a:pt x="-414" y="13840"/>
                      <a:pt x="-414" y="11145"/>
                      <a:pt x="1242" y="9489"/>
                    </a:cubicBezTo>
                    <a:lnTo>
                      <a:pt x="9489" y="1242"/>
                    </a:lnTo>
                    <a:cubicBezTo>
                      <a:pt x="11145" y="-414"/>
                      <a:pt x="13840" y="-414"/>
                      <a:pt x="15495" y="1242"/>
                    </a:cubicBezTo>
                    <a:lnTo>
                      <a:pt x="15495" y="1242"/>
                    </a:lnTo>
                    <a:cubicBezTo>
                      <a:pt x="17151" y="2898"/>
                      <a:pt x="17151" y="5593"/>
                      <a:pt x="15495" y="7249"/>
                    </a:cubicBezTo>
                    <a:lnTo>
                      <a:pt x="7249" y="15496"/>
                    </a:lnTo>
                    <a:cubicBezTo>
                      <a:pt x="5593" y="17152"/>
                      <a:pt x="2898" y="17152"/>
                      <a:pt x="1242" y="15496"/>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9" name="Google Shape;659;p24"/>
              <p:cNvSpPr/>
              <p:nvPr/>
            </p:nvSpPr>
            <p:spPr>
              <a:xfrm>
                <a:off x="4445582" y="3269740"/>
                <a:ext cx="20195" cy="8506"/>
              </a:xfrm>
              <a:custGeom>
                <a:avLst/>
                <a:gdLst/>
                <a:ahLst/>
                <a:cxnLst/>
                <a:rect l="l" t="t" r="r" b="b"/>
                <a:pathLst>
                  <a:path w="20195" h="8506" extrusionOk="0">
                    <a:moveTo>
                      <a:pt x="0" y="4253"/>
                    </a:moveTo>
                    <a:lnTo>
                      <a:pt x="0" y="4253"/>
                    </a:lnTo>
                    <a:cubicBezTo>
                      <a:pt x="0" y="1916"/>
                      <a:pt x="1916" y="0"/>
                      <a:pt x="4254" y="0"/>
                    </a:cubicBezTo>
                    <a:lnTo>
                      <a:pt x="15942" y="0"/>
                    </a:lnTo>
                    <a:cubicBezTo>
                      <a:pt x="18280" y="0"/>
                      <a:pt x="20196" y="1916"/>
                      <a:pt x="20196" y="4253"/>
                    </a:cubicBezTo>
                    <a:lnTo>
                      <a:pt x="20196" y="4253"/>
                    </a:lnTo>
                    <a:cubicBezTo>
                      <a:pt x="20196" y="6591"/>
                      <a:pt x="18280" y="8507"/>
                      <a:pt x="15942" y="8507"/>
                    </a:cubicBezTo>
                    <a:lnTo>
                      <a:pt x="4254" y="8507"/>
                    </a:lnTo>
                    <a:cubicBezTo>
                      <a:pt x="1916" y="8507"/>
                      <a:pt x="0" y="6591"/>
                      <a:pt x="0" y="425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0" name="Google Shape;660;p24"/>
              <p:cNvSpPr/>
              <p:nvPr/>
            </p:nvSpPr>
            <p:spPr>
              <a:xfrm>
                <a:off x="4383178" y="3269740"/>
                <a:ext cx="20195" cy="8506"/>
              </a:xfrm>
              <a:custGeom>
                <a:avLst/>
                <a:gdLst/>
                <a:ahLst/>
                <a:cxnLst/>
                <a:rect l="l" t="t" r="r" b="b"/>
                <a:pathLst>
                  <a:path w="20195" h="8506" extrusionOk="0">
                    <a:moveTo>
                      <a:pt x="0" y="4253"/>
                    </a:moveTo>
                    <a:lnTo>
                      <a:pt x="0" y="4253"/>
                    </a:lnTo>
                    <a:cubicBezTo>
                      <a:pt x="0" y="1916"/>
                      <a:pt x="1916" y="0"/>
                      <a:pt x="4254" y="0"/>
                    </a:cubicBezTo>
                    <a:lnTo>
                      <a:pt x="15942" y="0"/>
                    </a:lnTo>
                    <a:cubicBezTo>
                      <a:pt x="18280" y="0"/>
                      <a:pt x="20195" y="1916"/>
                      <a:pt x="20195" y="4253"/>
                    </a:cubicBezTo>
                    <a:lnTo>
                      <a:pt x="20195" y="4253"/>
                    </a:lnTo>
                    <a:cubicBezTo>
                      <a:pt x="20195" y="6591"/>
                      <a:pt x="18280" y="8507"/>
                      <a:pt x="15942" y="8507"/>
                    </a:cubicBezTo>
                    <a:lnTo>
                      <a:pt x="4254" y="8507"/>
                    </a:lnTo>
                    <a:cubicBezTo>
                      <a:pt x="1916" y="8507"/>
                      <a:pt x="0" y="6591"/>
                      <a:pt x="0" y="425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1" name="Google Shape;661;p24"/>
              <p:cNvSpPr/>
              <p:nvPr/>
            </p:nvSpPr>
            <p:spPr>
              <a:xfrm>
                <a:off x="4438139" y="3287687"/>
                <a:ext cx="16737" cy="16737"/>
              </a:xfrm>
              <a:custGeom>
                <a:avLst/>
                <a:gdLst/>
                <a:ahLst/>
                <a:cxnLst/>
                <a:rect l="l" t="t" r="r" b="b"/>
                <a:pathLst>
                  <a:path w="16737" h="16737" extrusionOk="0">
                    <a:moveTo>
                      <a:pt x="1242" y="1242"/>
                    </a:moveTo>
                    <a:lnTo>
                      <a:pt x="1242" y="1242"/>
                    </a:lnTo>
                    <a:cubicBezTo>
                      <a:pt x="2898" y="-414"/>
                      <a:pt x="5593" y="-414"/>
                      <a:pt x="7249" y="1242"/>
                    </a:cubicBezTo>
                    <a:lnTo>
                      <a:pt x="15496" y="9489"/>
                    </a:lnTo>
                    <a:cubicBezTo>
                      <a:pt x="17152" y="11145"/>
                      <a:pt x="17152" y="13840"/>
                      <a:pt x="15496" y="15496"/>
                    </a:cubicBezTo>
                    <a:lnTo>
                      <a:pt x="15496" y="15496"/>
                    </a:lnTo>
                    <a:cubicBezTo>
                      <a:pt x="13840" y="17152"/>
                      <a:pt x="11145" y="17152"/>
                      <a:pt x="9489" y="15496"/>
                    </a:cubicBezTo>
                    <a:lnTo>
                      <a:pt x="1242" y="7249"/>
                    </a:lnTo>
                    <a:cubicBezTo>
                      <a:pt x="-414" y="5593"/>
                      <a:pt x="-414" y="2898"/>
                      <a:pt x="1242" y="12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2" name="Google Shape;662;p24"/>
              <p:cNvSpPr/>
              <p:nvPr/>
            </p:nvSpPr>
            <p:spPr>
              <a:xfrm>
                <a:off x="4394014" y="3243562"/>
                <a:ext cx="16737" cy="16737"/>
              </a:xfrm>
              <a:custGeom>
                <a:avLst/>
                <a:gdLst/>
                <a:ahLst/>
                <a:cxnLst/>
                <a:rect l="l" t="t" r="r" b="b"/>
                <a:pathLst>
                  <a:path w="16737" h="16737" extrusionOk="0">
                    <a:moveTo>
                      <a:pt x="1242" y="1242"/>
                    </a:moveTo>
                    <a:lnTo>
                      <a:pt x="1242" y="1242"/>
                    </a:lnTo>
                    <a:cubicBezTo>
                      <a:pt x="2898" y="-414"/>
                      <a:pt x="5593" y="-414"/>
                      <a:pt x="7249" y="1242"/>
                    </a:cubicBezTo>
                    <a:lnTo>
                      <a:pt x="15495" y="9489"/>
                    </a:lnTo>
                    <a:cubicBezTo>
                      <a:pt x="17151" y="11145"/>
                      <a:pt x="17151" y="13840"/>
                      <a:pt x="15495" y="15496"/>
                    </a:cubicBezTo>
                    <a:lnTo>
                      <a:pt x="15495" y="15496"/>
                    </a:lnTo>
                    <a:cubicBezTo>
                      <a:pt x="13840" y="17152"/>
                      <a:pt x="11145" y="17152"/>
                      <a:pt x="9489" y="15496"/>
                    </a:cubicBezTo>
                    <a:lnTo>
                      <a:pt x="1242" y="7249"/>
                    </a:lnTo>
                    <a:cubicBezTo>
                      <a:pt x="-414" y="5593"/>
                      <a:pt x="-414" y="2898"/>
                      <a:pt x="1242" y="124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nvGrpSpPr>
            <p:cNvPr id="663" name="Google Shape;663;p24"/>
            <p:cNvGrpSpPr/>
            <p:nvPr/>
          </p:nvGrpSpPr>
          <p:grpSpPr>
            <a:xfrm>
              <a:off x="7952593" y="4468093"/>
              <a:ext cx="942910" cy="558575"/>
              <a:chOff x="9084257" y="2416300"/>
              <a:chExt cx="346149" cy="205072"/>
            </a:xfrm>
          </p:grpSpPr>
          <p:sp>
            <p:nvSpPr>
              <p:cNvPr id="664" name="Google Shape;664;p24"/>
              <p:cNvSpPr/>
              <p:nvPr/>
            </p:nvSpPr>
            <p:spPr>
              <a:xfrm>
                <a:off x="9120038" y="2416300"/>
                <a:ext cx="310368" cy="205072"/>
              </a:xfrm>
              <a:custGeom>
                <a:avLst/>
                <a:gdLst/>
                <a:ahLst/>
                <a:cxnLst/>
                <a:rect l="l" t="t" r="r" b="b"/>
                <a:pathLst>
                  <a:path w="310368" h="205072" extrusionOk="0">
                    <a:moveTo>
                      <a:pt x="289880" y="0"/>
                    </a:moveTo>
                    <a:cubicBezTo>
                      <a:pt x="301195" y="0"/>
                      <a:pt x="310368" y="9173"/>
                      <a:pt x="310368" y="20488"/>
                    </a:cubicBezTo>
                    <a:lnTo>
                      <a:pt x="310368" y="184584"/>
                    </a:lnTo>
                    <a:cubicBezTo>
                      <a:pt x="310368" y="195900"/>
                      <a:pt x="301195" y="205072"/>
                      <a:pt x="289880" y="205072"/>
                    </a:cubicBezTo>
                    <a:lnTo>
                      <a:pt x="20488" y="205072"/>
                    </a:lnTo>
                    <a:cubicBezTo>
                      <a:pt x="9173" y="205072"/>
                      <a:pt x="0" y="195900"/>
                      <a:pt x="0" y="184584"/>
                    </a:cubicBezTo>
                    <a:lnTo>
                      <a:pt x="0" y="20488"/>
                    </a:lnTo>
                    <a:cubicBezTo>
                      <a:pt x="0" y="9173"/>
                      <a:pt x="9173" y="0"/>
                      <a:pt x="20488" y="0"/>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5" name="Google Shape;665;p24"/>
              <p:cNvSpPr/>
              <p:nvPr/>
            </p:nvSpPr>
            <p:spPr>
              <a:xfrm>
                <a:off x="9138285" y="2436138"/>
                <a:ext cx="273906" cy="165363"/>
              </a:xfrm>
              <a:custGeom>
                <a:avLst/>
                <a:gdLst/>
                <a:ahLst/>
                <a:cxnLst/>
                <a:rect l="l" t="t" r="r" b="b"/>
                <a:pathLst>
                  <a:path w="273906" h="165363" extrusionOk="0">
                    <a:moveTo>
                      <a:pt x="256633" y="0"/>
                    </a:moveTo>
                    <a:cubicBezTo>
                      <a:pt x="266173" y="0"/>
                      <a:pt x="273906" y="7734"/>
                      <a:pt x="273906" y="17273"/>
                    </a:cubicBezTo>
                    <a:lnTo>
                      <a:pt x="273906" y="148090"/>
                    </a:lnTo>
                    <a:cubicBezTo>
                      <a:pt x="273906" y="157630"/>
                      <a:pt x="266173" y="165363"/>
                      <a:pt x="256633" y="165363"/>
                    </a:cubicBezTo>
                    <a:lnTo>
                      <a:pt x="17274" y="165363"/>
                    </a:lnTo>
                    <a:cubicBezTo>
                      <a:pt x="7733" y="165363"/>
                      <a:pt x="0" y="157630"/>
                      <a:pt x="0" y="148090"/>
                    </a:cubicBezTo>
                    <a:lnTo>
                      <a:pt x="0" y="17273"/>
                    </a:lnTo>
                    <a:cubicBezTo>
                      <a:pt x="0" y="7734"/>
                      <a:pt x="7733" y="0"/>
                      <a:pt x="17274"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666" name="Google Shape;666;p24"/>
              <p:cNvGrpSpPr/>
              <p:nvPr/>
            </p:nvGrpSpPr>
            <p:grpSpPr>
              <a:xfrm>
                <a:off x="9169426" y="2462117"/>
                <a:ext cx="209220" cy="115711"/>
                <a:chOff x="9169426" y="2462117"/>
                <a:chExt cx="209220" cy="115711"/>
              </a:xfrm>
            </p:grpSpPr>
            <p:sp>
              <p:nvSpPr>
                <p:cNvPr id="667" name="Google Shape;667;p24"/>
                <p:cNvSpPr/>
                <p:nvPr/>
              </p:nvSpPr>
              <p:spPr>
                <a:xfrm>
                  <a:off x="9176987" y="2466248"/>
                  <a:ext cx="201144" cy="105111"/>
                </a:xfrm>
                <a:custGeom>
                  <a:avLst/>
                  <a:gdLst/>
                  <a:ahLst/>
                  <a:cxnLst/>
                  <a:rect l="l" t="t" r="r" b="b"/>
                  <a:pathLst>
                    <a:path w="201144" h="105111" extrusionOk="0">
                      <a:moveTo>
                        <a:pt x="173383" y="29243"/>
                      </a:moveTo>
                      <a:cubicBezTo>
                        <a:pt x="126109" y="-10466"/>
                        <a:pt x="71237" y="-9687"/>
                        <a:pt x="24319" y="31289"/>
                      </a:cubicBezTo>
                      <a:lnTo>
                        <a:pt x="0" y="52556"/>
                      </a:lnTo>
                      <a:lnTo>
                        <a:pt x="27761" y="75868"/>
                      </a:lnTo>
                      <a:cubicBezTo>
                        <a:pt x="75036" y="115578"/>
                        <a:pt x="129907" y="114798"/>
                        <a:pt x="176825" y="73823"/>
                      </a:cubicBezTo>
                      <a:lnTo>
                        <a:pt x="201144" y="52556"/>
                      </a:lnTo>
                      <a:lnTo>
                        <a:pt x="173383" y="29243"/>
                      </a:lnTo>
                      <a:close/>
                    </a:path>
                  </a:pathLst>
                </a:custGeom>
                <a:solidFill>
                  <a:schemeClr val="lt2"/>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8" name="Google Shape;668;p24"/>
                <p:cNvSpPr/>
                <p:nvPr/>
              </p:nvSpPr>
              <p:spPr>
                <a:xfrm>
                  <a:off x="9192183" y="2479721"/>
                  <a:ext cx="170752" cy="78165"/>
                </a:xfrm>
                <a:custGeom>
                  <a:avLst/>
                  <a:gdLst/>
                  <a:ahLst/>
                  <a:cxnLst/>
                  <a:rect l="l" t="t" r="r" b="b"/>
                  <a:pathLst>
                    <a:path w="170752" h="78165" extrusionOk="0">
                      <a:moveTo>
                        <a:pt x="147180" y="21745"/>
                      </a:moveTo>
                      <a:cubicBezTo>
                        <a:pt x="107049" y="-7769"/>
                        <a:pt x="60489" y="-7218"/>
                        <a:pt x="20650" y="23271"/>
                      </a:cubicBezTo>
                      <a:lnTo>
                        <a:pt x="0" y="39083"/>
                      </a:lnTo>
                      <a:lnTo>
                        <a:pt x="23572" y="56421"/>
                      </a:lnTo>
                      <a:cubicBezTo>
                        <a:pt x="63703" y="85935"/>
                        <a:pt x="110264" y="85383"/>
                        <a:pt x="150103" y="54895"/>
                      </a:cubicBezTo>
                      <a:lnTo>
                        <a:pt x="170752" y="39083"/>
                      </a:lnTo>
                      <a:lnTo>
                        <a:pt x="147180" y="21745"/>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9" name="Google Shape;669;p24"/>
                <p:cNvSpPr/>
                <p:nvPr/>
              </p:nvSpPr>
              <p:spPr>
                <a:xfrm>
                  <a:off x="9236373" y="2479971"/>
                  <a:ext cx="77665" cy="77665"/>
                </a:xfrm>
                <a:custGeom>
                  <a:avLst/>
                  <a:gdLst/>
                  <a:ahLst/>
                  <a:cxnLst/>
                  <a:rect l="l" t="t" r="r" b="b"/>
                  <a:pathLst>
                    <a:path w="77665" h="77665" extrusionOk="0">
                      <a:moveTo>
                        <a:pt x="77666" y="38833"/>
                      </a:moveTo>
                      <a:cubicBezTo>
                        <a:pt x="77666" y="60279"/>
                        <a:pt x="60279" y="77665"/>
                        <a:pt x="38833" y="77665"/>
                      </a:cubicBezTo>
                      <a:cubicBezTo>
                        <a:pt x="17387" y="77665"/>
                        <a:pt x="1" y="60279"/>
                        <a:pt x="1" y="38833"/>
                      </a:cubicBezTo>
                      <a:cubicBezTo>
                        <a:pt x="1" y="17386"/>
                        <a:pt x="17387" y="0"/>
                        <a:pt x="38833" y="0"/>
                      </a:cubicBezTo>
                      <a:cubicBezTo>
                        <a:pt x="60279" y="0"/>
                        <a:pt x="77666" y="17386"/>
                        <a:pt x="77666" y="3883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70" name="Google Shape;670;p24"/>
                <p:cNvSpPr/>
                <p:nvPr/>
              </p:nvSpPr>
              <p:spPr>
                <a:xfrm>
                  <a:off x="9251925" y="2495524"/>
                  <a:ext cx="46560" cy="46560"/>
                </a:xfrm>
                <a:custGeom>
                  <a:avLst/>
                  <a:gdLst/>
                  <a:ahLst/>
                  <a:cxnLst/>
                  <a:rect l="l" t="t" r="r" b="b"/>
                  <a:pathLst>
                    <a:path w="46560" h="46560" extrusionOk="0">
                      <a:moveTo>
                        <a:pt x="46560" y="23280"/>
                      </a:moveTo>
                      <a:cubicBezTo>
                        <a:pt x="46560" y="36137"/>
                        <a:pt x="36137" y="46560"/>
                        <a:pt x="23281" y="46560"/>
                      </a:cubicBezTo>
                      <a:cubicBezTo>
                        <a:pt x="10423" y="46560"/>
                        <a:pt x="1" y="36137"/>
                        <a:pt x="1" y="23280"/>
                      </a:cubicBezTo>
                      <a:cubicBezTo>
                        <a:pt x="1" y="10423"/>
                        <a:pt x="10424" y="0"/>
                        <a:pt x="23281" y="0"/>
                      </a:cubicBezTo>
                      <a:cubicBezTo>
                        <a:pt x="36138" y="0"/>
                        <a:pt x="46560" y="10423"/>
                        <a:pt x="46560" y="2328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71" name="Google Shape;671;p24"/>
                <p:cNvSpPr/>
                <p:nvPr/>
              </p:nvSpPr>
              <p:spPr>
                <a:xfrm>
                  <a:off x="9285693" y="2484549"/>
                  <a:ext cx="27339" cy="27338"/>
                </a:xfrm>
                <a:custGeom>
                  <a:avLst/>
                  <a:gdLst/>
                  <a:ahLst/>
                  <a:cxnLst/>
                  <a:rect l="l" t="t" r="r" b="b"/>
                  <a:pathLst>
                    <a:path w="27339" h="27338" extrusionOk="0">
                      <a:moveTo>
                        <a:pt x="27339" y="13669"/>
                      </a:moveTo>
                      <a:cubicBezTo>
                        <a:pt x="27339" y="21234"/>
                        <a:pt x="21202" y="27339"/>
                        <a:pt x="13670" y="27339"/>
                      </a:cubicBezTo>
                      <a:cubicBezTo>
                        <a:pt x="6137" y="27339"/>
                        <a:pt x="0" y="21202"/>
                        <a:pt x="0" y="13669"/>
                      </a:cubicBezTo>
                      <a:cubicBezTo>
                        <a:pt x="0" y="6137"/>
                        <a:pt x="6137" y="0"/>
                        <a:pt x="13670" y="0"/>
                      </a:cubicBezTo>
                      <a:cubicBezTo>
                        <a:pt x="21202" y="0"/>
                        <a:pt x="27339" y="6137"/>
                        <a:pt x="27339" y="1366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672" name="Google Shape;672;p24"/>
                <p:cNvGrpSpPr/>
                <p:nvPr/>
              </p:nvGrpSpPr>
              <p:grpSpPr>
                <a:xfrm>
                  <a:off x="9169426" y="2462117"/>
                  <a:ext cx="209220" cy="115711"/>
                  <a:chOff x="9169426" y="2462117"/>
                  <a:chExt cx="209220" cy="115711"/>
                </a:xfrm>
              </p:grpSpPr>
              <p:sp>
                <p:nvSpPr>
                  <p:cNvPr id="673" name="Google Shape;673;p24"/>
                  <p:cNvSpPr/>
                  <p:nvPr/>
                </p:nvSpPr>
                <p:spPr>
                  <a:xfrm>
                    <a:off x="9169458" y="2462117"/>
                    <a:ext cx="209188" cy="115711"/>
                  </a:xfrm>
                  <a:custGeom>
                    <a:avLst/>
                    <a:gdLst/>
                    <a:ahLst/>
                    <a:cxnLst/>
                    <a:rect l="l" t="t" r="r" b="b"/>
                    <a:pathLst>
                      <a:path w="209188" h="115711" extrusionOk="0">
                        <a:moveTo>
                          <a:pt x="196822" y="114773"/>
                        </a:moveTo>
                        <a:lnTo>
                          <a:pt x="4607" y="16036"/>
                        </a:lnTo>
                        <a:cubicBezTo>
                          <a:pt x="451" y="13893"/>
                          <a:pt x="-1205" y="8795"/>
                          <a:pt x="938" y="4607"/>
                        </a:cubicBezTo>
                        <a:lnTo>
                          <a:pt x="938" y="4607"/>
                        </a:lnTo>
                        <a:cubicBezTo>
                          <a:pt x="3081" y="451"/>
                          <a:pt x="8179" y="-1205"/>
                          <a:pt x="12367" y="938"/>
                        </a:cubicBezTo>
                        <a:lnTo>
                          <a:pt x="204582" y="99675"/>
                        </a:lnTo>
                        <a:cubicBezTo>
                          <a:pt x="208738" y="101818"/>
                          <a:pt x="210394" y="106916"/>
                          <a:pt x="208251" y="111104"/>
                        </a:cubicBezTo>
                        <a:lnTo>
                          <a:pt x="208251" y="111104"/>
                        </a:lnTo>
                        <a:cubicBezTo>
                          <a:pt x="206108" y="115260"/>
                          <a:pt x="201010" y="116916"/>
                          <a:pt x="196822" y="11477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74" name="Google Shape;674;p24"/>
                  <p:cNvSpPr/>
                  <p:nvPr/>
                </p:nvSpPr>
                <p:spPr>
                  <a:xfrm>
                    <a:off x="9169426" y="2462117"/>
                    <a:ext cx="209188" cy="115711"/>
                  </a:xfrm>
                  <a:custGeom>
                    <a:avLst/>
                    <a:gdLst/>
                    <a:ahLst/>
                    <a:cxnLst/>
                    <a:rect l="l" t="t" r="r" b="b"/>
                    <a:pathLst>
                      <a:path w="209188" h="115711" extrusionOk="0">
                        <a:moveTo>
                          <a:pt x="12367" y="114773"/>
                        </a:moveTo>
                        <a:lnTo>
                          <a:pt x="204582" y="16036"/>
                        </a:lnTo>
                        <a:cubicBezTo>
                          <a:pt x="208738" y="13893"/>
                          <a:pt x="210393" y="8795"/>
                          <a:pt x="208251" y="4607"/>
                        </a:cubicBezTo>
                        <a:lnTo>
                          <a:pt x="208251" y="4607"/>
                        </a:lnTo>
                        <a:cubicBezTo>
                          <a:pt x="206108" y="451"/>
                          <a:pt x="201010" y="-1205"/>
                          <a:pt x="196822" y="938"/>
                        </a:cubicBezTo>
                        <a:lnTo>
                          <a:pt x="4607" y="99675"/>
                        </a:lnTo>
                        <a:cubicBezTo>
                          <a:pt x="451" y="101818"/>
                          <a:pt x="-1205" y="106916"/>
                          <a:pt x="938" y="111104"/>
                        </a:cubicBezTo>
                        <a:lnTo>
                          <a:pt x="938" y="111104"/>
                        </a:lnTo>
                        <a:cubicBezTo>
                          <a:pt x="3081" y="115260"/>
                          <a:pt x="8179" y="116916"/>
                          <a:pt x="12367" y="11477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grpSp>
          <p:sp>
            <p:nvSpPr>
              <p:cNvPr id="675" name="Google Shape;675;p24"/>
              <p:cNvSpPr/>
              <p:nvPr/>
            </p:nvSpPr>
            <p:spPr>
              <a:xfrm>
                <a:off x="9084257" y="2499712"/>
                <a:ext cx="35780" cy="46884"/>
              </a:xfrm>
              <a:custGeom>
                <a:avLst/>
                <a:gdLst/>
                <a:ahLst/>
                <a:cxnLst/>
                <a:rect l="l" t="t" r="r" b="b"/>
                <a:pathLst>
                  <a:path w="35780" h="46884" extrusionOk="0">
                    <a:moveTo>
                      <a:pt x="2435" y="19222"/>
                    </a:moveTo>
                    <a:cubicBezTo>
                      <a:pt x="-812" y="21105"/>
                      <a:pt x="-812" y="25748"/>
                      <a:pt x="2435" y="27631"/>
                    </a:cubicBezTo>
                    <a:lnTo>
                      <a:pt x="35781" y="46885"/>
                    </a:lnTo>
                    <a:lnTo>
                      <a:pt x="35781" y="0"/>
                    </a:lnTo>
                    <a:lnTo>
                      <a:pt x="2435" y="19254"/>
                    </a:ln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676" name="Google Shape;676;p24"/>
            <p:cNvSpPr/>
            <p:nvPr/>
          </p:nvSpPr>
          <p:spPr>
            <a:xfrm>
              <a:off x="8805955" y="4125627"/>
              <a:ext cx="209892" cy="209892"/>
            </a:xfrm>
            <a:custGeom>
              <a:avLst/>
              <a:gdLst/>
              <a:ahLst/>
              <a:cxnLst/>
              <a:rect l="l" t="t" r="r" b="b"/>
              <a:pathLst>
                <a:path w="45878" h="45878" extrusionOk="0">
                  <a:moveTo>
                    <a:pt x="22923" y="0"/>
                  </a:moveTo>
                  <a:lnTo>
                    <a:pt x="29319" y="16559"/>
                  </a:lnTo>
                  <a:lnTo>
                    <a:pt x="45878" y="22956"/>
                  </a:lnTo>
                  <a:lnTo>
                    <a:pt x="29319" y="29319"/>
                  </a:lnTo>
                  <a:lnTo>
                    <a:pt x="22923" y="45878"/>
                  </a:lnTo>
                  <a:lnTo>
                    <a:pt x="16527" y="29319"/>
                  </a:lnTo>
                  <a:lnTo>
                    <a:pt x="0" y="22956"/>
                  </a:lnTo>
                  <a:lnTo>
                    <a:pt x="16527" y="16559"/>
                  </a:lnTo>
                  <a:lnTo>
                    <a:pt x="22923" y="0"/>
                  </a:ln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2475" tIns="92475" rIns="92475" bIns="92475" anchor="t" anchorCtr="0">
            <a:noAutofit/>
          </a:bodyPr>
          <a:lstStyle>
            <a:lvl1pPr lvl="0" rtl="0">
              <a:lnSpc>
                <a:spcPct val="115000"/>
              </a:lnSpc>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2pPr>
            <a:lvl3pPr lvl="2"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3pPr>
            <a:lvl4pPr lvl="3"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4pPr>
            <a:lvl5pPr lvl="4"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5pPr>
            <a:lvl6pPr lvl="5"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6pPr>
            <a:lvl7pPr lvl="6"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7pPr>
            <a:lvl8pPr lvl="7"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8pPr>
            <a:lvl9pPr lvl="8" rtl="0">
              <a:lnSpc>
                <a:spcPct val="115000"/>
              </a:lnSpc>
              <a:spcBef>
                <a:spcPts val="0"/>
              </a:spcBef>
              <a:spcAft>
                <a:spcPts val="0"/>
              </a:spcAft>
              <a:buClr>
                <a:schemeClr val="dk1"/>
              </a:buClr>
              <a:buSzPts val="3500"/>
              <a:buFont typeface="Prompt"/>
              <a:buNone/>
              <a:defRPr sz="3500" b="1">
                <a:solidFill>
                  <a:schemeClr val="dk1"/>
                </a:solidFill>
                <a:latin typeface="Prompt"/>
                <a:ea typeface="Prompt"/>
                <a:cs typeface="Prompt"/>
                <a:sym typeface="Promp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2475" tIns="92475" rIns="92475" bIns="92475" anchor="t" anchorCtr="0">
            <a:noAutofit/>
          </a:bodyPr>
          <a:lstStyle>
            <a:lvl1pPr marL="457200" lvl="0" indent="-317500">
              <a:lnSpc>
                <a:spcPct val="115000"/>
              </a:lnSpc>
              <a:spcBef>
                <a:spcPts val="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sz="1400">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sz="14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6" r:id="rId5"/>
    <p:sldLayoutId id="2147483657" r:id="rId6"/>
    <p:sldLayoutId id="214748365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15.sv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0">
          <a:extLst>
            <a:ext uri="{FF2B5EF4-FFF2-40B4-BE49-F238E27FC236}">
              <a16:creationId xmlns:a16="http://schemas.microsoft.com/office/drawing/2014/main" id="{489E488C-8FF9-55B3-4BA4-E527EB6440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43F251-B5F9-0F87-0D13-A9CE6D41E5CE}"/>
              </a:ext>
            </a:extLst>
          </p:cNvPr>
          <p:cNvSpPr txBox="1"/>
          <p:nvPr/>
        </p:nvSpPr>
        <p:spPr>
          <a:xfrm>
            <a:off x="624114" y="304800"/>
            <a:ext cx="7895771" cy="553998"/>
          </a:xfrm>
          <a:prstGeom prst="rect">
            <a:avLst/>
          </a:prstGeom>
          <a:noFill/>
        </p:spPr>
        <p:txBody>
          <a:bodyPr wrap="square" rtlCol="0">
            <a:spAutoFit/>
          </a:bodyPr>
          <a:lstStyle/>
          <a:p>
            <a:pPr algn="ctr"/>
            <a:r>
              <a:rPr lang="en-US" sz="3000" b="1">
                <a:solidFill>
                  <a:srgbClr val="0070C0"/>
                </a:solidFill>
              </a:rPr>
              <a:t>TRÒ CHƠI “ĐUỔI HÌNH BẮT CHỮ” </a:t>
            </a:r>
          </a:p>
        </p:txBody>
      </p:sp>
      <p:grpSp>
        <p:nvGrpSpPr>
          <p:cNvPr id="7" name="Group 6">
            <a:extLst>
              <a:ext uri="{FF2B5EF4-FFF2-40B4-BE49-F238E27FC236}">
                <a16:creationId xmlns:a16="http://schemas.microsoft.com/office/drawing/2014/main" id="{DDB94462-AE56-0035-C565-A90415F006F1}"/>
              </a:ext>
            </a:extLst>
          </p:cNvPr>
          <p:cNvGrpSpPr/>
          <p:nvPr/>
        </p:nvGrpSpPr>
        <p:grpSpPr>
          <a:xfrm>
            <a:off x="301171" y="943429"/>
            <a:ext cx="8541657" cy="3757385"/>
            <a:chOff x="301171" y="943429"/>
            <a:chExt cx="8541657" cy="3757385"/>
          </a:xfrm>
        </p:grpSpPr>
        <p:sp>
          <p:nvSpPr>
            <p:cNvPr id="5" name="Rectangle: Rounded Corners 4">
              <a:extLst>
                <a:ext uri="{FF2B5EF4-FFF2-40B4-BE49-F238E27FC236}">
                  <a16:creationId xmlns:a16="http://schemas.microsoft.com/office/drawing/2014/main" id="{F9A38995-2E3B-37E9-EE4D-0EFB7859D127}"/>
                </a:ext>
              </a:extLst>
            </p:cNvPr>
            <p:cNvSpPr/>
            <p:nvPr/>
          </p:nvSpPr>
          <p:spPr>
            <a:xfrm>
              <a:off x="301171" y="943429"/>
              <a:ext cx="8541657" cy="3757385"/>
            </a:xfrm>
            <a:prstGeom prst="roundRect">
              <a:avLst>
                <a:gd name="adj" fmla="val 1271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C32936-6A9C-3FC2-262E-8D2FE0D381B5}"/>
                </a:ext>
              </a:extLst>
            </p:cNvPr>
            <p:cNvSpPr txBox="1"/>
            <p:nvPr/>
          </p:nvSpPr>
          <p:spPr>
            <a:xfrm>
              <a:off x="388256" y="1029931"/>
              <a:ext cx="8367485" cy="3584379"/>
            </a:xfrm>
            <a:prstGeom prst="rect">
              <a:avLst/>
            </a:prstGeom>
            <a:noFill/>
          </p:spPr>
          <p:txBody>
            <a:bodyPr wrap="square" rtlCol="0">
              <a:spAutoFit/>
            </a:bodyPr>
            <a:lstStyle/>
            <a:p>
              <a:pPr algn="just">
                <a:lnSpc>
                  <a:spcPct val="150000"/>
                </a:lnSpc>
              </a:pPr>
              <a:r>
                <a:rPr lang="en-US" sz="2200" b="1" i="1"/>
                <a:t>Luật chơi: </a:t>
              </a:r>
            </a:p>
            <a:p>
              <a:pPr marL="342900" indent="-342900" algn="just">
                <a:lnSpc>
                  <a:spcPct val="150000"/>
                </a:lnSpc>
                <a:buFont typeface="Wingdings" panose="05000000000000000000" pitchFamily="2" charset="2"/>
                <a:buChar char="§"/>
              </a:pPr>
              <a:r>
                <a:rPr lang="en-US" sz="2200"/>
                <a:t>Lớp được chia thành 2 đội chơi. </a:t>
              </a:r>
            </a:p>
            <a:p>
              <a:pPr marL="342900" indent="-342900" algn="just">
                <a:lnSpc>
                  <a:spcPct val="150000"/>
                </a:lnSpc>
                <a:buFont typeface="Wingdings" panose="05000000000000000000" pitchFamily="2" charset="2"/>
                <a:buChar char="§"/>
              </a:pPr>
              <a:r>
                <a:rPr lang="en-US" sz="2200"/>
                <a:t>Các đội </a:t>
              </a:r>
              <a:r>
                <a:rPr lang="vi-VN" sz="2200"/>
                <a:t>quan sát hình ảnh, nêu tên các thành tựu của cuộc cách mạng khoa học – kĩ thuật (những năm 40 của thế kỉ XX – đầu thế kỉ XXI).</a:t>
              </a:r>
            </a:p>
            <a:p>
              <a:pPr marL="342900" indent="-342900" algn="just">
                <a:lnSpc>
                  <a:spcPct val="150000"/>
                </a:lnSpc>
                <a:buFont typeface="Wingdings" panose="05000000000000000000" pitchFamily="2" charset="2"/>
                <a:buChar char="§"/>
              </a:pPr>
              <a:r>
                <a:rPr lang="vi-VN" sz="2200"/>
                <a:t>Sau 3 phút, đội nào có nhiều câu trả lời chính xác và nhanh hơn, đó là đội chiến thắng.</a:t>
              </a:r>
            </a:p>
          </p:txBody>
        </p:sp>
      </p:grpSp>
      <p:pic>
        <p:nvPicPr>
          <p:cNvPr id="2" name="Picture 1">
            <a:extLst>
              <a:ext uri="{FF2B5EF4-FFF2-40B4-BE49-F238E27FC236}">
                <a16:creationId xmlns:a16="http://schemas.microsoft.com/office/drawing/2014/main" id="{0E2964E4-1198-3949-8C7F-660073036A2C}"/>
              </a:ext>
            </a:extLst>
          </p:cNvPr>
          <p:cNvPicPr>
            <a:picLocks noChangeAspect="1"/>
          </p:cNvPicPr>
          <p:nvPr/>
        </p:nvPicPr>
        <p:blipFill>
          <a:blip r:embed="rId3"/>
          <a:stretch>
            <a:fillRect/>
          </a:stretch>
        </p:blipFill>
        <p:spPr>
          <a:xfrm>
            <a:off x="0" y="4939626"/>
            <a:ext cx="1150431" cy="203874"/>
          </a:xfrm>
          <a:prstGeom prst="rect">
            <a:avLst/>
          </a:prstGeom>
        </p:spPr>
      </p:pic>
    </p:spTree>
    <p:extLst>
      <p:ext uri="{BB962C8B-B14F-4D97-AF65-F5344CB8AC3E}">
        <p14:creationId xmlns:p14="http://schemas.microsoft.com/office/powerpoint/2010/main" val="12142692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BAFC0385-109B-0C4C-E57B-5D639DFA74A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A6BA4576-6FBE-F179-E3DE-814ACD563BA9}"/>
              </a:ext>
            </a:extLst>
          </p:cNvPr>
          <p:cNvGrpSpPr/>
          <p:nvPr/>
        </p:nvGrpSpPr>
        <p:grpSpPr>
          <a:xfrm>
            <a:off x="301171" y="200517"/>
            <a:ext cx="8592458" cy="958660"/>
            <a:chOff x="301171" y="258573"/>
            <a:chExt cx="8592458" cy="958660"/>
          </a:xfrm>
        </p:grpSpPr>
        <p:sp>
          <p:nvSpPr>
            <p:cNvPr id="10" name="TextBox 9">
              <a:extLst>
                <a:ext uri="{FF2B5EF4-FFF2-40B4-BE49-F238E27FC236}">
                  <a16:creationId xmlns:a16="http://schemas.microsoft.com/office/drawing/2014/main" id="{FE2D9A3D-18F5-5830-6232-E10DAB8440B1}"/>
                </a:ext>
              </a:extLst>
            </p:cNvPr>
            <p:cNvSpPr txBox="1"/>
            <p:nvPr/>
          </p:nvSpPr>
          <p:spPr>
            <a:xfrm>
              <a:off x="1121229" y="258573"/>
              <a:ext cx="7772400" cy="958660"/>
            </a:xfrm>
            <a:prstGeom prst="rect">
              <a:avLst/>
            </a:prstGeom>
            <a:noFill/>
          </p:spPr>
          <p:txBody>
            <a:bodyPr wrap="square">
              <a:spAutoFit/>
            </a:bodyPr>
            <a:lstStyle/>
            <a:p>
              <a:pPr algn="just">
                <a:lnSpc>
                  <a:spcPct val="150000"/>
                </a:lnSpc>
              </a:pPr>
              <a:r>
                <a:rPr lang="en-US" sz="2000" i="1"/>
                <a:t>Khai thác Hình 22.1, 22.3 – 22.6, mục Em có biết, thông tin mục 1a SGK tr.110 – 112 và trả lời câu hỏi: </a:t>
              </a:r>
            </a:p>
          </p:txBody>
        </p:sp>
        <p:sp>
          <p:nvSpPr>
            <p:cNvPr id="11" name="Freeform 4">
              <a:extLst>
                <a:ext uri="{FF2B5EF4-FFF2-40B4-BE49-F238E27FC236}">
                  <a16:creationId xmlns:a16="http://schemas.microsoft.com/office/drawing/2014/main" id="{0DF9B41B-0EF5-477A-1427-814B100954C7}"/>
                </a:ext>
              </a:extLst>
            </p:cNvPr>
            <p:cNvSpPr/>
            <p:nvPr/>
          </p:nvSpPr>
          <p:spPr>
            <a:xfrm>
              <a:off x="301171" y="388143"/>
              <a:ext cx="722086" cy="699521"/>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E1B92824-976E-24CC-54C1-B0BECF24A59B}"/>
              </a:ext>
            </a:extLst>
          </p:cNvPr>
          <p:cNvGrpSpPr/>
          <p:nvPr/>
        </p:nvGrpSpPr>
        <p:grpSpPr>
          <a:xfrm>
            <a:off x="354805" y="1459555"/>
            <a:ext cx="3113314" cy="3461657"/>
            <a:chOff x="301171" y="1277257"/>
            <a:chExt cx="3113314" cy="3461657"/>
          </a:xfrm>
        </p:grpSpPr>
        <p:sp>
          <p:nvSpPr>
            <p:cNvPr id="13" name="Rectangle: Rounded Corners 12">
              <a:extLst>
                <a:ext uri="{FF2B5EF4-FFF2-40B4-BE49-F238E27FC236}">
                  <a16:creationId xmlns:a16="http://schemas.microsoft.com/office/drawing/2014/main" id="{296DCA21-10F0-04F5-684F-9826740DD301}"/>
                </a:ext>
              </a:extLst>
            </p:cNvPr>
            <p:cNvSpPr/>
            <p:nvPr/>
          </p:nvSpPr>
          <p:spPr>
            <a:xfrm>
              <a:off x="301171" y="1277257"/>
              <a:ext cx="3113314" cy="3461657"/>
            </a:xfrm>
            <a:prstGeom prst="roundRect">
              <a:avLst>
                <a:gd name="adj" fmla="val 6676"/>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F37FB4C5-E527-E5C1-9598-54E3A663FDAB}"/>
                </a:ext>
              </a:extLst>
            </p:cNvPr>
            <p:cNvSpPr/>
            <p:nvPr/>
          </p:nvSpPr>
          <p:spPr>
            <a:xfrm>
              <a:off x="301171" y="1458686"/>
              <a:ext cx="1963058" cy="500743"/>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latin typeface="+mj-lt"/>
                </a:rPr>
                <a:t>Nhóm 1 </a:t>
              </a:r>
            </a:p>
          </p:txBody>
        </p:sp>
        <p:sp>
          <p:nvSpPr>
            <p:cNvPr id="16" name="TextBox 15">
              <a:extLst>
                <a:ext uri="{FF2B5EF4-FFF2-40B4-BE49-F238E27FC236}">
                  <a16:creationId xmlns:a16="http://schemas.microsoft.com/office/drawing/2014/main" id="{491F9724-61B8-7D96-3EBF-184AF27A1242}"/>
                </a:ext>
              </a:extLst>
            </p:cNvPr>
            <p:cNvSpPr txBox="1"/>
            <p:nvPr/>
          </p:nvSpPr>
          <p:spPr>
            <a:xfrm>
              <a:off x="384628" y="2156279"/>
              <a:ext cx="2946400" cy="2343655"/>
            </a:xfrm>
            <a:prstGeom prst="rect">
              <a:avLst/>
            </a:prstGeom>
            <a:noFill/>
          </p:spPr>
          <p:txBody>
            <a:bodyPr wrap="square">
              <a:spAutoFit/>
            </a:bodyPr>
            <a:lstStyle/>
            <a:p>
              <a:pPr algn="just">
                <a:lnSpc>
                  <a:spcPct val="150000"/>
                </a:lnSpc>
              </a:pPr>
              <a:r>
                <a:rPr lang="vi-VN" sz="2000"/>
                <a:t>Trình bày những thành tựu chính của khoa học cơ bản. Em ấn tượng với thành tựu nào nhất? Vì sao?</a:t>
              </a:r>
              <a:endParaRPr lang="en-US" sz="2000"/>
            </a:p>
          </p:txBody>
        </p:sp>
      </p:grpSp>
      <p:grpSp>
        <p:nvGrpSpPr>
          <p:cNvPr id="18" name="Group 17">
            <a:extLst>
              <a:ext uri="{FF2B5EF4-FFF2-40B4-BE49-F238E27FC236}">
                <a16:creationId xmlns:a16="http://schemas.microsoft.com/office/drawing/2014/main" id="{2A26FF27-7507-C05E-40FE-278A404137F1}"/>
              </a:ext>
            </a:extLst>
          </p:cNvPr>
          <p:cNvGrpSpPr/>
          <p:nvPr/>
        </p:nvGrpSpPr>
        <p:grpSpPr>
          <a:xfrm>
            <a:off x="3756370" y="1459555"/>
            <a:ext cx="3113314" cy="3487492"/>
            <a:chOff x="301171" y="1277257"/>
            <a:chExt cx="3113314" cy="3487492"/>
          </a:xfrm>
        </p:grpSpPr>
        <p:sp>
          <p:nvSpPr>
            <p:cNvPr id="19" name="Rectangle: Rounded Corners 18">
              <a:extLst>
                <a:ext uri="{FF2B5EF4-FFF2-40B4-BE49-F238E27FC236}">
                  <a16:creationId xmlns:a16="http://schemas.microsoft.com/office/drawing/2014/main" id="{A238C6F4-233A-AC9E-0768-2930ECC72C7B}"/>
                </a:ext>
              </a:extLst>
            </p:cNvPr>
            <p:cNvSpPr/>
            <p:nvPr/>
          </p:nvSpPr>
          <p:spPr>
            <a:xfrm>
              <a:off x="301171" y="1277257"/>
              <a:ext cx="3113314" cy="3461657"/>
            </a:xfrm>
            <a:prstGeom prst="roundRect">
              <a:avLst>
                <a:gd name="adj" fmla="val 6676"/>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Pentagon 19">
              <a:extLst>
                <a:ext uri="{FF2B5EF4-FFF2-40B4-BE49-F238E27FC236}">
                  <a16:creationId xmlns:a16="http://schemas.microsoft.com/office/drawing/2014/main" id="{2F48DB46-3CDE-C1DA-54E2-5DB23A3A78B3}"/>
                </a:ext>
              </a:extLst>
            </p:cNvPr>
            <p:cNvSpPr/>
            <p:nvPr/>
          </p:nvSpPr>
          <p:spPr>
            <a:xfrm>
              <a:off x="301171" y="1458686"/>
              <a:ext cx="1963058" cy="500743"/>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latin typeface="+mj-lt"/>
                </a:rPr>
                <a:t>Nhóm 2 </a:t>
              </a:r>
            </a:p>
          </p:txBody>
        </p:sp>
        <p:sp>
          <p:nvSpPr>
            <p:cNvPr id="21" name="TextBox 20">
              <a:extLst>
                <a:ext uri="{FF2B5EF4-FFF2-40B4-BE49-F238E27FC236}">
                  <a16:creationId xmlns:a16="http://schemas.microsoft.com/office/drawing/2014/main" id="{B14C1583-B30A-948C-FF0A-E27EF71960B0}"/>
                </a:ext>
              </a:extLst>
            </p:cNvPr>
            <p:cNvSpPr txBox="1"/>
            <p:nvPr/>
          </p:nvSpPr>
          <p:spPr>
            <a:xfrm>
              <a:off x="384628" y="1959429"/>
              <a:ext cx="2946400" cy="2805320"/>
            </a:xfrm>
            <a:prstGeom prst="rect">
              <a:avLst/>
            </a:prstGeom>
            <a:noFill/>
          </p:spPr>
          <p:txBody>
            <a:bodyPr wrap="square">
              <a:spAutoFit/>
            </a:bodyPr>
            <a:lstStyle/>
            <a:p>
              <a:pPr algn="just">
                <a:lnSpc>
                  <a:spcPct val="150000"/>
                </a:lnSpc>
              </a:pPr>
              <a:r>
                <a:rPr lang="vi-VN" sz="2000"/>
                <a:t>Trình bày những thành tựu chính của công nghệ sinh học và công vật liệu. Em ấn tượng với thành tựu nào nhất? Vì sao?</a:t>
              </a:r>
              <a:endParaRPr lang="en-US" sz="2000"/>
            </a:p>
          </p:txBody>
        </p:sp>
      </p:grpSp>
      <p:sp>
        <p:nvSpPr>
          <p:cNvPr id="22" name="Freeform 19">
            <a:extLst>
              <a:ext uri="{FF2B5EF4-FFF2-40B4-BE49-F238E27FC236}">
                <a16:creationId xmlns:a16="http://schemas.microsoft.com/office/drawing/2014/main" id="{D4F5E9FC-1E5C-ACFB-8EFB-D17BABCF1FAB}"/>
              </a:ext>
            </a:extLst>
          </p:cNvPr>
          <p:cNvSpPr/>
          <p:nvPr/>
        </p:nvSpPr>
        <p:spPr>
          <a:xfrm>
            <a:off x="7071645" y="1029608"/>
            <a:ext cx="2072355" cy="4114800"/>
          </a:xfrm>
          <a:custGeom>
            <a:avLst/>
            <a:gdLst/>
            <a:ahLst/>
            <a:cxnLst/>
            <a:rect l="l" t="t" r="r" b="b"/>
            <a:pathLst>
              <a:path w="2072355" h="4114800">
                <a:moveTo>
                  <a:pt x="0" y="0"/>
                </a:moveTo>
                <a:lnTo>
                  <a:pt x="2072355" y="0"/>
                </a:lnTo>
                <a:lnTo>
                  <a:pt x="207235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1885703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9E22E181-7860-C611-343C-F03697057792}"/>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0F660BC0-1E89-2DAE-4F31-49C8D78F093C}"/>
              </a:ext>
            </a:extLst>
          </p:cNvPr>
          <p:cNvGrpSpPr/>
          <p:nvPr/>
        </p:nvGrpSpPr>
        <p:grpSpPr>
          <a:xfrm>
            <a:off x="348341" y="357323"/>
            <a:ext cx="2591596" cy="4428854"/>
            <a:chOff x="301171" y="1277257"/>
            <a:chExt cx="2591596" cy="4428854"/>
          </a:xfrm>
        </p:grpSpPr>
        <p:sp>
          <p:nvSpPr>
            <p:cNvPr id="13" name="Rectangle: Rounded Corners 12">
              <a:extLst>
                <a:ext uri="{FF2B5EF4-FFF2-40B4-BE49-F238E27FC236}">
                  <a16:creationId xmlns:a16="http://schemas.microsoft.com/office/drawing/2014/main" id="{539BE7A5-5012-2ED8-16B5-DD90760EEAAC}"/>
                </a:ext>
              </a:extLst>
            </p:cNvPr>
            <p:cNvSpPr/>
            <p:nvPr/>
          </p:nvSpPr>
          <p:spPr>
            <a:xfrm>
              <a:off x="301171" y="1277257"/>
              <a:ext cx="2591596" cy="4428854"/>
            </a:xfrm>
            <a:prstGeom prst="roundRect">
              <a:avLst>
                <a:gd name="adj" fmla="val 6676"/>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1516AFAB-1D3E-040F-CE13-F744A1C33546}"/>
                </a:ext>
              </a:extLst>
            </p:cNvPr>
            <p:cNvSpPr/>
            <p:nvPr/>
          </p:nvSpPr>
          <p:spPr>
            <a:xfrm>
              <a:off x="301171" y="1458686"/>
              <a:ext cx="1963058" cy="500743"/>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latin typeface="+mj-lt"/>
                </a:rPr>
                <a:t>Nhóm 3 </a:t>
              </a:r>
            </a:p>
          </p:txBody>
        </p:sp>
        <p:sp>
          <p:nvSpPr>
            <p:cNvPr id="16" name="TextBox 15">
              <a:extLst>
                <a:ext uri="{FF2B5EF4-FFF2-40B4-BE49-F238E27FC236}">
                  <a16:creationId xmlns:a16="http://schemas.microsoft.com/office/drawing/2014/main" id="{FDC8FF19-E347-BF71-DF65-8559ACFC1F00}"/>
                </a:ext>
              </a:extLst>
            </p:cNvPr>
            <p:cNvSpPr txBox="1"/>
            <p:nvPr/>
          </p:nvSpPr>
          <p:spPr>
            <a:xfrm>
              <a:off x="342900" y="2140858"/>
              <a:ext cx="2508138" cy="3266985"/>
            </a:xfrm>
            <a:prstGeom prst="rect">
              <a:avLst/>
            </a:prstGeom>
            <a:noFill/>
          </p:spPr>
          <p:txBody>
            <a:bodyPr wrap="square">
              <a:spAutoFit/>
            </a:bodyPr>
            <a:lstStyle/>
            <a:p>
              <a:pPr algn="just">
                <a:lnSpc>
                  <a:spcPct val="150000"/>
                </a:lnSpc>
              </a:pPr>
              <a:r>
                <a:rPr lang="vi-VN" sz="2000"/>
                <a:t>Trình bày những thành tựu chính của công nghệ năng lượng và công nghệ thông tin. Em ấn tượng với thành tựu nào nhất? Vì sao?</a:t>
              </a:r>
              <a:endParaRPr lang="en-US" sz="2000"/>
            </a:p>
          </p:txBody>
        </p:sp>
      </p:grpSp>
      <p:grpSp>
        <p:nvGrpSpPr>
          <p:cNvPr id="2" name="Group 1">
            <a:extLst>
              <a:ext uri="{FF2B5EF4-FFF2-40B4-BE49-F238E27FC236}">
                <a16:creationId xmlns:a16="http://schemas.microsoft.com/office/drawing/2014/main" id="{21E7ACD5-9346-1239-C37C-0C14A3975EC0}"/>
              </a:ext>
            </a:extLst>
          </p:cNvPr>
          <p:cNvGrpSpPr/>
          <p:nvPr/>
        </p:nvGrpSpPr>
        <p:grpSpPr>
          <a:xfrm>
            <a:off x="3276202" y="357323"/>
            <a:ext cx="2591596" cy="4428854"/>
            <a:chOff x="301171" y="1277257"/>
            <a:chExt cx="2591596" cy="4428854"/>
          </a:xfrm>
        </p:grpSpPr>
        <p:sp>
          <p:nvSpPr>
            <p:cNvPr id="3" name="Rectangle: Rounded Corners 2">
              <a:extLst>
                <a:ext uri="{FF2B5EF4-FFF2-40B4-BE49-F238E27FC236}">
                  <a16:creationId xmlns:a16="http://schemas.microsoft.com/office/drawing/2014/main" id="{07E5BBDE-019D-1789-F2A7-084A5CAE54AF}"/>
                </a:ext>
              </a:extLst>
            </p:cNvPr>
            <p:cNvSpPr/>
            <p:nvPr/>
          </p:nvSpPr>
          <p:spPr>
            <a:xfrm>
              <a:off x="301171" y="1277257"/>
              <a:ext cx="2591596" cy="4428854"/>
            </a:xfrm>
            <a:prstGeom prst="roundRect">
              <a:avLst>
                <a:gd name="adj" fmla="val 6676"/>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CA29D087-EB06-445B-8A99-589E322DA79A}"/>
                </a:ext>
              </a:extLst>
            </p:cNvPr>
            <p:cNvSpPr/>
            <p:nvPr/>
          </p:nvSpPr>
          <p:spPr>
            <a:xfrm>
              <a:off x="301171" y="1458686"/>
              <a:ext cx="1963058" cy="500743"/>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latin typeface="+mj-lt"/>
                </a:rPr>
                <a:t>Nhóm 4</a:t>
              </a:r>
            </a:p>
          </p:txBody>
        </p:sp>
        <p:sp>
          <p:nvSpPr>
            <p:cNvPr id="5" name="TextBox 4">
              <a:extLst>
                <a:ext uri="{FF2B5EF4-FFF2-40B4-BE49-F238E27FC236}">
                  <a16:creationId xmlns:a16="http://schemas.microsoft.com/office/drawing/2014/main" id="{BE1CB1FB-9780-0B89-341F-1934A02EB7A6}"/>
                </a:ext>
              </a:extLst>
            </p:cNvPr>
            <p:cNvSpPr txBox="1"/>
            <p:nvPr/>
          </p:nvSpPr>
          <p:spPr>
            <a:xfrm>
              <a:off x="342900" y="2140858"/>
              <a:ext cx="2508138" cy="3266985"/>
            </a:xfrm>
            <a:prstGeom prst="rect">
              <a:avLst/>
            </a:prstGeom>
            <a:noFill/>
          </p:spPr>
          <p:txBody>
            <a:bodyPr wrap="square">
              <a:spAutoFit/>
            </a:bodyPr>
            <a:lstStyle/>
            <a:p>
              <a:pPr algn="just">
                <a:lnSpc>
                  <a:spcPct val="150000"/>
                </a:lnSpc>
              </a:pPr>
              <a:r>
                <a:rPr lang="vi-VN" sz="2000"/>
                <a:t>Trình bày những thành tựu chính của lĩnh vực giao thông vận tải và thông tin liên lạc. Em ấn tượng với thành tựu nào nhất? Vì sao?</a:t>
              </a:r>
              <a:endParaRPr lang="en-US" sz="2000"/>
            </a:p>
          </p:txBody>
        </p:sp>
      </p:grpSp>
      <p:grpSp>
        <p:nvGrpSpPr>
          <p:cNvPr id="6" name="Group 5">
            <a:extLst>
              <a:ext uri="{FF2B5EF4-FFF2-40B4-BE49-F238E27FC236}">
                <a16:creationId xmlns:a16="http://schemas.microsoft.com/office/drawing/2014/main" id="{EE299B3F-D56F-4C20-C566-C54DDC802279}"/>
              </a:ext>
            </a:extLst>
          </p:cNvPr>
          <p:cNvGrpSpPr/>
          <p:nvPr/>
        </p:nvGrpSpPr>
        <p:grpSpPr>
          <a:xfrm>
            <a:off x="6204063" y="357323"/>
            <a:ext cx="2591596" cy="4428854"/>
            <a:chOff x="301171" y="1277257"/>
            <a:chExt cx="2591596" cy="4428854"/>
          </a:xfrm>
        </p:grpSpPr>
        <p:sp>
          <p:nvSpPr>
            <p:cNvPr id="7" name="Rectangle: Rounded Corners 6">
              <a:extLst>
                <a:ext uri="{FF2B5EF4-FFF2-40B4-BE49-F238E27FC236}">
                  <a16:creationId xmlns:a16="http://schemas.microsoft.com/office/drawing/2014/main" id="{8D05F34B-32C6-28DF-C9CF-1341FFFBEADA}"/>
                </a:ext>
              </a:extLst>
            </p:cNvPr>
            <p:cNvSpPr/>
            <p:nvPr/>
          </p:nvSpPr>
          <p:spPr>
            <a:xfrm>
              <a:off x="301171" y="1277257"/>
              <a:ext cx="2591596" cy="4428854"/>
            </a:xfrm>
            <a:prstGeom prst="roundRect">
              <a:avLst>
                <a:gd name="adj" fmla="val 6676"/>
              </a:avLst>
            </a:prstGeom>
            <a:solidFill>
              <a:schemeClr val="bg1"/>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20172E9B-C3D7-0DCA-D2A3-CD1609C9A21D}"/>
                </a:ext>
              </a:extLst>
            </p:cNvPr>
            <p:cNvSpPr/>
            <p:nvPr/>
          </p:nvSpPr>
          <p:spPr>
            <a:xfrm>
              <a:off x="301171" y="1458686"/>
              <a:ext cx="1963058" cy="500743"/>
            </a:xfrm>
            <a:prstGeom prst="homePlat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latin typeface="+mj-lt"/>
                </a:rPr>
                <a:t>Nhóm 5</a:t>
              </a:r>
            </a:p>
          </p:txBody>
        </p:sp>
        <p:sp>
          <p:nvSpPr>
            <p:cNvPr id="9" name="TextBox 8">
              <a:extLst>
                <a:ext uri="{FF2B5EF4-FFF2-40B4-BE49-F238E27FC236}">
                  <a16:creationId xmlns:a16="http://schemas.microsoft.com/office/drawing/2014/main" id="{3C15B639-346E-B842-B249-271516AA6C50}"/>
                </a:ext>
              </a:extLst>
            </p:cNvPr>
            <p:cNvSpPr txBox="1"/>
            <p:nvPr/>
          </p:nvSpPr>
          <p:spPr>
            <a:xfrm>
              <a:off x="342900" y="2140858"/>
              <a:ext cx="2508138" cy="3266985"/>
            </a:xfrm>
            <a:prstGeom prst="rect">
              <a:avLst/>
            </a:prstGeom>
            <a:noFill/>
          </p:spPr>
          <p:txBody>
            <a:bodyPr wrap="square">
              <a:spAutoFit/>
            </a:bodyPr>
            <a:lstStyle/>
            <a:p>
              <a:pPr algn="just">
                <a:lnSpc>
                  <a:spcPct val="150000"/>
                </a:lnSpc>
              </a:pPr>
              <a:r>
                <a:rPr lang="vi-VN" sz="2000"/>
                <a:t>Trình bày những thành tựu chính của công nghệ kĩ thuật số và công nghệ in 3D. Em ấn tượng với thành tựu nào nhất? Vì sao?</a:t>
              </a:r>
              <a:endParaRPr lang="en-US" sz="2000"/>
            </a:p>
          </p:txBody>
        </p:sp>
      </p:grpSp>
      <p:pic>
        <p:nvPicPr>
          <p:cNvPr id="10" name="Picture 9">
            <a:extLst>
              <a:ext uri="{FF2B5EF4-FFF2-40B4-BE49-F238E27FC236}">
                <a16:creationId xmlns:a16="http://schemas.microsoft.com/office/drawing/2014/main" id="{C59846C8-EE77-4C46-AF79-25776A54ACD4}"/>
              </a:ext>
            </a:extLst>
          </p:cNvPr>
          <p:cNvPicPr>
            <a:picLocks noChangeAspect="1"/>
          </p:cNvPicPr>
          <p:nvPr/>
        </p:nvPicPr>
        <p:blipFill>
          <a:blip r:embed="rId3"/>
          <a:stretch>
            <a:fillRect/>
          </a:stretch>
        </p:blipFill>
        <p:spPr>
          <a:xfrm>
            <a:off x="0" y="4939626"/>
            <a:ext cx="1150431" cy="203874"/>
          </a:xfrm>
          <a:prstGeom prst="rect">
            <a:avLst/>
          </a:prstGeom>
        </p:spPr>
      </p:pic>
    </p:spTree>
    <p:extLst>
      <p:ext uri="{BB962C8B-B14F-4D97-AF65-F5344CB8AC3E}">
        <p14:creationId xmlns:p14="http://schemas.microsoft.com/office/powerpoint/2010/main" val="28577530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6B436284-57F1-77B1-2098-D357B9ACFDFB}"/>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A55A765-5146-3D50-E1A0-4D471E0B94B5}"/>
              </a:ext>
            </a:extLst>
          </p:cNvPr>
          <p:cNvGraphicFramePr>
            <a:graphicFrameLocks noGrp="1"/>
          </p:cNvGraphicFramePr>
          <p:nvPr>
            <p:extLst>
              <p:ext uri="{D42A27DB-BD31-4B8C-83A1-F6EECF244321}">
                <p14:modId xmlns:p14="http://schemas.microsoft.com/office/powerpoint/2010/main" val="839696412"/>
              </p:ext>
            </p:extLst>
          </p:nvPr>
        </p:nvGraphicFramePr>
        <p:xfrm>
          <a:off x="127000" y="64261"/>
          <a:ext cx="8890000" cy="5014977"/>
        </p:xfrm>
        <a:graphic>
          <a:graphicData uri="http://schemas.openxmlformats.org/drawingml/2006/table">
            <a:tbl>
              <a:tblPr firstRow="1" firstCol="1" bandRow="1"/>
              <a:tblGrid>
                <a:gridCol w="2279100">
                  <a:extLst>
                    <a:ext uri="{9D8B030D-6E8A-4147-A177-3AD203B41FA5}">
                      <a16:colId xmlns:a16="http://schemas.microsoft.com/office/drawing/2014/main" val="2641087777"/>
                    </a:ext>
                  </a:extLst>
                </a:gridCol>
                <a:gridCol w="1924406">
                  <a:extLst>
                    <a:ext uri="{9D8B030D-6E8A-4147-A177-3AD203B41FA5}">
                      <a16:colId xmlns:a16="http://schemas.microsoft.com/office/drawing/2014/main" val="1325700216"/>
                    </a:ext>
                  </a:extLst>
                </a:gridCol>
                <a:gridCol w="1931951">
                  <a:extLst>
                    <a:ext uri="{9D8B030D-6E8A-4147-A177-3AD203B41FA5}">
                      <a16:colId xmlns:a16="http://schemas.microsoft.com/office/drawing/2014/main" val="4160638464"/>
                    </a:ext>
                  </a:extLst>
                </a:gridCol>
                <a:gridCol w="2754543">
                  <a:extLst>
                    <a:ext uri="{9D8B030D-6E8A-4147-A177-3AD203B41FA5}">
                      <a16:colId xmlns:a16="http://schemas.microsoft.com/office/drawing/2014/main" val="4197410727"/>
                    </a:ext>
                  </a:extLst>
                </a:gridCol>
              </a:tblGrid>
              <a:tr h="84945">
                <a:tc gridSpan="4">
                  <a:txBody>
                    <a:bodyPr/>
                    <a:lstStyle/>
                    <a:p>
                      <a:pPr marL="0" marR="0" algn="ctr">
                        <a:lnSpc>
                          <a:spcPct val="150000"/>
                        </a:lnSpc>
                        <a:spcBef>
                          <a:spcPts val="100"/>
                        </a:spcBef>
                        <a:spcAft>
                          <a:spcPts val="100"/>
                        </a:spcAft>
                      </a:pPr>
                      <a:r>
                        <a:rPr lang="vi-VN" sz="1800" b="1" kern="100">
                          <a:solidFill>
                            <a:srgbClr val="FF0000"/>
                          </a:solidFill>
                          <a:effectLst/>
                          <a:latin typeface="+mn-lt"/>
                          <a:ea typeface="Calibri" panose="020F0502020204030204" pitchFamily="34" charset="0"/>
                          <a:cs typeface="Times New Roman" panose="02020603050405020304" pitchFamily="18" charset="0"/>
                        </a:rPr>
                        <a:t>BẢNG TIÊU CHÍ ĐÁNH GIÁ</a:t>
                      </a:r>
                      <a:endParaRPr lang="en-US" sz="1800">
                        <a:effectLst/>
                        <a:latin typeface="+mn-lt"/>
                        <a:ea typeface="Calibri" panose="020F0502020204030204" pitchFamily="34" charset="0"/>
                        <a:cs typeface="Times New Roman" panose="02020603050405020304" pitchFamily="18" charset="0"/>
                      </a:endParaRPr>
                    </a:p>
                    <a:p>
                      <a:pPr marL="0" marR="0" algn="l">
                        <a:lnSpc>
                          <a:spcPct val="150000"/>
                        </a:lnSpc>
                        <a:spcBef>
                          <a:spcPts val="100"/>
                        </a:spcBef>
                        <a:spcAft>
                          <a:spcPts val="100"/>
                        </a:spcAft>
                      </a:pPr>
                      <a:r>
                        <a:rPr lang="vi-VN" sz="1800" b="0" kern="100">
                          <a:solidFill>
                            <a:srgbClr val="000000"/>
                          </a:solidFill>
                          <a:effectLst/>
                          <a:latin typeface="+mn-lt"/>
                          <a:ea typeface="Calibri" panose="020F0502020204030204" pitchFamily="34" charset="0"/>
                          <a:cs typeface="Times New Roman" panose="02020603050405020304" pitchFamily="18" charset="0"/>
                        </a:rPr>
                        <a:t>Nhóm:……………………………………………</a:t>
                      </a:r>
                      <a:r>
                        <a:rPr lang="en-US" sz="1800" b="0" kern="100">
                          <a:solidFill>
                            <a:srgbClr val="000000"/>
                          </a:solidFill>
                          <a:effectLst/>
                          <a:latin typeface="+mn-lt"/>
                          <a:ea typeface="Calibri" panose="020F0502020204030204" pitchFamily="34" charset="0"/>
                          <a:cs typeface="Times New Roman" panose="02020603050405020304" pitchFamily="18" charset="0"/>
                        </a:rPr>
                        <a:t>………………………………………………..</a:t>
                      </a:r>
                      <a:endParaRPr lang="en-US" sz="1800" b="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sz="1800">
                        <a:latin typeface="+mn-lt"/>
                      </a:endParaRPr>
                    </a:p>
                  </a:txBody>
                  <a:tcPr marL="24489" marR="24489" marT="12244" marB="12244">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800">
                        <a:latin typeface="+mn-lt"/>
                      </a:endParaRPr>
                    </a:p>
                  </a:txBody>
                  <a:tcPr marL="24489" marR="24489" marT="12244" marB="12244">
                    <a:lnB w="12700" cap="flat" cmpd="sng" algn="ctr">
                      <a:solidFill>
                        <a:srgbClr val="000000"/>
                      </a:solidFill>
                      <a:prstDash val="solid"/>
                      <a:round/>
                      <a:headEnd type="none" w="med" len="med"/>
                      <a:tailEnd type="none" w="med" len="med"/>
                    </a:lnB>
                  </a:tcPr>
                </a:tc>
                <a:tc hMerge="1">
                  <a:txBody>
                    <a:bodyPr/>
                    <a:lstStyle/>
                    <a:p>
                      <a:endParaRPr lang="en-US" sz="1800">
                        <a:latin typeface="+mn-lt"/>
                      </a:endParaRPr>
                    </a:p>
                  </a:txBody>
                  <a:tcPr marL="24489" marR="24489" marT="12244" marB="12244">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798556"/>
                  </a:ext>
                </a:extLst>
              </a:tr>
              <a:tr h="356617">
                <a:tc>
                  <a:txBody>
                    <a:bodyPr/>
                    <a:lstStyle/>
                    <a:p>
                      <a:pPr marL="0" marR="0" algn="ctr">
                        <a:lnSpc>
                          <a:spcPct val="100000"/>
                        </a:lnSpc>
                        <a:spcBef>
                          <a:spcPts val="600"/>
                        </a:spcBef>
                        <a:spcAft>
                          <a:spcPts val="100"/>
                        </a:spcAft>
                      </a:pPr>
                      <a:r>
                        <a:rPr lang="vi-VN" sz="1800" b="1" kern="100">
                          <a:solidFill>
                            <a:schemeClr val="bg1"/>
                          </a:solidFill>
                          <a:effectLst/>
                          <a:latin typeface="+mn-lt"/>
                          <a:ea typeface="Calibri" panose="020F0502020204030204" pitchFamily="34" charset="0"/>
                          <a:cs typeface="Times New Roman" panose="02020603050405020304" pitchFamily="18" charset="0"/>
                        </a:rPr>
                        <a:t>Tiêu chí</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marL="0" marR="0" algn="ctr">
                        <a:lnSpc>
                          <a:spcPct val="100000"/>
                        </a:lnSpc>
                        <a:spcBef>
                          <a:spcPts val="600"/>
                        </a:spcBef>
                        <a:spcAft>
                          <a:spcPts val="100"/>
                        </a:spcAft>
                      </a:pPr>
                      <a:r>
                        <a:rPr lang="vi-VN" sz="1800" b="1" kern="100">
                          <a:solidFill>
                            <a:schemeClr val="bg1"/>
                          </a:solidFill>
                          <a:effectLst/>
                          <a:latin typeface="+mn-lt"/>
                          <a:ea typeface="Calibri" panose="020F0502020204030204" pitchFamily="34" charset="0"/>
                          <a:cs typeface="Times New Roman" panose="02020603050405020304" pitchFamily="18" charset="0"/>
                        </a:rPr>
                        <a:t>Chưa đạt</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marL="0" marR="0" algn="ctr">
                        <a:lnSpc>
                          <a:spcPct val="100000"/>
                        </a:lnSpc>
                        <a:spcBef>
                          <a:spcPts val="600"/>
                        </a:spcBef>
                        <a:spcAft>
                          <a:spcPts val="100"/>
                        </a:spcAft>
                      </a:pPr>
                      <a:r>
                        <a:rPr lang="vi-VN" sz="1800" b="1" kern="100">
                          <a:solidFill>
                            <a:schemeClr val="bg1"/>
                          </a:solidFill>
                          <a:effectLst/>
                          <a:latin typeface="+mn-lt"/>
                          <a:ea typeface="Calibri" panose="020F0502020204030204" pitchFamily="34" charset="0"/>
                          <a:cs typeface="Times New Roman" panose="02020603050405020304" pitchFamily="18" charset="0"/>
                        </a:rPr>
                        <a:t>Đạt</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tc>
                  <a:txBody>
                    <a:bodyPr/>
                    <a:lstStyle/>
                    <a:p>
                      <a:pPr marL="0" marR="0" algn="ctr">
                        <a:lnSpc>
                          <a:spcPct val="100000"/>
                        </a:lnSpc>
                        <a:spcBef>
                          <a:spcPts val="600"/>
                        </a:spcBef>
                        <a:spcAft>
                          <a:spcPts val="100"/>
                        </a:spcAft>
                      </a:pPr>
                      <a:r>
                        <a:rPr lang="vi-VN" sz="1800" b="1" kern="100">
                          <a:solidFill>
                            <a:schemeClr val="bg1"/>
                          </a:solidFill>
                          <a:effectLst/>
                          <a:latin typeface="+mn-lt"/>
                          <a:ea typeface="Calibri" panose="020F0502020204030204" pitchFamily="34" charset="0"/>
                          <a:cs typeface="Times New Roman" panose="02020603050405020304" pitchFamily="18" charset="0"/>
                        </a:rPr>
                        <a:t>Tốt</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687065364"/>
                  </a:ext>
                </a:extLst>
              </a:tr>
              <a:tr h="67720">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1. Hình thức sản phẩm</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Chưa đẹp và chưa khoa học.</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Khá đẹp, có hình ảnh.</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Đẹp, sáng tạo. </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89201382"/>
                  </a:ext>
                </a:extLst>
              </a:tr>
              <a:tr h="102194">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2. Nội dung</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Sơ sài.</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Khá đầy đủ.</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Tự tin, trình bày thuyết phục, dễ hiểu. </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3882150"/>
                  </a:ext>
                </a:extLst>
              </a:tr>
              <a:tr h="102194">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3. Cách thức báo cáo sản phẩm</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Thiếu tự tin, chưa trình bày rõ ràng nội dung.</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Khá tự tin, khá nhuần nhuyễn kiến thức.</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Tự tin, trình bày thuyết phục, dễ hiểu. </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18497564"/>
                  </a:ext>
                </a:extLst>
              </a:tr>
              <a:tr h="34945">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4. Trả lời câu hỏi</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Chưa đúng trọng tâm.</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Trả lời được hầu hết các câu hỏi.</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Trả lời trôi chảy, đầy đủ nội dung, thuyết phục.</a:t>
                      </a:r>
                      <a:endParaRPr lang="en-US" sz="1800">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96073184"/>
                  </a:ext>
                </a:extLst>
              </a:tr>
              <a:tr h="34945">
                <a:tc gridSpan="4">
                  <a:txBody>
                    <a:bodyPr/>
                    <a:lstStyle/>
                    <a:p>
                      <a:pPr marL="0" marR="0" algn="ctr">
                        <a:lnSpc>
                          <a:spcPct val="150000"/>
                        </a:lnSpc>
                        <a:spcBef>
                          <a:spcPts val="600"/>
                        </a:spcBef>
                        <a:spcAft>
                          <a:spcPts val="100"/>
                        </a:spcAft>
                      </a:pPr>
                      <a:r>
                        <a:rPr lang="vi-VN" sz="1800" b="1" kern="100">
                          <a:solidFill>
                            <a:srgbClr val="C00000"/>
                          </a:solidFill>
                          <a:effectLst/>
                          <a:latin typeface="+mn-lt"/>
                          <a:ea typeface="Calibri" panose="020F0502020204030204" pitchFamily="34" charset="0"/>
                          <a:cs typeface="Times New Roman" panose="02020603050405020304" pitchFamily="18" charset="0"/>
                        </a:rPr>
                        <a:t>Tổng:………………./10 điểm</a:t>
                      </a:r>
                      <a:endParaRPr lang="en-US" sz="1800">
                        <a:solidFill>
                          <a:srgbClr val="C00000"/>
                        </a:solidFill>
                        <a:effectLst/>
                        <a:latin typeface="+mn-lt"/>
                        <a:ea typeface="Calibri" panose="020F0502020204030204" pitchFamily="34" charset="0"/>
                        <a:cs typeface="Times New Roman" panose="02020603050405020304" pitchFamily="18" charset="0"/>
                      </a:endParaRPr>
                    </a:p>
                  </a:txBody>
                  <a:tcPr marL="18367" marR="183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6825039"/>
                  </a:ext>
                </a:extLst>
              </a:tr>
            </a:tbl>
          </a:graphicData>
        </a:graphic>
      </p:graphicFrame>
    </p:spTree>
    <p:extLst>
      <p:ext uri="{BB962C8B-B14F-4D97-AF65-F5344CB8AC3E}">
        <p14:creationId xmlns:p14="http://schemas.microsoft.com/office/powerpoint/2010/main" val="24056660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A9F8CEDD-0C3D-8796-4DEB-5EA0525DE2C1}"/>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03A38E78-9BCD-0558-5EF4-4F275C06E5F5}"/>
              </a:ext>
            </a:extLst>
          </p:cNvPr>
          <p:cNvGrpSpPr/>
          <p:nvPr/>
        </p:nvGrpSpPr>
        <p:grpSpPr>
          <a:xfrm>
            <a:off x="153446" y="191316"/>
            <a:ext cx="4360497" cy="3343444"/>
            <a:chOff x="153446" y="191316"/>
            <a:chExt cx="4360497" cy="3343444"/>
          </a:xfrm>
        </p:grpSpPr>
        <p:pic>
          <p:nvPicPr>
            <p:cNvPr id="11" name="Picture 10">
              <a:extLst>
                <a:ext uri="{FF2B5EF4-FFF2-40B4-BE49-F238E27FC236}">
                  <a16:creationId xmlns:a16="http://schemas.microsoft.com/office/drawing/2014/main" id="{CBF7E76D-253A-0B06-B2BF-A981C59C8B82}"/>
                </a:ext>
              </a:extLst>
            </p:cNvPr>
            <p:cNvPicPr>
              <a:picLocks noChangeAspect="1"/>
            </p:cNvPicPr>
            <p:nvPr/>
          </p:nvPicPr>
          <p:blipFill>
            <a:blip r:embed="rId3"/>
            <a:stretch>
              <a:fillRect/>
            </a:stretch>
          </p:blipFill>
          <p:spPr>
            <a:xfrm>
              <a:off x="153446" y="191316"/>
              <a:ext cx="4360497" cy="2917805"/>
            </a:xfrm>
            <a:prstGeom prst="rect">
              <a:avLst/>
            </a:prstGeom>
          </p:spPr>
        </p:pic>
        <p:sp>
          <p:nvSpPr>
            <p:cNvPr id="30" name="TextBox 29">
              <a:extLst>
                <a:ext uri="{FF2B5EF4-FFF2-40B4-BE49-F238E27FC236}">
                  <a16:creationId xmlns:a16="http://schemas.microsoft.com/office/drawing/2014/main" id="{3B457CE0-FDB7-F287-BCFE-81C225B66E98}"/>
                </a:ext>
              </a:extLst>
            </p:cNvPr>
            <p:cNvSpPr txBox="1"/>
            <p:nvPr/>
          </p:nvSpPr>
          <p:spPr>
            <a:xfrm>
              <a:off x="468608" y="3196206"/>
              <a:ext cx="3730171" cy="338554"/>
            </a:xfrm>
            <a:prstGeom prst="rect">
              <a:avLst/>
            </a:prstGeom>
            <a:noFill/>
          </p:spPr>
          <p:txBody>
            <a:bodyPr wrap="square" rtlCol="0">
              <a:spAutoFit/>
            </a:bodyPr>
            <a:lstStyle/>
            <a:p>
              <a:pPr algn="ctr"/>
              <a:r>
                <a:rPr lang="en-US" sz="1600" b="1" i="1"/>
                <a:t>Hình 22.1. </a:t>
              </a:r>
              <a:r>
                <a:rPr lang="en-US" sz="1600" i="1"/>
                <a:t>Rô bốt thu hoạch dâu tây</a:t>
              </a:r>
            </a:p>
          </p:txBody>
        </p:sp>
      </p:grpSp>
      <p:grpSp>
        <p:nvGrpSpPr>
          <p:cNvPr id="34" name="Group 33">
            <a:extLst>
              <a:ext uri="{FF2B5EF4-FFF2-40B4-BE49-F238E27FC236}">
                <a16:creationId xmlns:a16="http://schemas.microsoft.com/office/drawing/2014/main" id="{2DE37766-CC81-3C6A-7C62-576D538631CC}"/>
              </a:ext>
            </a:extLst>
          </p:cNvPr>
          <p:cNvGrpSpPr/>
          <p:nvPr/>
        </p:nvGrpSpPr>
        <p:grpSpPr>
          <a:xfrm>
            <a:off x="4630059" y="1142434"/>
            <a:ext cx="4386962" cy="3782556"/>
            <a:chOff x="4630059" y="1142434"/>
            <a:chExt cx="4386962" cy="3782556"/>
          </a:xfrm>
        </p:grpSpPr>
        <p:sp>
          <p:nvSpPr>
            <p:cNvPr id="32" name="TextBox 31">
              <a:extLst>
                <a:ext uri="{FF2B5EF4-FFF2-40B4-BE49-F238E27FC236}">
                  <a16:creationId xmlns:a16="http://schemas.microsoft.com/office/drawing/2014/main" id="{E241BAF1-790D-91D7-8499-93996606F48E}"/>
                </a:ext>
              </a:extLst>
            </p:cNvPr>
            <p:cNvSpPr txBox="1"/>
            <p:nvPr/>
          </p:nvSpPr>
          <p:spPr>
            <a:xfrm>
              <a:off x="4958454" y="1142434"/>
              <a:ext cx="3730171" cy="785343"/>
            </a:xfrm>
            <a:prstGeom prst="rect">
              <a:avLst/>
            </a:prstGeom>
            <a:noFill/>
          </p:spPr>
          <p:txBody>
            <a:bodyPr wrap="square" rtlCol="0">
              <a:spAutoFit/>
            </a:bodyPr>
            <a:lstStyle/>
            <a:p>
              <a:pPr algn="ctr">
                <a:lnSpc>
                  <a:spcPct val="150000"/>
                </a:lnSpc>
              </a:pPr>
              <a:r>
                <a:rPr lang="en-US" sz="1600" b="1" i="1"/>
                <a:t>Hình 22.2. </a:t>
              </a:r>
              <a:r>
                <a:rPr lang="en-US" sz="1600" i="1"/>
                <a:t>Minh họa chuỗi cung ứng toàn cầu</a:t>
              </a:r>
            </a:p>
          </p:txBody>
        </p:sp>
        <p:pic>
          <p:nvPicPr>
            <p:cNvPr id="33" name="Picture 32">
              <a:extLst>
                <a:ext uri="{FF2B5EF4-FFF2-40B4-BE49-F238E27FC236}">
                  <a16:creationId xmlns:a16="http://schemas.microsoft.com/office/drawing/2014/main" id="{233C8121-692E-E6BC-E9AF-EAC2903D2600}"/>
                </a:ext>
              </a:extLst>
            </p:cNvPr>
            <p:cNvPicPr>
              <a:picLocks noChangeAspect="1"/>
            </p:cNvPicPr>
            <p:nvPr/>
          </p:nvPicPr>
          <p:blipFill>
            <a:blip r:embed="rId4"/>
            <a:stretch>
              <a:fillRect/>
            </a:stretch>
          </p:blipFill>
          <p:spPr>
            <a:xfrm>
              <a:off x="4630059" y="2000349"/>
              <a:ext cx="4386962" cy="2924641"/>
            </a:xfrm>
            <a:prstGeom prst="rect">
              <a:avLst/>
            </a:prstGeom>
          </p:spPr>
        </p:pic>
      </p:grpSp>
      <p:pic>
        <p:nvPicPr>
          <p:cNvPr id="2" name="Picture 1">
            <a:extLst>
              <a:ext uri="{FF2B5EF4-FFF2-40B4-BE49-F238E27FC236}">
                <a16:creationId xmlns:a16="http://schemas.microsoft.com/office/drawing/2014/main" id="{8BD21496-086A-07A8-68B5-41896966D74C}"/>
              </a:ext>
            </a:extLst>
          </p:cNvPr>
          <p:cNvPicPr>
            <a:picLocks noChangeAspect="1"/>
          </p:cNvPicPr>
          <p:nvPr/>
        </p:nvPicPr>
        <p:blipFill>
          <a:blip r:embed="rId5"/>
          <a:stretch>
            <a:fillRect/>
          </a:stretch>
        </p:blipFill>
        <p:spPr>
          <a:xfrm>
            <a:off x="0" y="4939626"/>
            <a:ext cx="1150431" cy="203874"/>
          </a:xfrm>
          <a:prstGeom prst="rect">
            <a:avLst/>
          </a:prstGeom>
        </p:spPr>
      </p:pic>
    </p:spTree>
    <p:extLst>
      <p:ext uri="{BB962C8B-B14F-4D97-AF65-F5344CB8AC3E}">
        <p14:creationId xmlns:p14="http://schemas.microsoft.com/office/powerpoint/2010/main" val="11952317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CDD149AD-660D-7DC6-5FDC-53522A644AE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D9BB714-262D-6F7B-8B74-9F8FC0867976}"/>
              </a:ext>
            </a:extLst>
          </p:cNvPr>
          <p:cNvGrpSpPr/>
          <p:nvPr/>
        </p:nvGrpSpPr>
        <p:grpSpPr>
          <a:xfrm>
            <a:off x="197448" y="617345"/>
            <a:ext cx="8749103" cy="3908809"/>
            <a:chOff x="197448" y="458865"/>
            <a:chExt cx="8749103" cy="3908809"/>
          </a:xfrm>
        </p:grpSpPr>
        <p:grpSp>
          <p:nvGrpSpPr>
            <p:cNvPr id="4" name="Group 3">
              <a:extLst>
                <a:ext uri="{FF2B5EF4-FFF2-40B4-BE49-F238E27FC236}">
                  <a16:creationId xmlns:a16="http://schemas.microsoft.com/office/drawing/2014/main" id="{DDA4B1F8-49E0-9E63-407E-2D4F84BACA71}"/>
                </a:ext>
              </a:extLst>
            </p:cNvPr>
            <p:cNvGrpSpPr/>
            <p:nvPr/>
          </p:nvGrpSpPr>
          <p:grpSpPr>
            <a:xfrm>
              <a:off x="197448" y="458865"/>
              <a:ext cx="8749103" cy="3456513"/>
              <a:chOff x="455375" y="630093"/>
              <a:chExt cx="8749103" cy="3456513"/>
            </a:xfrm>
          </p:grpSpPr>
          <p:pic>
            <p:nvPicPr>
              <p:cNvPr id="3" name="Picture 2">
                <a:extLst>
                  <a:ext uri="{FF2B5EF4-FFF2-40B4-BE49-F238E27FC236}">
                    <a16:creationId xmlns:a16="http://schemas.microsoft.com/office/drawing/2014/main" id="{7A5A7931-6CCE-8A63-3237-791338348963}"/>
                  </a:ext>
                </a:extLst>
              </p:cNvPr>
              <p:cNvPicPr>
                <a:picLocks noChangeAspect="1"/>
              </p:cNvPicPr>
              <p:nvPr/>
            </p:nvPicPr>
            <p:blipFill>
              <a:blip r:embed="rId3"/>
              <a:srcRect b="33379"/>
              <a:stretch/>
            </p:blipFill>
            <p:spPr>
              <a:xfrm>
                <a:off x="4016209" y="630093"/>
                <a:ext cx="5188269" cy="3456513"/>
              </a:xfrm>
              <a:prstGeom prst="rect">
                <a:avLst/>
              </a:prstGeom>
            </p:spPr>
          </p:pic>
          <p:pic>
            <p:nvPicPr>
              <p:cNvPr id="2" name="Picture 1">
                <a:extLst>
                  <a:ext uri="{FF2B5EF4-FFF2-40B4-BE49-F238E27FC236}">
                    <a16:creationId xmlns:a16="http://schemas.microsoft.com/office/drawing/2014/main" id="{1287869E-6467-C4FE-55C4-151663620D51}"/>
                  </a:ext>
                </a:extLst>
              </p:cNvPr>
              <p:cNvPicPr>
                <a:picLocks noChangeAspect="1"/>
              </p:cNvPicPr>
              <p:nvPr/>
            </p:nvPicPr>
            <p:blipFill>
              <a:blip r:embed="rId4"/>
              <a:stretch>
                <a:fillRect/>
              </a:stretch>
            </p:blipFill>
            <p:spPr>
              <a:xfrm>
                <a:off x="455375" y="630093"/>
                <a:ext cx="3560834" cy="3456513"/>
              </a:xfrm>
              <a:prstGeom prst="rect">
                <a:avLst/>
              </a:prstGeom>
            </p:spPr>
          </p:pic>
        </p:grpSp>
        <p:sp>
          <p:nvSpPr>
            <p:cNvPr id="32" name="TextBox 31">
              <a:extLst>
                <a:ext uri="{FF2B5EF4-FFF2-40B4-BE49-F238E27FC236}">
                  <a16:creationId xmlns:a16="http://schemas.microsoft.com/office/drawing/2014/main" id="{77B4D843-466F-C8B8-2250-A9403759ABF3}"/>
                </a:ext>
              </a:extLst>
            </p:cNvPr>
            <p:cNvSpPr txBox="1"/>
            <p:nvPr/>
          </p:nvSpPr>
          <p:spPr>
            <a:xfrm>
              <a:off x="2706914" y="3951663"/>
              <a:ext cx="3730171" cy="416011"/>
            </a:xfrm>
            <a:prstGeom prst="rect">
              <a:avLst/>
            </a:prstGeom>
            <a:noFill/>
          </p:spPr>
          <p:txBody>
            <a:bodyPr wrap="square" rtlCol="0">
              <a:spAutoFit/>
            </a:bodyPr>
            <a:lstStyle/>
            <a:p>
              <a:pPr algn="ctr">
                <a:lnSpc>
                  <a:spcPct val="150000"/>
                </a:lnSpc>
              </a:pPr>
              <a:r>
                <a:rPr lang="en-US" sz="1600" b="1" i="1"/>
                <a:t>Hình 22.3. </a:t>
              </a:r>
              <a:r>
                <a:rPr lang="en-US" sz="1600" i="1"/>
                <a:t>Một số thế hệ máy tính </a:t>
              </a:r>
            </a:p>
          </p:txBody>
        </p:sp>
      </p:grpSp>
    </p:spTree>
    <p:extLst>
      <p:ext uri="{BB962C8B-B14F-4D97-AF65-F5344CB8AC3E}">
        <p14:creationId xmlns:p14="http://schemas.microsoft.com/office/powerpoint/2010/main" val="18786885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530974D1-7715-B2D0-4249-D056D951621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8727116-F37D-85ED-A343-40CDEF9BAA0D}"/>
              </a:ext>
            </a:extLst>
          </p:cNvPr>
          <p:cNvGrpSpPr/>
          <p:nvPr/>
        </p:nvGrpSpPr>
        <p:grpSpPr>
          <a:xfrm>
            <a:off x="61310" y="201488"/>
            <a:ext cx="4527128" cy="3798716"/>
            <a:chOff x="146472" y="225912"/>
            <a:chExt cx="4527128" cy="3798716"/>
          </a:xfrm>
        </p:grpSpPr>
        <p:sp>
          <p:nvSpPr>
            <p:cNvPr id="32" name="TextBox 31">
              <a:extLst>
                <a:ext uri="{FF2B5EF4-FFF2-40B4-BE49-F238E27FC236}">
                  <a16:creationId xmlns:a16="http://schemas.microsoft.com/office/drawing/2014/main" id="{E17A6988-3B4A-07E9-10B3-937A2CDF55F0}"/>
                </a:ext>
              </a:extLst>
            </p:cNvPr>
            <p:cNvSpPr txBox="1"/>
            <p:nvPr/>
          </p:nvSpPr>
          <p:spPr>
            <a:xfrm>
              <a:off x="146472" y="3239285"/>
              <a:ext cx="4527128" cy="785343"/>
            </a:xfrm>
            <a:prstGeom prst="rect">
              <a:avLst/>
            </a:prstGeom>
            <a:noFill/>
          </p:spPr>
          <p:txBody>
            <a:bodyPr wrap="square" rtlCol="0">
              <a:spAutoFit/>
            </a:bodyPr>
            <a:lstStyle/>
            <a:p>
              <a:pPr algn="ctr">
                <a:lnSpc>
                  <a:spcPct val="150000"/>
                </a:lnSpc>
              </a:pPr>
              <a:r>
                <a:rPr lang="vi-VN" sz="1600" b="1" i="1"/>
                <a:t>Hình 22.4. </a:t>
              </a:r>
              <a:r>
                <a:rPr lang="vi-VN" sz="1600" i="1"/>
                <a:t>Máy chụp cộng hưởng từ (MRI) – một ứng dụng kĩ thuật hiện đại trong y học</a:t>
              </a:r>
            </a:p>
          </p:txBody>
        </p:sp>
        <p:pic>
          <p:nvPicPr>
            <p:cNvPr id="23" name="Picture 22">
              <a:extLst>
                <a:ext uri="{FF2B5EF4-FFF2-40B4-BE49-F238E27FC236}">
                  <a16:creationId xmlns:a16="http://schemas.microsoft.com/office/drawing/2014/main" id="{F8415EB0-0527-D2EF-36DD-65377921A3F9}"/>
                </a:ext>
              </a:extLst>
            </p:cNvPr>
            <p:cNvPicPr>
              <a:picLocks noChangeAspect="1"/>
            </p:cNvPicPr>
            <p:nvPr/>
          </p:nvPicPr>
          <p:blipFill>
            <a:blip r:embed="rId3"/>
            <a:stretch>
              <a:fillRect/>
            </a:stretch>
          </p:blipFill>
          <p:spPr>
            <a:xfrm>
              <a:off x="189843" y="225912"/>
              <a:ext cx="4368856" cy="2907360"/>
            </a:xfrm>
            <a:prstGeom prst="rect">
              <a:avLst/>
            </a:prstGeom>
          </p:spPr>
        </p:pic>
      </p:grpSp>
      <p:grpSp>
        <p:nvGrpSpPr>
          <p:cNvPr id="9" name="Group 8">
            <a:extLst>
              <a:ext uri="{FF2B5EF4-FFF2-40B4-BE49-F238E27FC236}">
                <a16:creationId xmlns:a16="http://schemas.microsoft.com/office/drawing/2014/main" id="{37CF0A4C-B12F-E0FE-7F36-31CC599DD0A7}"/>
              </a:ext>
            </a:extLst>
          </p:cNvPr>
          <p:cNvGrpSpPr/>
          <p:nvPr/>
        </p:nvGrpSpPr>
        <p:grpSpPr>
          <a:xfrm>
            <a:off x="4555562" y="1512628"/>
            <a:ext cx="4527128" cy="3488321"/>
            <a:chOff x="4555562" y="1512628"/>
            <a:chExt cx="4527128" cy="3488321"/>
          </a:xfrm>
        </p:grpSpPr>
        <p:sp>
          <p:nvSpPr>
            <p:cNvPr id="7" name="TextBox 6">
              <a:extLst>
                <a:ext uri="{FF2B5EF4-FFF2-40B4-BE49-F238E27FC236}">
                  <a16:creationId xmlns:a16="http://schemas.microsoft.com/office/drawing/2014/main" id="{5D112424-8A59-2DE0-5CAA-DEECF81A8666}"/>
                </a:ext>
              </a:extLst>
            </p:cNvPr>
            <p:cNvSpPr txBox="1"/>
            <p:nvPr/>
          </p:nvSpPr>
          <p:spPr>
            <a:xfrm>
              <a:off x="4555562" y="1512628"/>
              <a:ext cx="4527128" cy="416011"/>
            </a:xfrm>
            <a:prstGeom prst="rect">
              <a:avLst/>
            </a:prstGeom>
            <a:noFill/>
          </p:spPr>
          <p:txBody>
            <a:bodyPr wrap="square" rtlCol="0">
              <a:spAutoFit/>
            </a:bodyPr>
            <a:lstStyle/>
            <a:p>
              <a:pPr algn="ctr">
                <a:lnSpc>
                  <a:spcPct val="150000"/>
                </a:lnSpc>
              </a:pPr>
              <a:r>
                <a:rPr lang="vi-VN" sz="1600" b="1" i="1"/>
                <a:t>Hình 22.</a:t>
              </a:r>
              <a:r>
                <a:rPr lang="en-US" sz="1600" b="1" i="1"/>
                <a:t>5</a:t>
              </a:r>
              <a:r>
                <a:rPr lang="vi-VN" sz="1600" b="1" i="1"/>
                <a:t>. </a:t>
              </a:r>
              <a:r>
                <a:rPr lang="vi-VN" sz="1600" i="1"/>
                <a:t>Minh họa thành phố thông minh</a:t>
              </a:r>
            </a:p>
          </p:txBody>
        </p:sp>
        <p:pic>
          <p:nvPicPr>
            <p:cNvPr id="8" name="Picture 7">
              <a:extLst>
                <a:ext uri="{FF2B5EF4-FFF2-40B4-BE49-F238E27FC236}">
                  <a16:creationId xmlns:a16="http://schemas.microsoft.com/office/drawing/2014/main" id="{291BAC17-B9CB-7051-D9DC-FCD457BF1FFF}"/>
                </a:ext>
              </a:extLst>
            </p:cNvPr>
            <p:cNvPicPr>
              <a:picLocks noChangeAspect="1"/>
            </p:cNvPicPr>
            <p:nvPr/>
          </p:nvPicPr>
          <p:blipFill>
            <a:blip r:embed="rId4"/>
            <a:stretch>
              <a:fillRect/>
            </a:stretch>
          </p:blipFill>
          <p:spPr>
            <a:xfrm>
              <a:off x="4616872" y="2093589"/>
              <a:ext cx="4404509" cy="2907360"/>
            </a:xfrm>
            <a:prstGeom prst="rect">
              <a:avLst/>
            </a:prstGeom>
          </p:spPr>
        </p:pic>
      </p:grpSp>
    </p:spTree>
    <p:extLst>
      <p:ext uri="{BB962C8B-B14F-4D97-AF65-F5344CB8AC3E}">
        <p14:creationId xmlns:p14="http://schemas.microsoft.com/office/powerpoint/2010/main" val="295545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63D10807-E148-E342-F6B2-FE868A99FB94}"/>
            </a:ext>
          </a:extLst>
        </p:cNvPr>
        <p:cNvGrpSpPr/>
        <p:nvPr/>
      </p:nvGrpSpPr>
      <p:grpSpPr>
        <a:xfrm>
          <a:off x="0" y="0"/>
          <a:ext cx="0" cy="0"/>
          <a:chOff x="0" y="0"/>
          <a:chExt cx="0" cy="0"/>
        </a:xfrm>
      </p:grpSpPr>
      <p:pic>
        <p:nvPicPr>
          <p:cNvPr id="6146" name="Picture 2" descr="Robot nông nghiệp là gì ?">
            <a:extLst>
              <a:ext uri="{FF2B5EF4-FFF2-40B4-BE49-F238E27FC236}">
                <a16:creationId xmlns:a16="http://schemas.microsoft.com/office/drawing/2014/main" id="{C50EA08D-081C-E844-0CAA-E2E1BEE06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14" b="9207"/>
          <a:stretch/>
        </p:blipFill>
        <p:spPr bwMode="auto">
          <a:xfrm>
            <a:off x="0" y="1848757"/>
            <a:ext cx="9144000" cy="32947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CBC30E-F2EF-B511-92A3-F1675A14AF6C}"/>
              </a:ext>
            </a:extLst>
          </p:cNvPr>
          <p:cNvSpPr txBox="1"/>
          <p:nvPr/>
        </p:nvSpPr>
        <p:spPr>
          <a:xfrm>
            <a:off x="337459" y="662740"/>
            <a:ext cx="8469082" cy="1001941"/>
          </a:xfrm>
          <a:prstGeom prst="rect">
            <a:avLst/>
          </a:prstGeom>
          <a:noFill/>
        </p:spPr>
        <p:txBody>
          <a:bodyPr wrap="square">
            <a:spAutoFit/>
          </a:bodyPr>
          <a:lstStyle/>
          <a:p>
            <a:pPr algn="just">
              <a:lnSpc>
                <a:spcPct val="150000"/>
              </a:lnSpc>
            </a:pPr>
            <a:r>
              <a:rPr lang="en-US" sz="2100" b="1" i="1"/>
              <a:t>a. </a:t>
            </a:r>
            <a:r>
              <a:rPr lang="vi-VN" sz="2100" b="1" i="1"/>
              <a:t>Khoa học cơ bản: </a:t>
            </a:r>
            <a:r>
              <a:rPr lang="vi-VN" sz="2100"/>
              <a:t>đạt được nhiều thành tựu lớn trong các ngành Toán học, Vật lí, Sinh học, Hoá học...</a:t>
            </a:r>
            <a:endParaRPr lang="en-US" sz="2100"/>
          </a:p>
        </p:txBody>
      </p:sp>
      <p:grpSp>
        <p:nvGrpSpPr>
          <p:cNvPr id="14" name="Group 13">
            <a:extLst>
              <a:ext uri="{FF2B5EF4-FFF2-40B4-BE49-F238E27FC236}">
                <a16:creationId xmlns:a16="http://schemas.microsoft.com/office/drawing/2014/main" id="{62B08E1A-4DD0-12AA-6F06-7BD6D63A3057}"/>
              </a:ext>
            </a:extLst>
          </p:cNvPr>
          <p:cNvGrpSpPr/>
          <p:nvPr/>
        </p:nvGrpSpPr>
        <p:grpSpPr>
          <a:xfrm>
            <a:off x="47167" y="-145144"/>
            <a:ext cx="8842829" cy="1477328"/>
            <a:chOff x="47167" y="-145144"/>
            <a:chExt cx="8842829" cy="1477328"/>
          </a:xfrm>
        </p:grpSpPr>
        <p:grpSp>
          <p:nvGrpSpPr>
            <p:cNvPr id="8" name="Group 7">
              <a:extLst>
                <a:ext uri="{FF2B5EF4-FFF2-40B4-BE49-F238E27FC236}">
                  <a16:creationId xmlns:a16="http://schemas.microsoft.com/office/drawing/2014/main" id="{5703CB0D-B310-DB4E-BB35-8D4EE031297F}"/>
                </a:ext>
              </a:extLst>
            </p:cNvPr>
            <p:cNvGrpSpPr/>
            <p:nvPr/>
          </p:nvGrpSpPr>
          <p:grpSpPr>
            <a:xfrm>
              <a:off x="47167" y="-145144"/>
              <a:ext cx="8842829" cy="1477328"/>
              <a:chOff x="-134258" y="-174172"/>
              <a:chExt cx="8842829" cy="1477328"/>
            </a:xfrm>
          </p:grpSpPr>
          <p:cxnSp>
            <p:nvCxnSpPr>
              <p:cNvPr id="5" name="Straight Connector 4">
                <a:extLst>
                  <a:ext uri="{FF2B5EF4-FFF2-40B4-BE49-F238E27FC236}">
                    <a16:creationId xmlns:a16="http://schemas.microsoft.com/office/drawing/2014/main" id="{204BBEC0-5700-4E34-CC80-6E1588C6B969}"/>
                  </a:ext>
                </a:extLst>
              </p:cNvPr>
              <p:cNvCxnSpPr>
                <a:cxnSpLocks/>
              </p:cNvCxnSpPr>
              <p:nvPr/>
            </p:nvCxnSpPr>
            <p:spPr>
              <a:xfrm>
                <a:off x="2743204" y="348343"/>
                <a:ext cx="5965367"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FB92E64-B23F-9B27-79BC-54A8CF6EAF2D}"/>
                  </a:ext>
                </a:extLst>
              </p:cNvPr>
              <p:cNvSpPr txBox="1"/>
              <p:nvPr/>
            </p:nvSpPr>
            <p:spPr>
              <a:xfrm>
                <a:off x="-134258" y="-174172"/>
                <a:ext cx="907143" cy="1477328"/>
              </a:xfrm>
              <a:prstGeom prst="rect">
                <a:avLst/>
              </a:prstGeom>
              <a:noFill/>
            </p:spPr>
            <p:txBody>
              <a:bodyPr wrap="square" rtlCol="0">
                <a:spAutoFit/>
              </a:bodyPr>
              <a:lstStyle/>
              <a:p>
                <a:pPr algn="ctr"/>
                <a:r>
                  <a:rPr lang="en-US" sz="9000" b="1">
                    <a:solidFill>
                      <a:schemeClr val="bg2">
                        <a:lumMod val="25000"/>
                      </a:schemeClr>
                    </a:solidFill>
                  </a:rPr>
                  <a:t>“</a:t>
                </a:r>
              </a:p>
            </p:txBody>
          </p:sp>
        </p:grpSp>
        <p:sp>
          <p:nvSpPr>
            <p:cNvPr id="12" name="TextBox 11">
              <a:extLst>
                <a:ext uri="{FF2B5EF4-FFF2-40B4-BE49-F238E27FC236}">
                  <a16:creationId xmlns:a16="http://schemas.microsoft.com/office/drawing/2014/main" id="{33CF32F8-86C7-8C9B-3F8F-17890A74A673}"/>
                </a:ext>
              </a:extLst>
            </p:cNvPr>
            <p:cNvSpPr txBox="1"/>
            <p:nvPr/>
          </p:nvSpPr>
          <p:spPr>
            <a:xfrm>
              <a:off x="820053" y="162633"/>
              <a:ext cx="2024747" cy="430887"/>
            </a:xfrm>
            <a:prstGeom prst="rect">
              <a:avLst/>
            </a:prstGeom>
            <a:noFill/>
          </p:spPr>
          <p:txBody>
            <a:bodyPr wrap="square" rtlCol="0">
              <a:spAutoFit/>
            </a:bodyPr>
            <a:lstStyle/>
            <a:p>
              <a:pPr algn="ctr"/>
              <a:r>
                <a:rPr lang="en-US" sz="2200" b="1" i="1">
                  <a:solidFill>
                    <a:schemeClr val="bg2">
                      <a:lumMod val="25000"/>
                    </a:schemeClr>
                  </a:solidFill>
                </a:rPr>
                <a:t>THÀNH TỰU</a:t>
              </a:r>
            </a:p>
          </p:txBody>
        </p:sp>
      </p:grpSp>
    </p:spTree>
    <p:extLst>
      <p:ext uri="{BB962C8B-B14F-4D97-AF65-F5344CB8AC3E}">
        <p14:creationId xmlns:p14="http://schemas.microsoft.com/office/powerpoint/2010/main" val="15864260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up)">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22EFC39E-2AA2-A818-2440-EB3082EFB15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C354DA56-B734-4DB9-011E-A7E975BD6611}"/>
              </a:ext>
            </a:extLst>
          </p:cNvPr>
          <p:cNvGrpSpPr/>
          <p:nvPr/>
        </p:nvGrpSpPr>
        <p:grpSpPr>
          <a:xfrm>
            <a:off x="181429" y="128156"/>
            <a:ext cx="4535715" cy="4677206"/>
            <a:chOff x="181429" y="128156"/>
            <a:chExt cx="4535715" cy="4677206"/>
          </a:xfrm>
        </p:grpSpPr>
        <p:pic>
          <p:nvPicPr>
            <p:cNvPr id="7170" name="Picture 2" descr="Lợi ích khi thực phẩm được ứng dụng công nghệ sinh học - Đức Hạnh®">
              <a:extLst>
                <a:ext uri="{FF2B5EF4-FFF2-40B4-BE49-F238E27FC236}">
                  <a16:creationId xmlns:a16="http://schemas.microsoft.com/office/drawing/2014/main" id="{FCF03734-3D65-F8E2-47F4-E2759B0FEB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55" r="12449"/>
            <a:stretch/>
          </p:blipFill>
          <p:spPr bwMode="auto">
            <a:xfrm>
              <a:off x="181429" y="338137"/>
              <a:ext cx="4535715" cy="4467225"/>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7172" name="Picture 4" descr="Nhà khoa học tạo ra cừu Dolly qua đời ở tuổi 79 | Báo Dân trí">
              <a:extLst>
                <a:ext uri="{FF2B5EF4-FFF2-40B4-BE49-F238E27FC236}">
                  <a16:creationId xmlns:a16="http://schemas.microsoft.com/office/drawing/2014/main" id="{7B247D12-BAAE-6B7E-5FDA-D86137D03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343"/>
            <a:stretch/>
          </p:blipFill>
          <p:spPr bwMode="auto">
            <a:xfrm>
              <a:off x="181429" y="128156"/>
              <a:ext cx="2360839" cy="2322943"/>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A59481E5-024A-D7E8-2AE0-36DD07A21D1E}"/>
              </a:ext>
            </a:extLst>
          </p:cNvPr>
          <p:cNvGrpSpPr/>
          <p:nvPr/>
        </p:nvGrpSpPr>
        <p:grpSpPr>
          <a:xfrm>
            <a:off x="3403601" y="413657"/>
            <a:ext cx="4535715" cy="548594"/>
            <a:chOff x="3403601" y="413657"/>
            <a:chExt cx="4535715" cy="548594"/>
          </a:xfrm>
        </p:grpSpPr>
        <p:sp>
          <p:nvSpPr>
            <p:cNvPr id="2" name="Oval 1">
              <a:extLst>
                <a:ext uri="{FF2B5EF4-FFF2-40B4-BE49-F238E27FC236}">
                  <a16:creationId xmlns:a16="http://schemas.microsoft.com/office/drawing/2014/main" id="{74881DC1-85E7-4739-8D7F-0696FB4E7CC2}"/>
                </a:ext>
              </a:extLst>
            </p:cNvPr>
            <p:cNvSpPr/>
            <p:nvPr/>
          </p:nvSpPr>
          <p:spPr>
            <a:xfrm>
              <a:off x="3403601" y="413657"/>
              <a:ext cx="548594" cy="548594"/>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2">
                      <a:lumMod val="50000"/>
                    </a:schemeClr>
                  </a:solidFill>
                </a:rPr>
                <a:t>b</a:t>
              </a:r>
            </a:p>
          </p:txBody>
        </p:sp>
        <p:sp>
          <p:nvSpPr>
            <p:cNvPr id="3" name="TextBox 2">
              <a:extLst>
                <a:ext uri="{FF2B5EF4-FFF2-40B4-BE49-F238E27FC236}">
                  <a16:creationId xmlns:a16="http://schemas.microsoft.com/office/drawing/2014/main" id="{7519011D-FDEB-EDD8-1B53-EDF4BF4F4587}"/>
                </a:ext>
              </a:extLst>
            </p:cNvPr>
            <p:cNvSpPr txBox="1"/>
            <p:nvPr/>
          </p:nvSpPr>
          <p:spPr>
            <a:xfrm>
              <a:off x="4027716" y="472510"/>
              <a:ext cx="3911600" cy="430887"/>
            </a:xfrm>
            <a:prstGeom prst="rect">
              <a:avLst/>
            </a:prstGeom>
            <a:noFill/>
          </p:spPr>
          <p:txBody>
            <a:bodyPr wrap="square" rtlCol="0">
              <a:spAutoFit/>
            </a:bodyPr>
            <a:lstStyle/>
            <a:p>
              <a:r>
                <a:rPr lang="en-US" sz="2200" b="1">
                  <a:solidFill>
                    <a:schemeClr val="accent2">
                      <a:lumMod val="50000"/>
                    </a:schemeClr>
                  </a:solidFill>
                </a:rPr>
                <a:t>CÔNG NGHỆ SINH HỌC </a:t>
              </a:r>
            </a:p>
          </p:txBody>
        </p:sp>
      </p:grpSp>
      <p:sp>
        <p:nvSpPr>
          <p:cNvPr id="9" name="TextBox 8">
            <a:extLst>
              <a:ext uri="{FF2B5EF4-FFF2-40B4-BE49-F238E27FC236}">
                <a16:creationId xmlns:a16="http://schemas.microsoft.com/office/drawing/2014/main" id="{DEB4ABC5-8116-39E7-16C2-3C5CB0528E89}"/>
              </a:ext>
            </a:extLst>
          </p:cNvPr>
          <p:cNvSpPr txBox="1"/>
          <p:nvPr/>
        </p:nvSpPr>
        <p:spPr>
          <a:xfrm>
            <a:off x="4717144" y="1383913"/>
            <a:ext cx="4274456" cy="2940933"/>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100"/>
              <a:t>Đạt được bước tiến dài về công nghệ di truyền, công nghệ tế bào, công nghệ vi sinh,... </a:t>
            </a:r>
          </a:p>
          <a:p>
            <a:pPr marL="342900" indent="-342900" algn="just">
              <a:lnSpc>
                <a:spcPct val="150000"/>
              </a:lnSpc>
              <a:buFont typeface="Wingdings" panose="05000000000000000000" pitchFamily="2" charset="2"/>
              <a:buChar char="§"/>
            </a:pPr>
            <a:r>
              <a:rPr lang="vi-VN" sz="2100"/>
              <a:t>Thúc đẩy “Cách mạng xanh” trong nông nghiệp,</a:t>
            </a:r>
            <a:r>
              <a:rPr lang="en-US" sz="2100"/>
              <a:t> </a:t>
            </a:r>
            <a:r>
              <a:rPr lang="vi-VN" sz="2100"/>
              <a:t>các tiến bộ y dược, công nghệ thực phẩm.</a:t>
            </a:r>
          </a:p>
        </p:txBody>
      </p:sp>
      <p:pic>
        <p:nvPicPr>
          <p:cNvPr id="5" name="Picture 4">
            <a:extLst>
              <a:ext uri="{FF2B5EF4-FFF2-40B4-BE49-F238E27FC236}">
                <a16:creationId xmlns:a16="http://schemas.microsoft.com/office/drawing/2014/main" id="{1C8D22B1-720A-EADF-9BA2-0062910A737D}"/>
              </a:ext>
            </a:extLst>
          </p:cNvPr>
          <p:cNvPicPr>
            <a:picLocks noChangeAspect="1"/>
          </p:cNvPicPr>
          <p:nvPr/>
        </p:nvPicPr>
        <p:blipFill>
          <a:blip r:embed="rId5"/>
          <a:stretch>
            <a:fillRect/>
          </a:stretch>
        </p:blipFill>
        <p:spPr>
          <a:xfrm>
            <a:off x="0" y="4939626"/>
            <a:ext cx="1150431" cy="203874"/>
          </a:xfrm>
          <a:prstGeom prst="rect">
            <a:avLst/>
          </a:prstGeom>
        </p:spPr>
      </p:pic>
    </p:spTree>
    <p:extLst>
      <p:ext uri="{BB962C8B-B14F-4D97-AF65-F5344CB8AC3E}">
        <p14:creationId xmlns:p14="http://schemas.microsoft.com/office/powerpoint/2010/main" val="27161971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9143A0FA-F935-E5BD-B85A-3FE1C8789CC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7D4BF18-CE6F-980C-194F-AF3A3548901D}"/>
              </a:ext>
            </a:extLst>
          </p:cNvPr>
          <p:cNvSpPr txBox="1"/>
          <p:nvPr/>
        </p:nvSpPr>
        <p:spPr>
          <a:xfrm>
            <a:off x="4933609" y="1905117"/>
            <a:ext cx="3533378" cy="2456185"/>
          </a:xfrm>
          <a:prstGeom prst="rect">
            <a:avLst/>
          </a:prstGeom>
          <a:noFill/>
        </p:spPr>
        <p:txBody>
          <a:bodyPr wrap="square">
            <a:spAutoFit/>
          </a:bodyPr>
          <a:lstStyle/>
          <a:p>
            <a:pPr algn="just">
              <a:lnSpc>
                <a:spcPct val="150000"/>
              </a:lnSpc>
            </a:pPr>
            <a:r>
              <a:rPr lang="vi-VN" sz="2100"/>
              <a:t>Tạo ra vật liệu mới chuyên dụng với tính năng vượt trội như: pô-li-me siêu dẻo; com-pô-sít siêu bền; na-nô siêu nhỏ;....</a:t>
            </a:r>
          </a:p>
        </p:txBody>
      </p:sp>
      <p:pic>
        <p:nvPicPr>
          <p:cNvPr id="6" name="Picture 5">
            <a:extLst>
              <a:ext uri="{FF2B5EF4-FFF2-40B4-BE49-F238E27FC236}">
                <a16:creationId xmlns:a16="http://schemas.microsoft.com/office/drawing/2014/main" id="{FC10D2F6-29E7-EFA5-1F1D-25ABC3FA12C6}"/>
              </a:ext>
            </a:extLst>
          </p:cNvPr>
          <p:cNvPicPr>
            <a:picLocks noChangeAspect="1"/>
          </p:cNvPicPr>
          <p:nvPr/>
        </p:nvPicPr>
        <p:blipFill>
          <a:blip r:embed="rId3"/>
          <a:srcRect l="11681" r="18229"/>
          <a:stretch/>
        </p:blipFill>
        <p:spPr>
          <a:xfrm>
            <a:off x="978766" y="112427"/>
            <a:ext cx="3802742" cy="3623980"/>
          </a:xfrm>
          <a:prstGeom prst="ellipse">
            <a:avLst/>
          </a:prstGeom>
          <a:ln w="38100">
            <a:solidFill>
              <a:schemeClr val="bg1"/>
            </a:solidFill>
          </a:ln>
        </p:spPr>
      </p:pic>
      <p:pic>
        <p:nvPicPr>
          <p:cNvPr id="8196" name="Picture 4" descr="Tính năng và ưu điểm của vật liệu composite sợi carbon trong các ứng dụng  xây dựng - CÔNG TY CỔ PHẦN NHỰA NAACO">
            <a:extLst>
              <a:ext uri="{FF2B5EF4-FFF2-40B4-BE49-F238E27FC236}">
                <a16:creationId xmlns:a16="http://schemas.microsoft.com/office/drawing/2014/main" id="{F4D33E83-D3B1-B38B-D0F5-8DC6AB88D6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07"/>
          <a:stretch/>
        </p:blipFill>
        <p:spPr bwMode="auto">
          <a:xfrm>
            <a:off x="396763" y="2472920"/>
            <a:ext cx="3802742" cy="3600664"/>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8198" name="Picture 6" descr="Công nghệ, vật liệu Nano là gì? Ứng dụng như thế nào trong cuộc sống? -  Thegioididong.com">
            <a:extLst>
              <a:ext uri="{FF2B5EF4-FFF2-40B4-BE49-F238E27FC236}">
                <a16:creationId xmlns:a16="http://schemas.microsoft.com/office/drawing/2014/main" id="{CAC97678-D9A6-4FE6-30CB-E55F750D66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9614"/>
          <a:stretch/>
        </p:blipFill>
        <p:spPr bwMode="auto">
          <a:xfrm>
            <a:off x="-1089263" y="202368"/>
            <a:ext cx="3655913" cy="3405498"/>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738ABB7-4B0A-0F52-8884-75B7012AEBB5}"/>
              </a:ext>
            </a:extLst>
          </p:cNvPr>
          <p:cNvGrpSpPr/>
          <p:nvPr/>
        </p:nvGrpSpPr>
        <p:grpSpPr>
          <a:xfrm>
            <a:off x="4309494" y="1106686"/>
            <a:ext cx="4535715" cy="548594"/>
            <a:chOff x="3403601" y="413657"/>
            <a:chExt cx="4535715" cy="548594"/>
          </a:xfrm>
        </p:grpSpPr>
        <p:sp>
          <p:nvSpPr>
            <p:cNvPr id="2" name="Oval 1">
              <a:extLst>
                <a:ext uri="{FF2B5EF4-FFF2-40B4-BE49-F238E27FC236}">
                  <a16:creationId xmlns:a16="http://schemas.microsoft.com/office/drawing/2014/main" id="{1A7E8DFC-AF01-8872-7E1A-065E7844B41D}"/>
                </a:ext>
              </a:extLst>
            </p:cNvPr>
            <p:cNvSpPr/>
            <p:nvPr/>
          </p:nvSpPr>
          <p:spPr>
            <a:xfrm>
              <a:off x="3403601" y="413657"/>
              <a:ext cx="548594" cy="548594"/>
            </a:xfrm>
            <a:prstGeom prst="ellipse">
              <a:avLst/>
            </a:prstGeom>
            <a:solidFill>
              <a:schemeClr val="bg1"/>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2">
                      <a:lumMod val="50000"/>
                    </a:schemeClr>
                  </a:solidFill>
                </a:rPr>
                <a:t>c</a:t>
              </a:r>
            </a:p>
          </p:txBody>
        </p:sp>
        <p:sp>
          <p:nvSpPr>
            <p:cNvPr id="3" name="TextBox 2">
              <a:extLst>
                <a:ext uri="{FF2B5EF4-FFF2-40B4-BE49-F238E27FC236}">
                  <a16:creationId xmlns:a16="http://schemas.microsoft.com/office/drawing/2014/main" id="{8A521C95-7577-C609-FF05-33E81F7A642B}"/>
                </a:ext>
              </a:extLst>
            </p:cNvPr>
            <p:cNvSpPr txBox="1"/>
            <p:nvPr/>
          </p:nvSpPr>
          <p:spPr>
            <a:xfrm>
              <a:off x="4027716" y="472510"/>
              <a:ext cx="3911600" cy="430887"/>
            </a:xfrm>
            <a:prstGeom prst="rect">
              <a:avLst/>
            </a:prstGeom>
            <a:noFill/>
          </p:spPr>
          <p:txBody>
            <a:bodyPr wrap="square" rtlCol="0">
              <a:spAutoFit/>
            </a:bodyPr>
            <a:lstStyle/>
            <a:p>
              <a:r>
                <a:rPr lang="en-US" sz="2200" b="1">
                  <a:solidFill>
                    <a:schemeClr val="accent2">
                      <a:lumMod val="50000"/>
                    </a:schemeClr>
                  </a:solidFill>
                </a:rPr>
                <a:t>CÔNG NGHỆ VẬT LIỆU</a:t>
              </a:r>
            </a:p>
          </p:txBody>
        </p:sp>
      </p:grpSp>
    </p:spTree>
    <p:extLst>
      <p:ext uri="{BB962C8B-B14F-4D97-AF65-F5344CB8AC3E}">
        <p14:creationId xmlns:p14="http://schemas.microsoft.com/office/powerpoint/2010/main" val="313905051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randombar(horizontal)">
                                      <p:cBhvr>
                                        <p:cTn id="7" dur="500"/>
                                        <p:tgtEl>
                                          <p:spTgt spid="8198"/>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randombar(horizontal)">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10E9C135-FDEE-0C5F-7042-BB0CAC3A8BA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3A8A2A3-4D63-4323-86EF-D34EDA0B290A}"/>
              </a:ext>
            </a:extLst>
          </p:cNvPr>
          <p:cNvGrpSpPr/>
          <p:nvPr/>
        </p:nvGrpSpPr>
        <p:grpSpPr>
          <a:xfrm>
            <a:off x="4484914" y="1160357"/>
            <a:ext cx="4453119" cy="3755053"/>
            <a:chOff x="4484914" y="1160357"/>
            <a:chExt cx="4453119" cy="3755053"/>
          </a:xfrm>
        </p:grpSpPr>
        <p:sp>
          <p:nvSpPr>
            <p:cNvPr id="17" name="TextBox 16">
              <a:extLst>
                <a:ext uri="{FF2B5EF4-FFF2-40B4-BE49-F238E27FC236}">
                  <a16:creationId xmlns:a16="http://schemas.microsoft.com/office/drawing/2014/main" id="{D3011A78-F889-9889-793A-61F490B98A60}"/>
                </a:ext>
              </a:extLst>
            </p:cNvPr>
            <p:cNvSpPr txBox="1"/>
            <p:nvPr/>
          </p:nvSpPr>
          <p:spPr>
            <a:xfrm>
              <a:off x="4550636" y="1160357"/>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Điện năng lượng mặt trời - Giải pháp kinh tế và bảo vệ môi trường</a:t>
              </a:r>
            </a:p>
          </p:txBody>
        </p:sp>
        <p:pic>
          <p:nvPicPr>
            <p:cNvPr id="4" name="Hình ảnh 15" descr="Cánh đồng lắp đặt nhiều tấm pin mặt trời dưới bầu trời rộng lớn vào lúc hoàng hôn.">
              <a:extLst>
                <a:ext uri="{FF2B5EF4-FFF2-40B4-BE49-F238E27FC236}">
                  <a16:creationId xmlns:a16="http://schemas.microsoft.com/office/drawing/2014/main" id="{E8EABF6F-8111-E27A-A75C-96D22E5E66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84914" y="1961340"/>
              <a:ext cx="4453119" cy="2954070"/>
            </a:xfrm>
            <a:prstGeom prst="rect">
              <a:avLst/>
            </a:prstGeom>
            <a:noFill/>
            <a:ln>
              <a:noFill/>
            </a:ln>
          </p:spPr>
        </p:pic>
      </p:grpSp>
      <p:grpSp>
        <p:nvGrpSpPr>
          <p:cNvPr id="7" name="Group 6">
            <a:extLst>
              <a:ext uri="{FF2B5EF4-FFF2-40B4-BE49-F238E27FC236}">
                <a16:creationId xmlns:a16="http://schemas.microsoft.com/office/drawing/2014/main" id="{92E7A590-40DA-C139-F485-F59441F2003C}"/>
              </a:ext>
            </a:extLst>
          </p:cNvPr>
          <p:cNvGrpSpPr/>
          <p:nvPr/>
        </p:nvGrpSpPr>
        <p:grpSpPr>
          <a:xfrm>
            <a:off x="205967" y="307344"/>
            <a:ext cx="4241843" cy="3599040"/>
            <a:chOff x="118884" y="111048"/>
            <a:chExt cx="4241843" cy="3599040"/>
          </a:xfrm>
        </p:grpSpPr>
        <p:sp>
          <p:nvSpPr>
            <p:cNvPr id="6" name="TextBox 5">
              <a:extLst>
                <a:ext uri="{FF2B5EF4-FFF2-40B4-BE49-F238E27FC236}">
                  <a16:creationId xmlns:a16="http://schemas.microsoft.com/office/drawing/2014/main" id="{8C7B8A83-90F0-5A08-061F-302ED48F5985}"/>
                </a:ext>
              </a:extLst>
            </p:cNvPr>
            <p:cNvSpPr txBox="1"/>
            <p:nvPr/>
          </p:nvSpPr>
          <p:spPr>
            <a:xfrm>
              <a:off x="162425" y="3011371"/>
              <a:ext cx="415476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Nhà máy thử nghiệm nhiệt hạch của công ty General Atomics</a:t>
              </a:r>
              <a:r>
                <a:rPr kumimoji="0" lang="en-US" sz="1400" b="0" i="1" u="none" strike="noStrike" kern="0" cap="none" spc="0" normalizeH="0" baseline="0" noProof="0">
                  <a:ln>
                    <a:noFill/>
                  </a:ln>
                  <a:solidFill>
                    <a:srgbClr val="000000"/>
                  </a:solidFill>
                  <a:effectLst/>
                  <a:uLnTx/>
                  <a:uFillTx/>
                  <a:latin typeface="Arial"/>
                  <a:cs typeface="Arial"/>
                  <a:sym typeface="Arial"/>
                </a:rPr>
                <a:t> </a:t>
              </a:r>
              <a:r>
                <a:rPr kumimoji="0" lang="vi-VN" sz="1400" b="0" i="1" u="none" strike="noStrike" kern="0" cap="none" spc="0" normalizeH="0" baseline="0" noProof="0">
                  <a:ln>
                    <a:noFill/>
                  </a:ln>
                  <a:solidFill>
                    <a:srgbClr val="000000"/>
                  </a:solidFill>
                  <a:effectLst/>
                  <a:uLnTx/>
                  <a:uFillTx/>
                  <a:latin typeface="Arial"/>
                  <a:cs typeface="Arial"/>
                  <a:sym typeface="Arial"/>
                </a:rPr>
                <a:t>trụ sở tại San Diego, Mỹ</a:t>
              </a:r>
            </a:p>
          </p:txBody>
        </p:sp>
        <p:pic>
          <p:nvPicPr>
            <p:cNvPr id="8" name="Hình ảnh 16" descr="Một nh&amp;agrave; m&amp;aacute;y thử nghiệm nhiệt hạch của c&amp;ocirc;ng ty General Atomics trụ sở tại San Diego, Mỹ. Ảnh: The San Diego Union Tribune">
              <a:extLst>
                <a:ext uri="{FF2B5EF4-FFF2-40B4-BE49-F238E27FC236}">
                  <a16:creationId xmlns:a16="http://schemas.microsoft.com/office/drawing/2014/main" id="{DBE2DDCC-2508-BA6B-FB50-CD932D1005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8884" y="111048"/>
              <a:ext cx="4241843" cy="2797334"/>
            </a:xfrm>
            <a:prstGeom prst="rect">
              <a:avLst/>
            </a:prstGeom>
            <a:noFill/>
            <a:ln>
              <a:noFill/>
            </a:ln>
          </p:spPr>
        </p:pic>
      </p:grpSp>
    </p:spTree>
    <p:extLst>
      <p:ext uri="{BB962C8B-B14F-4D97-AF65-F5344CB8AC3E}">
        <p14:creationId xmlns:p14="http://schemas.microsoft.com/office/powerpoint/2010/main" val="41640917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0">
          <a:extLst>
            <a:ext uri="{FF2B5EF4-FFF2-40B4-BE49-F238E27FC236}">
              <a16:creationId xmlns:a16="http://schemas.microsoft.com/office/drawing/2014/main" id="{40685F56-638A-C22B-6DBA-E188F1E50311}"/>
            </a:ext>
          </a:extLst>
        </p:cNvPr>
        <p:cNvGrpSpPr/>
        <p:nvPr/>
      </p:nvGrpSpPr>
      <p:grpSpPr>
        <a:xfrm>
          <a:off x="0" y="0"/>
          <a:ext cx="0" cy="0"/>
          <a:chOff x="0" y="0"/>
          <a:chExt cx="0" cy="0"/>
        </a:xfrm>
      </p:grpSpPr>
      <p:pic>
        <p:nvPicPr>
          <p:cNvPr id="2" name="Hình ảnh 1" descr="Máy bay siêu thanh – Wikipedia tiếng Việt">
            <a:extLst>
              <a:ext uri="{FF2B5EF4-FFF2-40B4-BE49-F238E27FC236}">
                <a16:creationId xmlns:a16="http://schemas.microsoft.com/office/drawing/2014/main" id="{7DB99106-2C73-BAB8-6958-6134263C4E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857" y="260781"/>
            <a:ext cx="4328387" cy="2954790"/>
          </a:xfrm>
          <a:prstGeom prst="rect">
            <a:avLst/>
          </a:prstGeom>
          <a:noFill/>
          <a:ln>
            <a:noFill/>
          </a:ln>
        </p:spPr>
      </p:pic>
      <p:pic>
        <p:nvPicPr>
          <p:cNvPr id="8" name="Hình ảnh 2" descr="20/07/1969: Con người đặt chân lên mặt trăng">
            <a:extLst>
              <a:ext uri="{FF2B5EF4-FFF2-40B4-BE49-F238E27FC236}">
                <a16:creationId xmlns:a16="http://schemas.microsoft.com/office/drawing/2014/main" id="{95DF0103-5761-2C72-B065-9C33DAB96B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48680" y="1973471"/>
            <a:ext cx="4493720" cy="2948008"/>
          </a:xfrm>
          <a:prstGeom prst="rect">
            <a:avLst/>
          </a:prstGeom>
          <a:noFill/>
          <a:ln>
            <a:noFill/>
          </a:ln>
        </p:spPr>
      </p:pic>
      <p:sp>
        <p:nvSpPr>
          <p:cNvPr id="9" name="Rectangle 8">
            <a:extLst>
              <a:ext uri="{FF2B5EF4-FFF2-40B4-BE49-F238E27FC236}">
                <a16:creationId xmlns:a16="http://schemas.microsoft.com/office/drawing/2014/main" id="{0B46ED4D-66E3-2CC6-52E0-E12D88769693}"/>
              </a:ext>
            </a:extLst>
          </p:cNvPr>
          <p:cNvSpPr/>
          <p:nvPr/>
        </p:nvSpPr>
        <p:spPr>
          <a:xfrm>
            <a:off x="108857" y="260781"/>
            <a:ext cx="4328387" cy="2955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1</a:t>
            </a:r>
          </a:p>
        </p:txBody>
      </p:sp>
      <p:sp>
        <p:nvSpPr>
          <p:cNvPr id="10" name="Rectangle 9">
            <a:extLst>
              <a:ext uri="{FF2B5EF4-FFF2-40B4-BE49-F238E27FC236}">
                <a16:creationId xmlns:a16="http://schemas.microsoft.com/office/drawing/2014/main" id="{4451CA9B-F9A2-CA97-FF47-36069350EA38}"/>
              </a:ext>
            </a:extLst>
          </p:cNvPr>
          <p:cNvSpPr/>
          <p:nvPr/>
        </p:nvSpPr>
        <p:spPr>
          <a:xfrm>
            <a:off x="4548680" y="1973471"/>
            <a:ext cx="4493720" cy="29480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2</a:t>
            </a:r>
          </a:p>
        </p:txBody>
      </p:sp>
      <p:sp>
        <p:nvSpPr>
          <p:cNvPr id="11" name="Rectangle: Rounded Corners 10">
            <a:extLst>
              <a:ext uri="{FF2B5EF4-FFF2-40B4-BE49-F238E27FC236}">
                <a16:creationId xmlns:a16="http://schemas.microsoft.com/office/drawing/2014/main" id="{62EA2604-94B6-2C43-1992-0F1383DDC96D}"/>
              </a:ext>
            </a:extLst>
          </p:cNvPr>
          <p:cNvSpPr/>
          <p:nvPr/>
        </p:nvSpPr>
        <p:spPr>
          <a:xfrm>
            <a:off x="174171" y="3497943"/>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Hình 1: </a:t>
            </a:r>
            <a:r>
              <a:rPr lang="en-US" sz="2000">
                <a:solidFill>
                  <a:srgbClr val="000000"/>
                </a:solidFill>
              </a:rPr>
              <a:t>máy bay siêu thanh.</a:t>
            </a:r>
          </a:p>
        </p:txBody>
      </p:sp>
      <p:sp>
        <p:nvSpPr>
          <p:cNvPr id="12" name="Rectangle: Rounded Corners 11">
            <a:extLst>
              <a:ext uri="{FF2B5EF4-FFF2-40B4-BE49-F238E27FC236}">
                <a16:creationId xmlns:a16="http://schemas.microsoft.com/office/drawing/2014/main" id="{C298F994-6012-829E-BFB6-6D66308C535F}"/>
              </a:ext>
            </a:extLst>
          </p:cNvPr>
          <p:cNvSpPr/>
          <p:nvPr/>
        </p:nvSpPr>
        <p:spPr>
          <a:xfrm>
            <a:off x="4698225" y="700405"/>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000000"/>
                </a:solidFill>
              </a:rPr>
              <a:t>Hình 2: </a:t>
            </a:r>
            <a:r>
              <a:rPr lang="en-US" sz="2000">
                <a:solidFill>
                  <a:srgbClr val="000000"/>
                </a:solidFill>
              </a:rPr>
              <a:t>chinh phục Mặt trăng và khám phá các hành tinh khác. </a:t>
            </a:r>
          </a:p>
        </p:txBody>
      </p:sp>
    </p:spTree>
    <p:extLst>
      <p:ext uri="{BB962C8B-B14F-4D97-AF65-F5344CB8AC3E}">
        <p14:creationId xmlns:p14="http://schemas.microsoft.com/office/powerpoint/2010/main" val="38871939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0A82243E-E841-4EEE-5000-77A2A099B7A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12139D2-6FCC-D217-C243-E905BA73E29D}"/>
              </a:ext>
            </a:extLst>
          </p:cNvPr>
          <p:cNvSpPr txBox="1"/>
          <p:nvPr/>
        </p:nvSpPr>
        <p:spPr>
          <a:xfrm>
            <a:off x="5035031" y="1648055"/>
            <a:ext cx="3745935" cy="2456185"/>
          </a:xfrm>
          <a:prstGeom prst="rect">
            <a:avLst/>
          </a:prstGeom>
          <a:noFill/>
        </p:spPr>
        <p:txBody>
          <a:bodyPr wrap="square">
            <a:spAutoFit/>
          </a:bodyPr>
          <a:lstStyle/>
          <a:p>
            <a:pPr algn="just">
              <a:lnSpc>
                <a:spcPct val="150000"/>
              </a:lnSpc>
            </a:pPr>
            <a:r>
              <a:rPr lang="vi-VN" sz="2100"/>
              <a:t>Tiến dài với các thế hệ máy tính điện tử có khả năng lưu trữ, xử lí thông tin, tính toán vượt trội, mạng internet ứng dụng rộng rãi.</a:t>
            </a:r>
          </a:p>
        </p:txBody>
      </p:sp>
      <p:pic>
        <p:nvPicPr>
          <p:cNvPr id="11268" name="Picture 4" descr="Ngành Công Nghệ Thông Tin Và Những Điều Cần Biết | Cẩm Nang Việc Làm">
            <a:extLst>
              <a:ext uri="{FF2B5EF4-FFF2-40B4-BE49-F238E27FC236}">
                <a16:creationId xmlns:a16="http://schemas.microsoft.com/office/drawing/2014/main" id="{C26109F7-1FDB-094F-B571-42466AFBE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52" r="12619"/>
          <a:stretch/>
        </p:blipFill>
        <p:spPr bwMode="auto">
          <a:xfrm>
            <a:off x="854531" y="1394940"/>
            <a:ext cx="3961154" cy="3691299"/>
          </a:xfrm>
          <a:prstGeom prst="ellipse">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1266" name="Picture 2" descr="Tổng quan ngành Công nghệ thông tin">
            <a:extLst>
              <a:ext uri="{FF2B5EF4-FFF2-40B4-BE49-F238E27FC236}">
                <a16:creationId xmlns:a16="http://schemas.microsoft.com/office/drawing/2014/main" id="{204803A2-242F-3B0B-9382-BBCB670560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820" b="38907"/>
          <a:stretch/>
        </p:blipFill>
        <p:spPr bwMode="auto">
          <a:xfrm>
            <a:off x="87994" y="57261"/>
            <a:ext cx="3381828" cy="3142343"/>
          </a:xfrm>
          <a:prstGeom prst="ellipse">
            <a:avLst/>
          </a:prstGeom>
          <a:noFill/>
          <a:ln w="57150">
            <a:solidFill>
              <a:schemeClr val="bg1"/>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E301510-FE41-7883-5454-EE37DD1D78CD}"/>
              </a:ext>
            </a:extLst>
          </p:cNvPr>
          <p:cNvGrpSpPr/>
          <p:nvPr/>
        </p:nvGrpSpPr>
        <p:grpSpPr>
          <a:xfrm>
            <a:off x="3010466" y="714799"/>
            <a:ext cx="4914335" cy="548594"/>
            <a:chOff x="3403601" y="413657"/>
            <a:chExt cx="4914335" cy="548594"/>
          </a:xfrm>
        </p:grpSpPr>
        <p:sp>
          <p:nvSpPr>
            <p:cNvPr id="2" name="Oval 1">
              <a:extLst>
                <a:ext uri="{FF2B5EF4-FFF2-40B4-BE49-F238E27FC236}">
                  <a16:creationId xmlns:a16="http://schemas.microsoft.com/office/drawing/2014/main" id="{20832A15-B323-9342-6842-C9207B1236E6}"/>
                </a:ext>
              </a:extLst>
            </p:cNvPr>
            <p:cNvSpPr/>
            <p:nvPr/>
          </p:nvSpPr>
          <p:spPr>
            <a:xfrm>
              <a:off x="3403601" y="413657"/>
              <a:ext cx="548594" cy="548594"/>
            </a:xfrm>
            <a:prstGeom prst="ellipse">
              <a:avLst/>
            </a:prstGeom>
            <a:solidFill>
              <a:schemeClr val="bg1"/>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2">
                      <a:lumMod val="50000"/>
                    </a:schemeClr>
                  </a:solidFill>
                </a:rPr>
                <a:t>e</a:t>
              </a:r>
            </a:p>
          </p:txBody>
        </p:sp>
        <p:sp>
          <p:nvSpPr>
            <p:cNvPr id="3" name="TextBox 2">
              <a:extLst>
                <a:ext uri="{FF2B5EF4-FFF2-40B4-BE49-F238E27FC236}">
                  <a16:creationId xmlns:a16="http://schemas.microsoft.com/office/drawing/2014/main" id="{FC566F8B-3875-637F-4449-5CAA7F0659CE}"/>
                </a:ext>
              </a:extLst>
            </p:cNvPr>
            <p:cNvSpPr txBox="1"/>
            <p:nvPr/>
          </p:nvSpPr>
          <p:spPr>
            <a:xfrm>
              <a:off x="4027716" y="472510"/>
              <a:ext cx="4290220" cy="430887"/>
            </a:xfrm>
            <a:prstGeom prst="rect">
              <a:avLst/>
            </a:prstGeom>
            <a:noFill/>
          </p:spPr>
          <p:txBody>
            <a:bodyPr wrap="square" rtlCol="0">
              <a:spAutoFit/>
            </a:bodyPr>
            <a:lstStyle/>
            <a:p>
              <a:r>
                <a:rPr lang="en-US" sz="2200" b="1">
                  <a:solidFill>
                    <a:schemeClr val="accent2">
                      <a:lumMod val="50000"/>
                    </a:schemeClr>
                  </a:solidFill>
                </a:rPr>
                <a:t>CÔNG NGHỆ THÔNG TIN</a:t>
              </a:r>
            </a:p>
          </p:txBody>
        </p:sp>
      </p:grpSp>
      <p:pic>
        <p:nvPicPr>
          <p:cNvPr id="5" name="Picture 4">
            <a:extLst>
              <a:ext uri="{FF2B5EF4-FFF2-40B4-BE49-F238E27FC236}">
                <a16:creationId xmlns:a16="http://schemas.microsoft.com/office/drawing/2014/main" id="{9B312B5B-6555-C2DE-BB28-8ACEBF02B12C}"/>
              </a:ext>
            </a:extLst>
          </p:cNvPr>
          <p:cNvPicPr>
            <a:picLocks noChangeAspect="1"/>
          </p:cNvPicPr>
          <p:nvPr/>
        </p:nvPicPr>
        <p:blipFill>
          <a:blip r:embed="rId5"/>
          <a:stretch>
            <a:fillRect/>
          </a:stretch>
        </p:blipFill>
        <p:spPr>
          <a:xfrm>
            <a:off x="0" y="4939626"/>
            <a:ext cx="1150431" cy="203874"/>
          </a:xfrm>
          <a:prstGeom prst="rect">
            <a:avLst/>
          </a:prstGeom>
        </p:spPr>
      </p:pic>
    </p:spTree>
    <p:extLst>
      <p:ext uri="{BB962C8B-B14F-4D97-AF65-F5344CB8AC3E}">
        <p14:creationId xmlns:p14="http://schemas.microsoft.com/office/powerpoint/2010/main" val="6226772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randombar(horizontal)">
                                      <p:cBhvr>
                                        <p:cTn id="7" dur="500"/>
                                        <p:tgtEl>
                                          <p:spTgt spid="11268"/>
                                        </p:tgtEl>
                                      </p:cBhvr>
                                    </p:animEffect>
                                  </p:childTnLst>
                                </p:cTn>
                              </p:par>
                              <p:par>
                                <p:cTn id="8" presetID="14" presetClass="entr" presetSubtype="1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randombar(horizontal)">
                                      <p:cBhvr>
                                        <p:cTn id="10" dur="500"/>
                                        <p:tgtEl>
                                          <p:spTgt spid="11266"/>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E0498BBF-D13E-3CCF-9C3D-BEBFCAE2FF5D}"/>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3FC724F-2366-A900-2ED0-1F0B8EE3F632}"/>
              </a:ext>
            </a:extLst>
          </p:cNvPr>
          <p:cNvGrpSpPr/>
          <p:nvPr/>
        </p:nvGrpSpPr>
        <p:grpSpPr>
          <a:xfrm>
            <a:off x="192653" y="318332"/>
            <a:ext cx="4154760" cy="3141154"/>
            <a:chOff x="243694" y="318340"/>
            <a:chExt cx="4154760" cy="3141154"/>
          </a:xfrm>
        </p:grpSpPr>
        <p:sp>
          <p:nvSpPr>
            <p:cNvPr id="13" name="TextBox 12">
              <a:extLst>
                <a:ext uri="{FF2B5EF4-FFF2-40B4-BE49-F238E27FC236}">
                  <a16:creationId xmlns:a16="http://schemas.microsoft.com/office/drawing/2014/main" id="{DDB1A231-52B3-CB71-F3C0-3E756A7A4E77}"/>
                </a:ext>
              </a:extLst>
            </p:cNvPr>
            <p:cNvSpPr txBox="1"/>
            <p:nvPr/>
          </p:nvSpPr>
          <p:spPr>
            <a:xfrm>
              <a:off x="243694" y="3083942"/>
              <a:ext cx="4154760"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Vệ tinh nhân tạo theo nhiệm vụ</a:t>
              </a:r>
            </a:p>
          </p:txBody>
        </p:sp>
        <p:pic>
          <p:nvPicPr>
            <p:cNvPr id="6" name="Hình ảnh 21" descr="Vệ tinh nhân tạo theo nhiệm vụ ">
              <a:extLst>
                <a:ext uri="{FF2B5EF4-FFF2-40B4-BE49-F238E27FC236}">
                  <a16:creationId xmlns:a16="http://schemas.microsoft.com/office/drawing/2014/main" id="{3059E1D7-DBA2-DF23-5490-13DB03FBA2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3694" y="318340"/>
              <a:ext cx="4154760" cy="2704098"/>
            </a:xfrm>
            <a:prstGeom prst="rect">
              <a:avLst/>
            </a:prstGeom>
            <a:noFill/>
            <a:ln>
              <a:noFill/>
            </a:ln>
          </p:spPr>
        </p:pic>
      </p:grpSp>
      <p:grpSp>
        <p:nvGrpSpPr>
          <p:cNvPr id="9" name="Group 8">
            <a:extLst>
              <a:ext uri="{FF2B5EF4-FFF2-40B4-BE49-F238E27FC236}">
                <a16:creationId xmlns:a16="http://schemas.microsoft.com/office/drawing/2014/main" id="{661B3F00-2EAE-C3A3-9AE2-C823D4C0AFB3}"/>
              </a:ext>
            </a:extLst>
          </p:cNvPr>
          <p:cNvGrpSpPr/>
          <p:nvPr/>
        </p:nvGrpSpPr>
        <p:grpSpPr>
          <a:xfrm>
            <a:off x="4509976" y="1087786"/>
            <a:ext cx="4441371" cy="3853648"/>
            <a:chOff x="4509976" y="1087786"/>
            <a:chExt cx="4441371" cy="3853648"/>
          </a:xfrm>
        </p:grpSpPr>
        <p:sp>
          <p:nvSpPr>
            <p:cNvPr id="17" name="TextBox 16">
              <a:extLst>
                <a:ext uri="{FF2B5EF4-FFF2-40B4-BE49-F238E27FC236}">
                  <a16:creationId xmlns:a16="http://schemas.microsoft.com/office/drawing/2014/main" id="{4E1C910F-4690-5062-C9FB-C436C3ED29A4}"/>
                </a:ext>
              </a:extLst>
            </p:cNvPr>
            <p:cNvSpPr txBox="1"/>
            <p:nvPr/>
          </p:nvSpPr>
          <p:spPr>
            <a:xfrm>
              <a:off x="4509976" y="1087786"/>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Iphone 16 promax</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  Siêu phẩm về thiết kế và màu sắc</a:t>
              </a:r>
            </a:p>
          </p:txBody>
        </p:sp>
        <p:pic>
          <p:nvPicPr>
            <p:cNvPr id="8" name="Hình ảnh 22" descr="iPhone 16 Pro Expected Later This Year With These 10 New Features -  MacRumors">
              <a:extLst>
                <a:ext uri="{FF2B5EF4-FFF2-40B4-BE49-F238E27FC236}">
                  <a16:creationId xmlns:a16="http://schemas.microsoft.com/office/drawing/2014/main" id="{25DF22AA-A9B6-84CA-281D-86C879C7A10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09976" y="1888909"/>
              <a:ext cx="4441371" cy="3052525"/>
            </a:xfrm>
            <a:prstGeom prst="rect">
              <a:avLst/>
            </a:prstGeom>
            <a:noFill/>
            <a:ln>
              <a:noFill/>
            </a:ln>
          </p:spPr>
        </p:pic>
      </p:grpSp>
    </p:spTree>
    <p:extLst>
      <p:ext uri="{BB962C8B-B14F-4D97-AF65-F5344CB8AC3E}">
        <p14:creationId xmlns:p14="http://schemas.microsoft.com/office/powerpoint/2010/main" val="40418842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AD580DCD-18CC-E144-43E3-E0FF044BB1C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EF67EBC-782C-679A-05F2-1EC5C9F1DBD3}"/>
              </a:ext>
            </a:extLst>
          </p:cNvPr>
          <p:cNvGrpSpPr/>
          <p:nvPr/>
        </p:nvGrpSpPr>
        <p:grpSpPr>
          <a:xfrm>
            <a:off x="192585" y="283366"/>
            <a:ext cx="4154760" cy="3426714"/>
            <a:chOff x="126785" y="406737"/>
            <a:chExt cx="4154760" cy="3426714"/>
          </a:xfrm>
        </p:grpSpPr>
        <p:sp>
          <p:nvSpPr>
            <p:cNvPr id="13" name="TextBox 12">
              <a:extLst>
                <a:ext uri="{FF2B5EF4-FFF2-40B4-BE49-F238E27FC236}">
                  <a16:creationId xmlns:a16="http://schemas.microsoft.com/office/drawing/2014/main" id="{0B5CEC18-FB3C-396C-5BED-836574241B99}"/>
                </a:ext>
              </a:extLst>
            </p:cNvPr>
            <p:cNvSpPr txBox="1"/>
            <p:nvPr/>
          </p:nvSpPr>
          <p:spPr>
            <a:xfrm>
              <a:off x="126785" y="3134734"/>
              <a:ext cx="415476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Hiện nay, Facebook có 2,93 tỷ</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 người dùng trên toàn thế giới</a:t>
              </a:r>
            </a:p>
          </p:txBody>
        </p:sp>
        <p:pic>
          <p:nvPicPr>
            <p:cNvPr id="2" name="Hình ảnh 23" descr="Facebook là gì? Có các chức năng gì? Sử dụng như thế nào?">
              <a:extLst>
                <a:ext uri="{FF2B5EF4-FFF2-40B4-BE49-F238E27FC236}">
                  <a16:creationId xmlns:a16="http://schemas.microsoft.com/office/drawing/2014/main" id="{CFC67350-3811-F3E0-0358-51758F945C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6901" y="406737"/>
              <a:ext cx="3574528" cy="2677197"/>
            </a:xfrm>
            <a:prstGeom prst="rect">
              <a:avLst/>
            </a:prstGeom>
            <a:noFill/>
            <a:ln>
              <a:noFill/>
            </a:ln>
          </p:spPr>
        </p:pic>
      </p:grpSp>
      <p:grpSp>
        <p:nvGrpSpPr>
          <p:cNvPr id="5" name="Group 4">
            <a:extLst>
              <a:ext uri="{FF2B5EF4-FFF2-40B4-BE49-F238E27FC236}">
                <a16:creationId xmlns:a16="http://schemas.microsoft.com/office/drawing/2014/main" id="{527992A9-8F39-947B-E079-2DBA1260711C}"/>
              </a:ext>
            </a:extLst>
          </p:cNvPr>
          <p:cNvGrpSpPr/>
          <p:nvPr/>
        </p:nvGrpSpPr>
        <p:grpSpPr>
          <a:xfrm>
            <a:off x="4388503" y="923247"/>
            <a:ext cx="4564619" cy="3940151"/>
            <a:chOff x="4388503" y="974046"/>
            <a:chExt cx="4564619" cy="3940151"/>
          </a:xfrm>
        </p:grpSpPr>
        <p:sp>
          <p:nvSpPr>
            <p:cNvPr id="17" name="TextBox 16">
              <a:extLst>
                <a:ext uri="{FF2B5EF4-FFF2-40B4-BE49-F238E27FC236}">
                  <a16:creationId xmlns:a16="http://schemas.microsoft.com/office/drawing/2014/main" id="{F2F85306-431F-30B9-1FBE-272AD1082727}"/>
                </a:ext>
              </a:extLst>
            </p:cNvPr>
            <p:cNvSpPr txBox="1"/>
            <p:nvPr/>
          </p:nvSpPr>
          <p:spPr>
            <a:xfrm>
              <a:off x="4388503" y="974046"/>
              <a:ext cx="4564618"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Công nghệ điện toán đám mây</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 – Xu hướng định hình tương lai</a:t>
              </a:r>
            </a:p>
          </p:txBody>
        </p:sp>
        <p:pic>
          <p:nvPicPr>
            <p:cNvPr id="4" name="Hình ảnh 24" descr="Công Nghệ Điện Toán Đám Mây: Xu Hướng Định Hình Tương Lai - CloudAZ">
              <a:extLst>
                <a:ext uri="{FF2B5EF4-FFF2-40B4-BE49-F238E27FC236}">
                  <a16:creationId xmlns:a16="http://schemas.microsoft.com/office/drawing/2014/main" id="{8A675A9C-52D9-8B63-7FD0-943478A1C6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388503" y="1799799"/>
              <a:ext cx="4564619" cy="3114398"/>
            </a:xfrm>
            <a:prstGeom prst="rect">
              <a:avLst/>
            </a:prstGeom>
            <a:noFill/>
            <a:ln>
              <a:noFill/>
            </a:ln>
          </p:spPr>
        </p:pic>
      </p:grpSp>
    </p:spTree>
    <p:extLst>
      <p:ext uri="{BB962C8B-B14F-4D97-AF65-F5344CB8AC3E}">
        <p14:creationId xmlns:p14="http://schemas.microsoft.com/office/powerpoint/2010/main" val="190080507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0833D058-08E9-F9DE-7150-AD2186A8EE34}"/>
            </a:ext>
          </a:extLst>
        </p:cNvPr>
        <p:cNvGrpSpPr/>
        <p:nvPr/>
      </p:nvGrpSpPr>
      <p:grpSpPr>
        <a:xfrm>
          <a:off x="0" y="0"/>
          <a:ext cx="0" cy="0"/>
          <a:chOff x="0" y="0"/>
          <a:chExt cx="0" cy="0"/>
        </a:xfrm>
      </p:grpSpPr>
      <p:pic>
        <p:nvPicPr>
          <p:cNvPr id="12292" name="Picture 4" descr="Chất lượng của sản phẩm dịch vụ giao thông vận tải được đo bằng gì?">
            <a:extLst>
              <a:ext uri="{FF2B5EF4-FFF2-40B4-BE49-F238E27FC236}">
                <a16:creationId xmlns:a16="http://schemas.microsoft.com/office/drawing/2014/main" id="{D46CA6BD-A7F7-90A3-A60E-7141980F3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5" r="10900" b="3351"/>
          <a:stretch/>
        </p:blipFill>
        <p:spPr bwMode="auto">
          <a:xfrm>
            <a:off x="131877" y="271689"/>
            <a:ext cx="4714284" cy="4600121"/>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3EC32C-7065-5E12-1123-B363F5FE76DC}"/>
              </a:ext>
            </a:extLst>
          </p:cNvPr>
          <p:cNvSpPr txBox="1"/>
          <p:nvPr/>
        </p:nvSpPr>
        <p:spPr>
          <a:xfrm>
            <a:off x="5056174" y="1974857"/>
            <a:ext cx="3745935" cy="1971437"/>
          </a:xfrm>
          <a:prstGeom prst="rect">
            <a:avLst/>
          </a:prstGeom>
          <a:noFill/>
        </p:spPr>
        <p:txBody>
          <a:bodyPr wrap="square">
            <a:spAutoFit/>
          </a:bodyPr>
          <a:lstStyle/>
          <a:p>
            <a:pPr algn="just">
              <a:lnSpc>
                <a:spcPct val="150000"/>
              </a:lnSpc>
            </a:pPr>
            <a:r>
              <a:rPr lang="vi-VN" sz="2100"/>
              <a:t>Có bước tiến vượt trội với sự xuất hiện của các loại máy bay siêu âm</a:t>
            </a:r>
            <a:r>
              <a:rPr lang="en-US" sz="2100"/>
              <a:t> </a:t>
            </a:r>
            <a:r>
              <a:rPr lang="vi-VN" sz="2100"/>
              <a:t>khổng lồ, các loại tàu hoả tốc độ cao.</a:t>
            </a:r>
          </a:p>
        </p:txBody>
      </p:sp>
      <p:grpSp>
        <p:nvGrpSpPr>
          <p:cNvPr id="4" name="Group 3">
            <a:extLst>
              <a:ext uri="{FF2B5EF4-FFF2-40B4-BE49-F238E27FC236}">
                <a16:creationId xmlns:a16="http://schemas.microsoft.com/office/drawing/2014/main" id="{4D96C2E4-3FF7-C3D5-0EDF-3F281960D121}"/>
              </a:ext>
            </a:extLst>
          </p:cNvPr>
          <p:cNvGrpSpPr/>
          <p:nvPr/>
        </p:nvGrpSpPr>
        <p:grpSpPr>
          <a:xfrm>
            <a:off x="4097788" y="1063142"/>
            <a:ext cx="4914335" cy="548594"/>
            <a:chOff x="3403601" y="413657"/>
            <a:chExt cx="4914335" cy="548594"/>
          </a:xfrm>
        </p:grpSpPr>
        <p:sp>
          <p:nvSpPr>
            <p:cNvPr id="2" name="Oval 1">
              <a:extLst>
                <a:ext uri="{FF2B5EF4-FFF2-40B4-BE49-F238E27FC236}">
                  <a16:creationId xmlns:a16="http://schemas.microsoft.com/office/drawing/2014/main" id="{15BE03AF-A57A-3E6D-A24E-C55A07393B09}"/>
                </a:ext>
              </a:extLst>
            </p:cNvPr>
            <p:cNvSpPr/>
            <p:nvPr/>
          </p:nvSpPr>
          <p:spPr>
            <a:xfrm>
              <a:off x="3403601" y="413657"/>
              <a:ext cx="548594" cy="548594"/>
            </a:xfrm>
            <a:prstGeom prst="ellipse">
              <a:avLst/>
            </a:prstGeom>
            <a:solidFill>
              <a:schemeClr val="bg1"/>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2">
                      <a:lumMod val="50000"/>
                    </a:schemeClr>
                  </a:solidFill>
                </a:rPr>
                <a:t>g</a:t>
              </a:r>
            </a:p>
          </p:txBody>
        </p:sp>
        <p:sp>
          <p:nvSpPr>
            <p:cNvPr id="3" name="TextBox 2">
              <a:extLst>
                <a:ext uri="{FF2B5EF4-FFF2-40B4-BE49-F238E27FC236}">
                  <a16:creationId xmlns:a16="http://schemas.microsoft.com/office/drawing/2014/main" id="{4C6F7FCA-B581-1E07-E111-1FCE0342688C}"/>
                </a:ext>
              </a:extLst>
            </p:cNvPr>
            <p:cNvSpPr txBox="1"/>
            <p:nvPr/>
          </p:nvSpPr>
          <p:spPr>
            <a:xfrm>
              <a:off x="4027716" y="472510"/>
              <a:ext cx="4290220" cy="430887"/>
            </a:xfrm>
            <a:prstGeom prst="rect">
              <a:avLst/>
            </a:prstGeom>
            <a:noFill/>
          </p:spPr>
          <p:txBody>
            <a:bodyPr wrap="square" rtlCol="0">
              <a:spAutoFit/>
            </a:bodyPr>
            <a:lstStyle/>
            <a:p>
              <a:r>
                <a:rPr lang="en-US" sz="2200" b="1">
                  <a:solidFill>
                    <a:schemeClr val="accent2">
                      <a:lumMod val="50000"/>
                    </a:schemeClr>
                  </a:solidFill>
                </a:rPr>
                <a:t>GIAO THÔNG VẬN TẢI</a:t>
              </a:r>
            </a:p>
          </p:txBody>
        </p:sp>
      </p:grpSp>
      <p:pic>
        <p:nvPicPr>
          <p:cNvPr id="5" name="Picture 4">
            <a:extLst>
              <a:ext uri="{FF2B5EF4-FFF2-40B4-BE49-F238E27FC236}">
                <a16:creationId xmlns:a16="http://schemas.microsoft.com/office/drawing/2014/main" id="{8AF81B89-BB86-FE95-C427-EE87760C5E74}"/>
              </a:ext>
            </a:extLst>
          </p:cNvPr>
          <p:cNvPicPr>
            <a:picLocks noChangeAspect="1"/>
          </p:cNvPicPr>
          <p:nvPr/>
        </p:nvPicPr>
        <p:blipFill>
          <a:blip r:embed="rId4"/>
          <a:stretch>
            <a:fillRect/>
          </a:stretch>
        </p:blipFill>
        <p:spPr>
          <a:xfrm>
            <a:off x="0" y="4939626"/>
            <a:ext cx="1150431" cy="203874"/>
          </a:xfrm>
          <a:prstGeom prst="rect">
            <a:avLst/>
          </a:prstGeom>
        </p:spPr>
      </p:pic>
    </p:spTree>
    <p:extLst>
      <p:ext uri="{BB962C8B-B14F-4D97-AF65-F5344CB8AC3E}">
        <p14:creationId xmlns:p14="http://schemas.microsoft.com/office/powerpoint/2010/main" val="11870316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fltVal val="0"/>
                                          </p:val>
                                        </p:tav>
                                        <p:tav tm="100000">
                                          <p:val>
                                            <p:strVal val="#ppt_h"/>
                                          </p:val>
                                        </p:tav>
                                      </p:tavLst>
                                    </p:anim>
                                    <p:animEffect transition="in" filter="fade">
                                      <p:cBhvr>
                                        <p:cTn id="9" dur="500"/>
                                        <p:tgtEl>
                                          <p:spTgt spid="1229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B2B54A85-FC1D-BB75-EEFE-B9742EF43A3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B82B2998-8D18-2AEE-F48C-1CF810B03F73}"/>
              </a:ext>
            </a:extLst>
          </p:cNvPr>
          <p:cNvGrpSpPr/>
          <p:nvPr/>
        </p:nvGrpSpPr>
        <p:grpSpPr>
          <a:xfrm>
            <a:off x="239331" y="301684"/>
            <a:ext cx="4154761" cy="3191573"/>
            <a:chOff x="165985" y="707199"/>
            <a:chExt cx="4154761" cy="3191573"/>
          </a:xfrm>
        </p:grpSpPr>
        <p:sp>
          <p:nvSpPr>
            <p:cNvPr id="13" name="TextBox 12">
              <a:extLst>
                <a:ext uri="{FF2B5EF4-FFF2-40B4-BE49-F238E27FC236}">
                  <a16:creationId xmlns:a16="http://schemas.microsoft.com/office/drawing/2014/main" id="{D486CF64-3AD2-BBE4-F2BD-479F694424F3}"/>
                </a:ext>
              </a:extLst>
            </p:cNvPr>
            <p:cNvSpPr txBox="1"/>
            <p:nvPr/>
          </p:nvSpPr>
          <p:spPr>
            <a:xfrm>
              <a:off x="580148" y="3200055"/>
              <a:ext cx="3326437"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Tàu cao tốc chạy trên cầu vượt biển Vịnh Tuyền Châu ngày 31/8/2023. </a:t>
              </a:r>
            </a:p>
          </p:txBody>
        </p:sp>
        <p:pic>
          <p:nvPicPr>
            <p:cNvPr id="2" name="Hình ảnh 18">
              <a:extLst>
                <a:ext uri="{FF2B5EF4-FFF2-40B4-BE49-F238E27FC236}">
                  <a16:creationId xmlns:a16="http://schemas.microsoft.com/office/drawing/2014/main" id="{4AB13004-DE89-C0F0-F0C6-56391DAB8442}"/>
                </a:ext>
              </a:extLst>
            </p:cNvPr>
            <p:cNvPicPr>
              <a:picLocks noChangeAspect="1"/>
            </p:cNvPicPr>
            <p:nvPr/>
          </p:nvPicPr>
          <p:blipFill>
            <a:blip r:embed="rId3"/>
            <a:srcRect/>
            <a:stretch/>
          </p:blipFill>
          <p:spPr>
            <a:xfrm>
              <a:off x="165985" y="707199"/>
              <a:ext cx="4154761" cy="2492856"/>
            </a:xfrm>
            <a:prstGeom prst="rect">
              <a:avLst/>
            </a:prstGeom>
            <a:noFill/>
            <a:ln>
              <a:noFill/>
            </a:ln>
          </p:spPr>
        </p:pic>
      </p:grpSp>
      <p:grpSp>
        <p:nvGrpSpPr>
          <p:cNvPr id="5" name="Group 4">
            <a:extLst>
              <a:ext uri="{FF2B5EF4-FFF2-40B4-BE49-F238E27FC236}">
                <a16:creationId xmlns:a16="http://schemas.microsoft.com/office/drawing/2014/main" id="{E66A4FF9-9CE5-2138-06ED-C122773CB6A9}"/>
              </a:ext>
            </a:extLst>
          </p:cNvPr>
          <p:cNvGrpSpPr/>
          <p:nvPr/>
        </p:nvGrpSpPr>
        <p:grpSpPr>
          <a:xfrm>
            <a:off x="4509976" y="1558532"/>
            <a:ext cx="4394693" cy="3170731"/>
            <a:chOff x="4550635" y="1000575"/>
            <a:chExt cx="4394693" cy="3170731"/>
          </a:xfrm>
        </p:grpSpPr>
        <p:sp>
          <p:nvSpPr>
            <p:cNvPr id="17" name="TextBox 16">
              <a:extLst>
                <a:ext uri="{FF2B5EF4-FFF2-40B4-BE49-F238E27FC236}">
                  <a16:creationId xmlns:a16="http://schemas.microsoft.com/office/drawing/2014/main" id="{D196CB83-E376-7FEA-08B7-86D7AC73491B}"/>
                </a:ext>
              </a:extLst>
            </p:cNvPr>
            <p:cNvSpPr txBox="1"/>
            <p:nvPr/>
          </p:nvSpPr>
          <p:spPr>
            <a:xfrm>
              <a:off x="4587144" y="1000575"/>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“Tàu viên đạn” Shinkansen,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niềm tự hào của đường sắt Nhật Bản</a:t>
              </a:r>
            </a:p>
          </p:txBody>
        </p:sp>
        <p:pic>
          <p:nvPicPr>
            <p:cNvPr id="4" name="Hình ảnh 20">
              <a:extLst>
                <a:ext uri="{FF2B5EF4-FFF2-40B4-BE49-F238E27FC236}">
                  <a16:creationId xmlns:a16="http://schemas.microsoft.com/office/drawing/2014/main" id="{BE77BFB8-B9BA-8E4E-0CD6-A93EB229432B}"/>
                </a:ext>
              </a:extLst>
            </p:cNvPr>
            <p:cNvPicPr>
              <a:picLocks noChangeAspect="1"/>
            </p:cNvPicPr>
            <p:nvPr/>
          </p:nvPicPr>
          <p:blipFill>
            <a:blip r:embed="rId4"/>
            <a:srcRect/>
            <a:stretch/>
          </p:blipFill>
          <p:spPr>
            <a:xfrm>
              <a:off x="4550635" y="1699292"/>
              <a:ext cx="4394693" cy="2472014"/>
            </a:xfrm>
            <a:prstGeom prst="rect">
              <a:avLst/>
            </a:prstGeom>
            <a:noFill/>
            <a:ln>
              <a:noFill/>
            </a:ln>
          </p:spPr>
        </p:pic>
      </p:grpSp>
    </p:spTree>
    <p:extLst>
      <p:ext uri="{BB962C8B-B14F-4D97-AF65-F5344CB8AC3E}">
        <p14:creationId xmlns:p14="http://schemas.microsoft.com/office/powerpoint/2010/main" val="14557849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BE8CFF02-DFA7-1A2F-5FC6-F963319DC15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89E7584-892F-5D80-37DE-191820796F36}"/>
              </a:ext>
            </a:extLst>
          </p:cNvPr>
          <p:cNvGrpSpPr/>
          <p:nvPr/>
        </p:nvGrpSpPr>
        <p:grpSpPr>
          <a:xfrm>
            <a:off x="395876" y="242952"/>
            <a:ext cx="4154760" cy="3785741"/>
            <a:chOff x="228080" y="105775"/>
            <a:chExt cx="4154760" cy="3785741"/>
          </a:xfrm>
        </p:grpSpPr>
        <p:sp>
          <p:nvSpPr>
            <p:cNvPr id="13" name="TextBox 12">
              <a:extLst>
                <a:ext uri="{FF2B5EF4-FFF2-40B4-BE49-F238E27FC236}">
                  <a16:creationId xmlns:a16="http://schemas.microsoft.com/office/drawing/2014/main" id="{3A48E990-9A37-CA9B-714B-EC303B354014}"/>
                </a:ext>
              </a:extLst>
            </p:cNvPr>
            <p:cNvSpPr txBox="1"/>
            <p:nvPr/>
          </p:nvSpPr>
          <p:spPr>
            <a:xfrm>
              <a:off x="228080" y="3192799"/>
              <a:ext cx="415476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Máy bay siêu thanh siêu yên lặng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Low-Boom Flight Demonstrator</a:t>
              </a:r>
            </a:p>
          </p:txBody>
        </p:sp>
        <p:pic>
          <p:nvPicPr>
            <p:cNvPr id="2" name="Hình ảnh 18">
              <a:extLst>
                <a:ext uri="{FF2B5EF4-FFF2-40B4-BE49-F238E27FC236}">
                  <a16:creationId xmlns:a16="http://schemas.microsoft.com/office/drawing/2014/main" id="{F06CDEC4-3F47-1746-1916-680F2472F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1606" y="105775"/>
              <a:ext cx="3863522" cy="3087024"/>
            </a:xfrm>
            <a:prstGeom prst="rect">
              <a:avLst/>
            </a:prstGeom>
            <a:noFill/>
            <a:ln>
              <a:noFill/>
            </a:ln>
          </p:spPr>
        </p:pic>
      </p:grpSp>
      <p:grpSp>
        <p:nvGrpSpPr>
          <p:cNvPr id="6" name="Group 5">
            <a:extLst>
              <a:ext uri="{FF2B5EF4-FFF2-40B4-BE49-F238E27FC236}">
                <a16:creationId xmlns:a16="http://schemas.microsoft.com/office/drawing/2014/main" id="{0C91F300-33C8-FFCA-D6B4-1C81B0AFFAFE}"/>
              </a:ext>
            </a:extLst>
          </p:cNvPr>
          <p:cNvGrpSpPr/>
          <p:nvPr/>
        </p:nvGrpSpPr>
        <p:grpSpPr>
          <a:xfrm>
            <a:off x="4550636" y="1160357"/>
            <a:ext cx="4321674" cy="3734586"/>
            <a:chOff x="4550636" y="1160357"/>
            <a:chExt cx="4321674" cy="3734586"/>
          </a:xfrm>
        </p:grpSpPr>
        <p:sp>
          <p:nvSpPr>
            <p:cNvPr id="7" name="TextBox 6">
              <a:extLst>
                <a:ext uri="{FF2B5EF4-FFF2-40B4-BE49-F238E27FC236}">
                  <a16:creationId xmlns:a16="http://schemas.microsoft.com/office/drawing/2014/main" id="{5935809B-85F9-B84D-4E58-53F58ADDAA0F}"/>
                </a:ext>
              </a:extLst>
            </p:cNvPr>
            <p:cNvSpPr txBox="1"/>
            <p:nvPr/>
          </p:nvSpPr>
          <p:spPr>
            <a:xfrm>
              <a:off x="4550636" y="1160357"/>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Hình ảnh mô phỏng máy bay siêu âm mới của hãng hàng không vũ trụ NASA</a:t>
              </a:r>
            </a:p>
          </p:txBody>
        </p:sp>
        <p:pic>
          <p:nvPicPr>
            <p:cNvPr id="8" name="Hình ảnh 17" descr="Hình ảnh mô phỏng máy bay siêu âm mới">
              <a:extLst>
                <a:ext uri="{FF2B5EF4-FFF2-40B4-BE49-F238E27FC236}">
                  <a16:creationId xmlns:a16="http://schemas.microsoft.com/office/drawing/2014/main" id="{19F2B22C-ADB2-3B72-D84E-CAE321E96A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90551" y="2017629"/>
              <a:ext cx="4241843" cy="2877314"/>
            </a:xfrm>
            <a:prstGeom prst="rect">
              <a:avLst/>
            </a:prstGeom>
            <a:noFill/>
            <a:ln>
              <a:noFill/>
            </a:ln>
          </p:spPr>
        </p:pic>
      </p:grpSp>
    </p:spTree>
    <p:extLst>
      <p:ext uri="{BB962C8B-B14F-4D97-AF65-F5344CB8AC3E}">
        <p14:creationId xmlns:p14="http://schemas.microsoft.com/office/powerpoint/2010/main" val="5188815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73968053-6CF2-94ED-32BD-46011619F8DB}"/>
            </a:ext>
          </a:extLst>
        </p:cNvPr>
        <p:cNvGrpSpPr/>
        <p:nvPr/>
      </p:nvGrpSpPr>
      <p:grpSpPr>
        <a:xfrm>
          <a:off x="0" y="0"/>
          <a:ext cx="0" cy="0"/>
          <a:chOff x="0" y="0"/>
          <a:chExt cx="0" cy="0"/>
        </a:xfrm>
      </p:grpSpPr>
      <p:pic>
        <p:nvPicPr>
          <p:cNvPr id="13316" name="Picture 4" descr="Thủ tục gia hạn, cấp lại, sửa đổi, bổ sung giấy phép viễn thông">
            <a:extLst>
              <a:ext uri="{FF2B5EF4-FFF2-40B4-BE49-F238E27FC236}">
                <a16:creationId xmlns:a16="http://schemas.microsoft.com/office/drawing/2014/main" id="{B492D72A-7D14-F189-19EE-E46613239D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r="17942"/>
          <a:stretch/>
        </p:blipFill>
        <p:spPr bwMode="auto">
          <a:xfrm>
            <a:off x="72572" y="243726"/>
            <a:ext cx="4756232" cy="4656048"/>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701DDA-6C76-1599-0FB6-CE92431D2637}"/>
              </a:ext>
            </a:extLst>
          </p:cNvPr>
          <p:cNvSpPr txBox="1"/>
          <p:nvPr/>
        </p:nvSpPr>
        <p:spPr>
          <a:xfrm>
            <a:off x="4935163" y="1382603"/>
            <a:ext cx="3745935" cy="3223703"/>
          </a:xfrm>
          <a:prstGeom prst="rect">
            <a:avLst/>
          </a:prstGeom>
          <a:noFill/>
        </p:spPr>
        <p:txBody>
          <a:bodyPr wrap="square">
            <a:spAutoFit/>
          </a:bodyPr>
          <a:lstStyle/>
          <a:p>
            <a:pPr algn="just">
              <a:lnSpc>
                <a:spcPct val="200000"/>
              </a:lnSpc>
            </a:pPr>
            <a:r>
              <a:rPr lang="vi-VN" sz="2100"/>
              <a:t>Có bước tiến “thần kì” với sự xuất hiện của sóng vô tuyến qua hệ thống vệ tinh nhân tạo, điện thoại di động, điện thoại thông minh.</a:t>
            </a:r>
          </a:p>
        </p:txBody>
      </p:sp>
      <p:grpSp>
        <p:nvGrpSpPr>
          <p:cNvPr id="4" name="Group 3">
            <a:extLst>
              <a:ext uri="{FF2B5EF4-FFF2-40B4-BE49-F238E27FC236}">
                <a16:creationId xmlns:a16="http://schemas.microsoft.com/office/drawing/2014/main" id="{DACC70EC-539A-E355-2E77-57D9DC7D94A2}"/>
              </a:ext>
            </a:extLst>
          </p:cNvPr>
          <p:cNvGrpSpPr/>
          <p:nvPr/>
        </p:nvGrpSpPr>
        <p:grpSpPr>
          <a:xfrm>
            <a:off x="4004695" y="834009"/>
            <a:ext cx="4914335" cy="548594"/>
            <a:chOff x="3403601" y="413657"/>
            <a:chExt cx="4914335" cy="548594"/>
          </a:xfrm>
        </p:grpSpPr>
        <p:sp>
          <p:nvSpPr>
            <p:cNvPr id="2" name="Oval 1">
              <a:extLst>
                <a:ext uri="{FF2B5EF4-FFF2-40B4-BE49-F238E27FC236}">
                  <a16:creationId xmlns:a16="http://schemas.microsoft.com/office/drawing/2014/main" id="{125652F1-13F4-1657-59FF-F57E15977E7E}"/>
                </a:ext>
              </a:extLst>
            </p:cNvPr>
            <p:cNvSpPr/>
            <p:nvPr/>
          </p:nvSpPr>
          <p:spPr>
            <a:xfrm>
              <a:off x="3403601" y="413657"/>
              <a:ext cx="548594" cy="548594"/>
            </a:xfrm>
            <a:prstGeom prst="ellipse">
              <a:avLst/>
            </a:prstGeom>
            <a:solidFill>
              <a:schemeClr val="bg1"/>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2">
                      <a:lumMod val="50000"/>
                    </a:schemeClr>
                  </a:solidFill>
                </a:rPr>
                <a:t>h</a:t>
              </a:r>
            </a:p>
          </p:txBody>
        </p:sp>
        <p:sp>
          <p:nvSpPr>
            <p:cNvPr id="3" name="TextBox 2">
              <a:extLst>
                <a:ext uri="{FF2B5EF4-FFF2-40B4-BE49-F238E27FC236}">
                  <a16:creationId xmlns:a16="http://schemas.microsoft.com/office/drawing/2014/main" id="{8AB1CE8E-3E51-44F9-0520-530FEDD09A00}"/>
                </a:ext>
              </a:extLst>
            </p:cNvPr>
            <p:cNvSpPr txBox="1"/>
            <p:nvPr/>
          </p:nvSpPr>
          <p:spPr>
            <a:xfrm>
              <a:off x="4027716" y="472510"/>
              <a:ext cx="4290220" cy="430887"/>
            </a:xfrm>
            <a:prstGeom prst="rect">
              <a:avLst/>
            </a:prstGeom>
            <a:noFill/>
          </p:spPr>
          <p:txBody>
            <a:bodyPr wrap="square" rtlCol="0">
              <a:spAutoFit/>
            </a:bodyPr>
            <a:lstStyle/>
            <a:p>
              <a:r>
                <a:rPr lang="en-US" sz="2200" b="1">
                  <a:solidFill>
                    <a:schemeClr val="accent2">
                      <a:lumMod val="50000"/>
                    </a:schemeClr>
                  </a:solidFill>
                </a:rPr>
                <a:t>THÔNG TIN LIÊN LẠC</a:t>
              </a:r>
            </a:p>
          </p:txBody>
        </p:sp>
      </p:grpSp>
    </p:spTree>
    <p:extLst>
      <p:ext uri="{BB962C8B-B14F-4D97-AF65-F5344CB8AC3E}">
        <p14:creationId xmlns:p14="http://schemas.microsoft.com/office/powerpoint/2010/main" val="7265655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animEffect transition="in" filter="fade">
                                      <p:cBhvr>
                                        <p:cTn id="9" dur="500"/>
                                        <p:tgtEl>
                                          <p:spTgt spid="1331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3A534D66-3DF1-FFC3-36E9-713338F7DEF3}"/>
            </a:ext>
          </a:extLst>
        </p:cNvPr>
        <p:cNvGrpSpPr/>
        <p:nvPr/>
      </p:nvGrpSpPr>
      <p:grpSpPr>
        <a:xfrm>
          <a:off x="0" y="0"/>
          <a:ext cx="0" cy="0"/>
          <a:chOff x="0" y="0"/>
          <a:chExt cx="0" cy="0"/>
        </a:xfrm>
      </p:grpSpPr>
      <p:pic>
        <p:nvPicPr>
          <p:cNvPr id="10250" name="Picture 10" descr="Phát triển kinh tế số ở Trung Quốc và một số hàm ý chính sách">
            <a:extLst>
              <a:ext uri="{FF2B5EF4-FFF2-40B4-BE49-F238E27FC236}">
                <a16:creationId xmlns:a16="http://schemas.microsoft.com/office/drawing/2014/main" id="{84CF4FFB-0C62-E381-38B4-FDAEB017A7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57"/>
          <a:stretch/>
        </p:blipFill>
        <p:spPr bwMode="auto">
          <a:xfrm>
            <a:off x="-703583" y="-405081"/>
            <a:ext cx="2904956" cy="2760973"/>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46" name="Picture 6" descr="Nền kinh tế số Việt Nam thay đổi thế nào trước làn sóng cách mạng 4.0?">
            <a:extLst>
              <a:ext uri="{FF2B5EF4-FFF2-40B4-BE49-F238E27FC236}">
                <a16:creationId xmlns:a16="http://schemas.microsoft.com/office/drawing/2014/main" id="{926A8057-7B1E-3E74-11CF-0F3ED91819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209"/>
          <a:stretch/>
        </p:blipFill>
        <p:spPr bwMode="auto">
          <a:xfrm rot="20435780">
            <a:off x="2462489" y="1780156"/>
            <a:ext cx="2474306" cy="2410278"/>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8E0906E-2119-6DE7-3CE5-EE0458488ECF}"/>
              </a:ext>
            </a:extLst>
          </p:cNvPr>
          <p:cNvSpPr txBox="1"/>
          <p:nvPr/>
        </p:nvSpPr>
        <p:spPr>
          <a:xfrm>
            <a:off x="4858089" y="1317289"/>
            <a:ext cx="3930312" cy="2940933"/>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100"/>
              <a:t>Đạt được những thành tựu quan trọng. </a:t>
            </a:r>
          </a:p>
          <a:p>
            <a:pPr marL="342900" indent="-342900" algn="just">
              <a:lnSpc>
                <a:spcPct val="150000"/>
              </a:lnSpc>
              <a:buFont typeface="Wingdings" panose="05000000000000000000" pitchFamily="2" charset="2"/>
              <a:buChar char="§"/>
            </a:pPr>
            <a:r>
              <a:rPr lang="vi-VN" sz="2100"/>
              <a:t>Đặt nền móng cho sự ra đời, phát triển của rô bốt thông minh, nền kinh tế số,</a:t>
            </a:r>
            <a:r>
              <a:rPr lang="en-US" sz="2100"/>
              <a:t>…</a:t>
            </a:r>
          </a:p>
          <a:p>
            <a:pPr marL="342900" indent="-342900" algn="just">
              <a:lnSpc>
                <a:spcPct val="150000"/>
              </a:lnSpc>
              <a:buFont typeface="Wingdings" panose="05000000000000000000" pitchFamily="2" charset="2"/>
              <a:buChar char="§"/>
            </a:pPr>
            <a:r>
              <a:rPr lang="en-US" sz="2100"/>
              <a:t>Công nghệ in 3D phát triển.</a:t>
            </a:r>
            <a:endParaRPr lang="vi-VN" sz="2100"/>
          </a:p>
        </p:txBody>
      </p:sp>
      <p:pic>
        <p:nvPicPr>
          <p:cNvPr id="10242" name="Picture 2" descr="Công nghệ in 3d là gì? Lợi ích và các lĩnh vực ứng dụng thực tế">
            <a:extLst>
              <a:ext uri="{FF2B5EF4-FFF2-40B4-BE49-F238E27FC236}">
                <a16:creationId xmlns:a16="http://schemas.microsoft.com/office/drawing/2014/main" id="{5713F1B7-20BD-262A-0DE3-56B84832E9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81" r="33143"/>
          <a:stretch/>
        </p:blipFill>
        <p:spPr bwMode="auto">
          <a:xfrm>
            <a:off x="-276093" y="1530350"/>
            <a:ext cx="3705174" cy="3706586"/>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44" name="Picture 4" descr="Robot hái dâu tây">
            <a:extLst>
              <a:ext uri="{FF2B5EF4-FFF2-40B4-BE49-F238E27FC236}">
                <a16:creationId xmlns:a16="http://schemas.microsoft.com/office/drawing/2014/main" id="{974CA1D0-9130-84C3-0849-96908FDDAF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9629"/>
          <a:stretch/>
        </p:blipFill>
        <p:spPr bwMode="auto">
          <a:xfrm>
            <a:off x="978364" y="-294820"/>
            <a:ext cx="3169999" cy="3002643"/>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EE68640-F55F-1E38-BE64-7658A8FC138B}"/>
              </a:ext>
            </a:extLst>
          </p:cNvPr>
          <p:cNvGrpSpPr/>
          <p:nvPr/>
        </p:nvGrpSpPr>
        <p:grpSpPr>
          <a:xfrm>
            <a:off x="3772466" y="610981"/>
            <a:ext cx="4914335" cy="548594"/>
            <a:chOff x="3403601" y="413657"/>
            <a:chExt cx="4914335" cy="548594"/>
          </a:xfrm>
        </p:grpSpPr>
        <p:sp>
          <p:nvSpPr>
            <p:cNvPr id="2" name="Oval 1">
              <a:extLst>
                <a:ext uri="{FF2B5EF4-FFF2-40B4-BE49-F238E27FC236}">
                  <a16:creationId xmlns:a16="http://schemas.microsoft.com/office/drawing/2014/main" id="{EED67E1E-B158-F957-3D6F-4744CADCF38F}"/>
                </a:ext>
              </a:extLst>
            </p:cNvPr>
            <p:cNvSpPr/>
            <p:nvPr/>
          </p:nvSpPr>
          <p:spPr>
            <a:xfrm>
              <a:off x="3403601" y="413657"/>
              <a:ext cx="548594" cy="548594"/>
            </a:xfrm>
            <a:prstGeom prst="ellipse">
              <a:avLst/>
            </a:prstGeom>
            <a:solidFill>
              <a:schemeClr val="bg1"/>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accent2">
                      <a:lumMod val="50000"/>
                    </a:schemeClr>
                  </a:solidFill>
                </a:rPr>
                <a:t>i</a:t>
              </a:r>
            </a:p>
          </p:txBody>
        </p:sp>
        <p:sp>
          <p:nvSpPr>
            <p:cNvPr id="3" name="TextBox 2">
              <a:extLst>
                <a:ext uri="{FF2B5EF4-FFF2-40B4-BE49-F238E27FC236}">
                  <a16:creationId xmlns:a16="http://schemas.microsoft.com/office/drawing/2014/main" id="{A8636158-B74D-69CC-B74D-7E4AF3E24189}"/>
                </a:ext>
              </a:extLst>
            </p:cNvPr>
            <p:cNvSpPr txBox="1"/>
            <p:nvPr/>
          </p:nvSpPr>
          <p:spPr>
            <a:xfrm>
              <a:off x="4027716" y="472510"/>
              <a:ext cx="4290220" cy="430887"/>
            </a:xfrm>
            <a:prstGeom prst="rect">
              <a:avLst/>
            </a:prstGeom>
            <a:noFill/>
          </p:spPr>
          <p:txBody>
            <a:bodyPr wrap="square" rtlCol="0">
              <a:spAutoFit/>
            </a:bodyPr>
            <a:lstStyle/>
            <a:p>
              <a:r>
                <a:rPr lang="en-US" sz="2200" b="1">
                  <a:solidFill>
                    <a:schemeClr val="accent2">
                      <a:lumMod val="50000"/>
                    </a:schemeClr>
                  </a:solidFill>
                </a:rPr>
                <a:t>CÔNG NGHỆ KĨ THUẬT SỐ</a:t>
              </a:r>
            </a:p>
          </p:txBody>
        </p:sp>
      </p:grpSp>
    </p:spTree>
    <p:extLst>
      <p:ext uri="{BB962C8B-B14F-4D97-AF65-F5344CB8AC3E}">
        <p14:creationId xmlns:p14="http://schemas.microsoft.com/office/powerpoint/2010/main" val="12879652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randombar(horizontal)">
                                      <p:cBhvr>
                                        <p:cTn id="7" dur="500"/>
                                        <p:tgtEl>
                                          <p:spTgt spid="10244"/>
                                        </p:tgtEl>
                                      </p:cBhvr>
                                    </p:animEffect>
                                  </p:childTnLst>
                                </p:cTn>
                              </p:par>
                              <p:par>
                                <p:cTn id="8" presetID="14" presetClass="entr" presetSubtype="10" fill="hold" nodeType="withEffect">
                                  <p:stCondLst>
                                    <p:cond delay="0"/>
                                  </p:stCondLst>
                                  <p:childTnLst>
                                    <p:set>
                                      <p:cBhvr>
                                        <p:cTn id="9" dur="1" fill="hold">
                                          <p:stCondLst>
                                            <p:cond delay="0"/>
                                          </p:stCondLst>
                                        </p:cTn>
                                        <p:tgtEl>
                                          <p:spTgt spid="10250"/>
                                        </p:tgtEl>
                                        <p:attrNameLst>
                                          <p:attrName>style.visibility</p:attrName>
                                        </p:attrNameLst>
                                      </p:cBhvr>
                                      <p:to>
                                        <p:strVal val="visible"/>
                                      </p:to>
                                    </p:set>
                                    <p:animEffect transition="in" filter="randombar(horizontal)">
                                      <p:cBhvr>
                                        <p:cTn id="10" dur="500"/>
                                        <p:tgtEl>
                                          <p:spTgt spid="10250"/>
                                        </p:tgtEl>
                                      </p:cBhvr>
                                    </p:animEffect>
                                  </p:childTnLst>
                                </p:cTn>
                              </p:par>
                              <p:par>
                                <p:cTn id="11" presetID="14" presetClass="entr" presetSubtype="1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randombar(horizontal)">
                                      <p:cBhvr>
                                        <p:cTn id="13" dur="500"/>
                                        <p:tgtEl>
                                          <p:spTgt spid="10242"/>
                                        </p:tgtEl>
                                      </p:cBhvr>
                                    </p:animEffect>
                                  </p:childTnLst>
                                </p:cTn>
                              </p:par>
                              <p:par>
                                <p:cTn id="14" presetID="14" presetClass="entr" presetSubtype="10"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randombar(horizontal)">
                                      <p:cBhvr>
                                        <p:cTn id="16" dur="500"/>
                                        <p:tgtEl>
                                          <p:spTgt spid="1024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D2FD0F31-A863-64CD-DBD8-3334316BE09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BACF974-5691-129A-1E14-7108E4A8E542}"/>
              </a:ext>
            </a:extLst>
          </p:cNvPr>
          <p:cNvGrpSpPr/>
          <p:nvPr/>
        </p:nvGrpSpPr>
        <p:grpSpPr>
          <a:xfrm>
            <a:off x="233743" y="286743"/>
            <a:ext cx="4154760" cy="3710288"/>
            <a:chOff x="87503" y="279486"/>
            <a:chExt cx="4154760" cy="3710288"/>
          </a:xfrm>
        </p:grpSpPr>
        <p:sp>
          <p:nvSpPr>
            <p:cNvPr id="13" name="TextBox 12">
              <a:extLst>
                <a:ext uri="{FF2B5EF4-FFF2-40B4-BE49-F238E27FC236}">
                  <a16:creationId xmlns:a16="http://schemas.microsoft.com/office/drawing/2014/main" id="{7D8B044D-E2D2-1B3F-E200-6F2A0A74D40B}"/>
                </a:ext>
              </a:extLst>
            </p:cNvPr>
            <p:cNvSpPr txBox="1"/>
            <p:nvPr/>
          </p:nvSpPr>
          <p:spPr>
            <a:xfrm>
              <a:off x="87503" y="3291057"/>
              <a:ext cx="415476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Rô bốt sử dụng trí tuệ nhân tạo (AI) được ứng dụng trong sản xuất</a:t>
              </a:r>
            </a:p>
          </p:txBody>
        </p:sp>
        <p:pic>
          <p:nvPicPr>
            <p:cNvPr id="6" name="Hình ảnh 26" descr="trí tuệ nhân tạo AI">
              <a:extLst>
                <a:ext uri="{FF2B5EF4-FFF2-40B4-BE49-F238E27FC236}">
                  <a16:creationId xmlns:a16="http://schemas.microsoft.com/office/drawing/2014/main" id="{6A4AE52A-4176-350C-8DCD-F46C2ED42B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1427" y="279486"/>
              <a:ext cx="4090836" cy="2939028"/>
            </a:xfrm>
            <a:prstGeom prst="rect">
              <a:avLst/>
            </a:prstGeom>
            <a:noFill/>
            <a:ln>
              <a:noFill/>
            </a:ln>
          </p:spPr>
        </p:pic>
      </p:grpSp>
      <p:grpSp>
        <p:nvGrpSpPr>
          <p:cNvPr id="9" name="Group 8">
            <a:extLst>
              <a:ext uri="{FF2B5EF4-FFF2-40B4-BE49-F238E27FC236}">
                <a16:creationId xmlns:a16="http://schemas.microsoft.com/office/drawing/2014/main" id="{0D9DC792-EB43-55CE-9D53-F2657EE0CD18}"/>
              </a:ext>
            </a:extLst>
          </p:cNvPr>
          <p:cNvGrpSpPr/>
          <p:nvPr/>
        </p:nvGrpSpPr>
        <p:grpSpPr>
          <a:xfrm>
            <a:off x="4388503" y="1081333"/>
            <a:ext cx="4564618" cy="3807022"/>
            <a:chOff x="4388503" y="1081333"/>
            <a:chExt cx="4564618" cy="3807022"/>
          </a:xfrm>
        </p:grpSpPr>
        <p:sp>
          <p:nvSpPr>
            <p:cNvPr id="17" name="TextBox 16">
              <a:extLst>
                <a:ext uri="{FF2B5EF4-FFF2-40B4-BE49-F238E27FC236}">
                  <a16:creationId xmlns:a16="http://schemas.microsoft.com/office/drawing/2014/main" id="{D2EB2AFD-9921-7BE2-4DE7-C1E943E06AE6}"/>
                </a:ext>
              </a:extLst>
            </p:cNvPr>
            <p:cNvSpPr txBox="1"/>
            <p:nvPr/>
          </p:nvSpPr>
          <p:spPr>
            <a:xfrm>
              <a:off x="4388503" y="1081333"/>
              <a:ext cx="4564618"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Dữ liệu lớn được ứng dụng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trong ngành ngân hàng</a:t>
              </a:r>
            </a:p>
          </p:txBody>
        </p:sp>
        <p:pic>
          <p:nvPicPr>
            <p:cNvPr id="8" name="Hình ảnh 29" descr="Ứng dụng big data">
              <a:extLst>
                <a:ext uri="{FF2B5EF4-FFF2-40B4-BE49-F238E27FC236}">
                  <a16:creationId xmlns:a16="http://schemas.microsoft.com/office/drawing/2014/main" id="{94569FAA-E22F-1EE2-6EDF-5AC355105F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72000" y="1949327"/>
              <a:ext cx="4252686" cy="2939028"/>
            </a:xfrm>
            <a:prstGeom prst="rect">
              <a:avLst/>
            </a:prstGeom>
            <a:noFill/>
            <a:ln>
              <a:noFill/>
            </a:ln>
          </p:spPr>
        </p:pic>
      </p:grpSp>
    </p:spTree>
    <p:extLst>
      <p:ext uri="{BB962C8B-B14F-4D97-AF65-F5344CB8AC3E}">
        <p14:creationId xmlns:p14="http://schemas.microsoft.com/office/powerpoint/2010/main" val="25601085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B2EFC3AC-9C59-E97C-FB83-C665854B3CF4}"/>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C75A405-0031-12E7-CBAA-C6694C5CF425}"/>
              </a:ext>
            </a:extLst>
          </p:cNvPr>
          <p:cNvGrpSpPr/>
          <p:nvPr/>
        </p:nvGrpSpPr>
        <p:grpSpPr>
          <a:xfrm>
            <a:off x="190879" y="369120"/>
            <a:ext cx="4190628" cy="4085111"/>
            <a:chOff x="190879" y="369120"/>
            <a:chExt cx="4190628" cy="4085111"/>
          </a:xfrm>
        </p:grpSpPr>
        <p:sp>
          <p:nvSpPr>
            <p:cNvPr id="13" name="TextBox 12">
              <a:extLst>
                <a:ext uri="{FF2B5EF4-FFF2-40B4-BE49-F238E27FC236}">
                  <a16:creationId xmlns:a16="http://schemas.microsoft.com/office/drawing/2014/main" id="{FC112F83-1C88-4F15-E3A1-017E6FE6A860}"/>
                </a:ext>
              </a:extLst>
            </p:cNvPr>
            <p:cNvSpPr txBox="1"/>
            <p:nvPr/>
          </p:nvSpPr>
          <p:spPr>
            <a:xfrm>
              <a:off x="190879" y="3755514"/>
              <a:ext cx="415476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Thành phố thông minh: Chìa khóa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mở ra tương lai đô thị bền vững</a:t>
              </a:r>
            </a:p>
          </p:txBody>
        </p:sp>
        <p:pic>
          <p:nvPicPr>
            <p:cNvPr id="2" name="Hình ảnh 30" descr="Thành phố thông minh: Chìa khóa mở ra tương lai đô thị bền vững | CONINCO">
              <a:extLst>
                <a:ext uri="{FF2B5EF4-FFF2-40B4-BE49-F238E27FC236}">
                  <a16:creationId xmlns:a16="http://schemas.microsoft.com/office/drawing/2014/main" id="{CB49BF2C-8CB0-5F2F-1E59-696FAEE2A3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0879" y="369120"/>
              <a:ext cx="4190628" cy="3285960"/>
            </a:xfrm>
            <a:prstGeom prst="rect">
              <a:avLst/>
            </a:prstGeom>
            <a:noFill/>
            <a:ln>
              <a:noFill/>
            </a:ln>
          </p:spPr>
        </p:pic>
      </p:grpSp>
      <p:grpSp>
        <p:nvGrpSpPr>
          <p:cNvPr id="5" name="Group 4">
            <a:extLst>
              <a:ext uri="{FF2B5EF4-FFF2-40B4-BE49-F238E27FC236}">
                <a16:creationId xmlns:a16="http://schemas.microsoft.com/office/drawing/2014/main" id="{4F1547F6-1232-9AF9-9534-363FA5EE4C55}"/>
              </a:ext>
            </a:extLst>
          </p:cNvPr>
          <p:cNvGrpSpPr/>
          <p:nvPr/>
        </p:nvGrpSpPr>
        <p:grpSpPr>
          <a:xfrm>
            <a:off x="4460943" y="950704"/>
            <a:ext cx="4564618" cy="4040109"/>
            <a:chOff x="4460943" y="950704"/>
            <a:chExt cx="4564618" cy="4040109"/>
          </a:xfrm>
        </p:grpSpPr>
        <p:sp>
          <p:nvSpPr>
            <p:cNvPr id="17" name="TextBox 16">
              <a:extLst>
                <a:ext uri="{FF2B5EF4-FFF2-40B4-BE49-F238E27FC236}">
                  <a16:creationId xmlns:a16="http://schemas.microsoft.com/office/drawing/2014/main" id="{D4270166-B5F5-C61F-8A7B-830BB62A8757}"/>
                </a:ext>
              </a:extLst>
            </p:cNvPr>
            <p:cNvSpPr txBox="1"/>
            <p:nvPr/>
          </p:nvSpPr>
          <p:spPr>
            <a:xfrm>
              <a:off x="4460943" y="950704"/>
              <a:ext cx="4564618"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Chính phủ điện tử tương tác với công dân, doanh nghiệp và tổ chức xã hội</a:t>
              </a:r>
            </a:p>
          </p:txBody>
        </p:sp>
        <p:pic>
          <p:nvPicPr>
            <p:cNvPr id="4" name="Hình ảnh 31" descr="Chính phủ điện tử là gì? Mục tiêu và giải pháp xây dựng">
              <a:extLst>
                <a:ext uri="{FF2B5EF4-FFF2-40B4-BE49-F238E27FC236}">
                  <a16:creationId xmlns:a16="http://schemas.microsoft.com/office/drawing/2014/main" id="{11FA7BBC-1988-14D4-F0F7-86BFB5EE40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26388" y="1736088"/>
              <a:ext cx="4433729" cy="3254725"/>
            </a:xfrm>
            <a:prstGeom prst="rect">
              <a:avLst/>
            </a:prstGeom>
            <a:noFill/>
            <a:ln>
              <a:noFill/>
            </a:ln>
          </p:spPr>
        </p:pic>
      </p:grpSp>
      <p:pic>
        <p:nvPicPr>
          <p:cNvPr id="6" name="Picture 5">
            <a:extLst>
              <a:ext uri="{FF2B5EF4-FFF2-40B4-BE49-F238E27FC236}">
                <a16:creationId xmlns:a16="http://schemas.microsoft.com/office/drawing/2014/main" id="{E43F79D7-C425-C076-0DF7-730BB5BE8B3B}"/>
              </a:ext>
            </a:extLst>
          </p:cNvPr>
          <p:cNvPicPr>
            <a:picLocks noChangeAspect="1"/>
          </p:cNvPicPr>
          <p:nvPr/>
        </p:nvPicPr>
        <p:blipFill>
          <a:blip r:embed="rId5"/>
          <a:stretch>
            <a:fillRect/>
          </a:stretch>
        </p:blipFill>
        <p:spPr>
          <a:xfrm>
            <a:off x="0" y="4992329"/>
            <a:ext cx="853034" cy="151171"/>
          </a:xfrm>
          <a:prstGeom prst="rect">
            <a:avLst/>
          </a:prstGeom>
        </p:spPr>
      </p:pic>
    </p:spTree>
    <p:extLst>
      <p:ext uri="{BB962C8B-B14F-4D97-AF65-F5344CB8AC3E}">
        <p14:creationId xmlns:p14="http://schemas.microsoft.com/office/powerpoint/2010/main" val="4512219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0">
          <a:extLst>
            <a:ext uri="{FF2B5EF4-FFF2-40B4-BE49-F238E27FC236}">
              <a16:creationId xmlns:a16="http://schemas.microsoft.com/office/drawing/2014/main" id="{2A5322C0-1B31-AE45-9767-6467123B3E27}"/>
            </a:ext>
          </a:extLst>
        </p:cNvPr>
        <p:cNvGrpSpPr/>
        <p:nvPr/>
      </p:nvGrpSpPr>
      <p:grpSpPr>
        <a:xfrm>
          <a:off x="0" y="0"/>
          <a:ext cx="0" cy="0"/>
          <a:chOff x="0" y="0"/>
          <a:chExt cx="0" cy="0"/>
        </a:xfrm>
      </p:grpSpPr>
      <p:pic>
        <p:nvPicPr>
          <p:cNvPr id="3" name="Hình ảnh 3" descr="Bản đồ gene người được lập năm nào? - Reference.vn">
            <a:extLst>
              <a:ext uri="{FF2B5EF4-FFF2-40B4-BE49-F238E27FC236}">
                <a16:creationId xmlns:a16="http://schemas.microsoft.com/office/drawing/2014/main" id="{7108343B-C44E-CAEA-CD98-E555B2E9F6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599" y="277621"/>
            <a:ext cx="4328387" cy="2938425"/>
          </a:xfrm>
          <a:prstGeom prst="rect">
            <a:avLst/>
          </a:prstGeom>
          <a:noFill/>
          <a:ln>
            <a:noFill/>
          </a:ln>
        </p:spPr>
      </p:pic>
      <p:sp>
        <p:nvSpPr>
          <p:cNvPr id="9" name="Rectangle 8">
            <a:extLst>
              <a:ext uri="{FF2B5EF4-FFF2-40B4-BE49-F238E27FC236}">
                <a16:creationId xmlns:a16="http://schemas.microsoft.com/office/drawing/2014/main" id="{13318241-7393-90C6-BE34-59593EF220C6}"/>
              </a:ext>
            </a:extLst>
          </p:cNvPr>
          <p:cNvSpPr/>
          <p:nvPr/>
        </p:nvSpPr>
        <p:spPr>
          <a:xfrm>
            <a:off x="108857" y="260781"/>
            <a:ext cx="4328387" cy="2955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3</a:t>
            </a:r>
          </a:p>
        </p:txBody>
      </p:sp>
      <p:pic>
        <p:nvPicPr>
          <p:cNvPr id="4" name="Hình ảnh 4" descr="Cha đẻ&quot; cừu nhân bản vô tính Dolly qua đời ở tuổi 79 - Tuổi Trẻ Online">
            <a:extLst>
              <a:ext uri="{FF2B5EF4-FFF2-40B4-BE49-F238E27FC236}">
                <a16:creationId xmlns:a16="http://schemas.microsoft.com/office/drawing/2014/main" id="{7F1CBA8E-C299-C965-2D1C-A59EA15511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71999" y="1977081"/>
            <a:ext cx="4463144" cy="2944398"/>
          </a:xfrm>
          <a:prstGeom prst="rect">
            <a:avLst/>
          </a:prstGeom>
          <a:noFill/>
          <a:ln>
            <a:noFill/>
          </a:ln>
        </p:spPr>
      </p:pic>
      <p:sp>
        <p:nvSpPr>
          <p:cNvPr id="10" name="Rectangle 9">
            <a:extLst>
              <a:ext uri="{FF2B5EF4-FFF2-40B4-BE49-F238E27FC236}">
                <a16:creationId xmlns:a16="http://schemas.microsoft.com/office/drawing/2014/main" id="{0A7E5EF3-F75C-15C8-DC80-425C0126214C}"/>
              </a:ext>
            </a:extLst>
          </p:cNvPr>
          <p:cNvSpPr/>
          <p:nvPr/>
        </p:nvSpPr>
        <p:spPr>
          <a:xfrm>
            <a:off x="4548680" y="1973471"/>
            <a:ext cx="4493720" cy="29480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4</a:t>
            </a:r>
          </a:p>
        </p:txBody>
      </p:sp>
      <p:sp>
        <p:nvSpPr>
          <p:cNvPr id="11" name="Rectangle: Rounded Corners 10">
            <a:extLst>
              <a:ext uri="{FF2B5EF4-FFF2-40B4-BE49-F238E27FC236}">
                <a16:creationId xmlns:a16="http://schemas.microsoft.com/office/drawing/2014/main" id="{94ABF166-CA79-2B10-290F-F95AB7A7929C}"/>
              </a:ext>
            </a:extLst>
          </p:cNvPr>
          <p:cNvSpPr/>
          <p:nvPr/>
        </p:nvSpPr>
        <p:spPr>
          <a:xfrm>
            <a:off x="174171" y="3497943"/>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Hình 3: </a:t>
            </a:r>
            <a:r>
              <a:rPr lang="vi-VN" sz="2000">
                <a:solidFill>
                  <a:srgbClr val="000000"/>
                </a:solidFill>
              </a:rPr>
              <a:t>lập bản đồ gen người. </a:t>
            </a:r>
            <a:endParaRPr lang="en-US" sz="2000">
              <a:solidFill>
                <a:srgbClr val="000000"/>
              </a:solidFill>
            </a:endParaRPr>
          </a:p>
        </p:txBody>
      </p:sp>
      <p:sp>
        <p:nvSpPr>
          <p:cNvPr id="12" name="Rectangle: Rounded Corners 11">
            <a:extLst>
              <a:ext uri="{FF2B5EF4-FFF2-40B4-BE49-F238E27FC236}">
                <a16:creationId xmlns:a16="http://schemas.microsoft.com/office/drawing/2014/main" id="{2EC1D198-4142-C55E-E708-8D920E30AB11}"/>
              </a:ext>
            </a:extLst>
          </p:cNvPr>
          <p:cNvSpPr/>
          <p:nvPr/>
        </p:nvSpPr>
        <p:spPr>
          <a:xfrm>
            <a:off x="4698225" y="700405"/>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000000"/>
                </a:solidFill>
              </a:rPr>
              <a:t>Hình 4: </a:t>
            </a:r>
            <a:r>
              <a:rPr lang="en-US" sz="2000">
                <a:solidFill>
                  <a:srgbClr val="000000"/>
                </a:solidFill>
              </a:rPr>
              <a:t>nhân bản vô tính </a:t>
            </a:r>
          </a:p>
          <a:p>
            <a:pPr algn="ctr">
              <a:lnSpc>
                <a:spcPct val="150000"/>
              </a:lnSpc>
            </a:pPr>
            <a:r>
              <a:rPr lang="en-US" sz="2000">
                <a:solidFill>
                  <a:srgbClr val="000000"/>
                </a:solidFill>
              </a:rPr>
              <a:t>(cừu Dolly).</a:t>
            </a:r>
          </a:p>
        </p:txBody>
      </p:sp>
      <p:pic>
        <p:nvPicPr>
          <p:cNvPr id="2" name="Picture 1">
            <a:extLst>
              <a:ext uri="{FF2B5EF4-FFF2-40B4-BE49-F238E27FC236}">
                <a16:creationId xmlns:a16="http://schemas.microsoft.com/office/drawing/2014/main" id="{3DEFEAFD-C13C-7A8B-9416-08F2FC014601}"/>
              </a:ext>
            </a:extLst>
          </p:cNvPr>
          <p:cNvPicPr>
            <a:picLocks noChangeAspect="1"/>
          </p:cNvPicPr>
          <p:nvPr/>
        </p:nvPicPr>
        <p:blipFill>
          <a:blip r:embed="rId5"/>
          <a:stretch>
            <a:fillRect/>
          </a:stretch>
        </p:blipFill>
        <p:spPr>
          <a:xfrm>
            <a:off x="0" y="4939626"/>
            <a:ext cx="1150431" cy="203874"/>
          </a:xfrm>
          <a:prstGeom prst="rect">
            <a:avLst/>
          </a:prstGeom>
        </p:spPr>
      </p:pic>
    </p:spTree>
    <p:extLst>
      <p:ext uri="{BB962C8B-B14F-4D97-AF65-F5344CB8AC3E}">
        <p14:creationId xmlns:p14="http://schemas.microsoft.com/office/powerpoint/2010/main" val="11664453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8DD85982-0EE9-FAF3-E6E0-4A92CFA6AF4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A43AAD8-910F-0A3A-06AC-BC643C503B30}"/>
              </a:ext>
            </a:extLst>
          </p:cNvPr>
          <p:cNvGrpSpPr/>
          <p:nvPr/>
        </p:nvGrpSpPr>
        <p:grpSpPr>
          <a:xfrm>
            <a:off x="241462" y="164069"/>
            <a:ext cx="8661076" cy="958660"/>
            <a:chOff x="241462" y="135040"/>
            <a:chExt cx="8661076" cy="958660"/>
          </a:xfrm>
        </p:grpSpPr>
        <p:sp>
          <p:nvSpPr>
            <p:cNvPr id="6" name="TextBox 5">
              <a:extLst>
                <a:ext uri="{FF2B5EF4-FFF2-40B4-BE49-F238E27FC236}">
                  <a16:creationId xmlns:a16="http://schemas.microsoft.com/office/drawing/2014/main" id="{3C7D0C49-6286-3A8E-B6A8-1FFA337796B8}"/>
                </a:ext>
              </a:extLst>
            </p:cNvPr>
            <p:cNvSpPr txBox="1"/>
            <p:nvPr/>
          </p:nvSpPr>
          <p:spPr>
            <a:xfrm>
              <a:off x="1021281" y="135040"/>
              <a:ext cx="7881257" cy="958660"/>
            </a:xfrm>
            <a:prstGeom prst="rect">
              <a:avLst/>
            </a:prstGeom>
            <a:noFill/>
          </p:spPr>
          <p:txBody>
            <a:bodyPr wrap="square">
              <a:spAutoFit/>
            </a:bodyPr>
            <a:lstStyle/>
            <a:p>
              <a:pPr algn="just">
                <a:lnSpc>
                  <a:spcPct val="150000"/>
                </a:lnSpc>
              </a:pPr>
              <a:r>
                <a:rPr lang="vi-VN" sz="2000" i="1">
                  <a:solidFill>
                    <a:srgbClr val="C00000"/>
                  </a:solidFill>
                </a:rPr>
                <a:t>Theo em, những thành tựu của cuộc cách mạng khoa học – kĩ thuật mang lại ý nghĩa và tác động gì đối với đời sống con người?</a:t>
              </a:r>
              <a:endParaRPr lang="en-US" sz="2000" i="1">
                <a:solidFill>
                  <a:srgbClr val="C00000"/>
                </a:solidFill>
              </a:endParaRPr>
            </a:p>
          </p:txBody>
        </p:sp>
        <p:pic>
          <p:nvPicPr>
            <p:cNvPr id="7" name="Picture 23">
              <a:extLst>
                <a:ext uri="{FF2B5EF4-FFF2-40B4-BE49-F238E27FC236}">
                  <a16:creationId xmlns:a16="http://schemas.microsoft.com/office/drawing/2014/main" id="{C20877A8-1CC8-B9D8-28DB-C09C53473417}"/>
                </a:ext>
              </a:extLst>
            </p:cNvPr>
            <p:cNvPicPr>
              <a:picLocks noChangeAspect="1"/>
            </p:cNvPicPr>
            <p:nvPr/>
          </p:nvPicPr>
          <p:blipFill>
            <a:blip r:embed="rId3"/>
            <a:srcRect/>
            <a:stretch>
              <a:fillRect/>
            </a:stretch>
          </p:blipFill>
          <p:spPr>
            <a:xfrm>
              <a:off x="241462" y="263241"/>
              <a:ext cx="701966" cy="702259"/>
            </a:xfrm>
            <a:prstGeom prst="rect">
              <a:avLst/>
            </a:prstGeom>
          </p:spPr>
        </p:pic>
      </p:grpSp>
      <p:sp>
        <p:nvSpPr>
          <p:cNvPr id="10" name="Rectangle: Rounded Corners 9">
            <a:extLst>
              <a:ext uri="{FF2B5EF4-FFF2-40B4-BE49-F238E27FC236}">
                <a16:creationId xmlns:a16="http://schemas.microsoft.com/office/drawing/2014/main" id="{83FA5D5E-C420-85B2-B9C8-E39505F4FBF6}"/>
              </a:ext>
            </a:extLst>
          </p:cNvPr>
          <p:cNvSpPr/>
          <p:nvPr/>
        </p:nvSpPr>
        <p:spPr>
          <a:xfrm>
            <a:off x="406400" y="1397461"/>
            <a:ext cx="1683657" cy="3581970"/>
          </a:xfrm>
          <a:prstGeom prst="roundRect">
            <a:avLst>
              <a:gd name="adj" fmla="val 9167"/>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Ý NGHĨA </a:t>
            </a:r>
          </a:p>
        </p:txBody>
      </p:sp>
      <p:sp>
        <p:nvSpPr>
          <p:cNvPr id="11" name="Rectangle: Rounded Corners 10">
            <a:extLst>
              <a:ext uri="{FF2B5EF4-FFF2-40B4-BE49-F238E27FC236}">
                <a16:creationId xmlns:a16="http://schemas.microsoft.com/office/drawing/2014/main" id="{A475058E-63D8-D6F5-BCEC-B17C502D0B01}"/>
              </a:ext>
            </a:extLst>
          </p:cNvPr>
          <p:cNvSpPr/>
          <p:nvPr/>
        </p:nvSpPr>
        <p:spPr>
          <a:xfrm>
            <a:off x="2423887" y="1397460"/>
            <a:ext cx="6291942" cy="693227"/>
          </a:xfrm>
          <a:prstGeom prst="roundRect">
            <a:avLst>
              <a:gd name="adj" fmla="val 15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Là cột mốc lớn trong lịch sử văn minh loài người.</a:t>
            </a:r>
            <a:endParaRPr lang="en-US" sz="2000">
              <a:solidFill>
                <a:srgbClr val="000000"/>
              </a:solidFill>
            </a:endParaRPr>
          </a:p>
        </p:txBody>
      </p:sp>
      <p:sp>
        <p:nvSpPr>
          <p:cNvPr id="12" name="Rectangle: Rounded Corners 11">
            <a:extLst>
              <a:ext uri="{FF2B5EF4-FFF2-40B4-BE49-F238E27FC236}">
                <a16:creationId xmlns:a16="http://schemas.microsoft.com/office/drawing/2014/main" id="{FE1A0BB3-B6F8-370A-F60B-654C4D071C13}"/>
              </a:ext>
            </a:extLst>
          </p:cNvPr>
          <p:cNvSpPr/>
          <p:nvPr/>
        </p:nvSpPr>
        <p:spPr>
          <a:xfrm>
            <a:off x="2423887" y="2215281"/>
            <a:ext cx="6291942" cy="860142"/>
          </a:xfrm>
          <a:prstGeom prst="roundRect">
            <a:avLst>
              <a:gd name="adj" fmla="val 15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Rút ngắn khoảng cách giữa các nước phát triển và các nước đang phát triển</a:t>
            </a:r>
            <a:endParaRPr lang="en-US" sz="2000">
              <a:solidFill>
                <a:srgbClr val="000000"/>
              </a:solidFill>
            </a:endParaRPr>
          </a:p>
        </p:txBody>
      </p:sp>
      <p:sp>
        <p:nvSpPr>
          <p:cNvPr id="13" name="Rectangle: Rounded Corners 12">
            <a:extLst>
              <a:ext uri="{FF2B5EF4-FFF2-40B4-BE49-F238E27FC236}">
                <a16:creationId xmlns:a16="http://schemas.microsoft.com/office/drawing/2014/main" id="{7568C54E-3DBC-3D34-7D65-23D50A11AFB4}"/>
              </a:ext>
            </a:extLst>
          </p:cNvPr>
          <p:cNvSpPr/>
          <p:nvPr/>
        </p:nvSpPr>
        <p:spPr>
          <a:xfrm>
            <a:off x="2423887" y="3200017"/>
            <a:ext cx="6291942" cy="860142"/>
          </a:xfrm>
          <a:prstGeom prst="roundRect">
            <a:avLst>
              <a:gd name="adj" fmla="val 15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Mang lại những tiến bộ phi thường, những thành tựu kì diệu.</a:t>
            </a:r>
            <a:endParaRPr lang="en-US" sz="2000">
              <a:solidFill>
                <a:srgbClr val="000000"/>
              </a:solidFill>
            </a:endParaRPr>
          </a:p>
        </p:txBody>
      </p:sp>
      <p:sp>
        <p:nvSpPr>
          <p:cNvPr id="14" name="Rectangle: Rounded Corners 13">
            <a:extLst>
              <a:ext uri="{FF2B5EF4-FFF2-40B4-BE49-F238E27FC236}">
                <a16:creationId xmlns:a16="http://schemas.microsoft.com/office/drawing/2014/main" id="{C5315E1C-272D-1C29-7AEB-202AACD6FF22}"/>
              </a:ext>
            </a:extLst>
          </p:cNvPr>
          <p:cNvSpPr/>
          <p:nvPr/>
        </p:nvSpPr>
        <p:spPr>
          <a:xfrm>
            <a:off x="2423887" y="4258205"/>
            <a:ext cx="6291942" cy="721225"/>
          </a:xfrm>
          <a:prstGeom prst="roundRect">
            <a:avLst>
              <a:gd name="adj" fmla="val 15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Đem đến những đổi thay to lớn  trong cuộc sống.</a:t>
            </a:r>
            <a:endParaRPr lang="en-US" sz="2000">
              <a:solidFill>
                <a:srgbClr val="000000"/>
              </a:solidFill>
            </a:endParaRPr>
          </a:p>
        </p:txBody>
      </p:sp>
    </p:spTree>
    <p:extLst>
      <p:ext uri="{BB962C8B-B14F-4D97-AF65-F5344CB8AC3E}">
        <p14:creationId xmlns:p14="http://schemas.microsoft.com/office/powerpoint/2010/main" val="35131886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BB36DA1C-7703-04E3-611D-660D7D09F2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E52131-32A8-CD51-3F72-7E68E1E87270}"/>
              </a:ext>
            </a:extLst>
          </p:cNvPr>
          <p:cNvSpPr/>
          <p:nvPr/>
        </p:nvSpPr>
        <p:spPr>
          <a:xfrm>
            <a:off x="0" y="0"/>
            <a:ext cx="91440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C00000"/>
                </a:solidFill>
              </a:rPr>
              <a:t>TÁC ĐỘNG </a:t>
            </a:r>
          </a:p>
        </p:txBody>
      </p:sp>
      <p:grpSp>
        <p:nvGrpSpPr>
          <p:cNvPr id="15" name="Group 14">
            <a:extLst>
              <a:ext uri="{FF2B5EF4-FFF2-40B4-BE49-F238E27FC236}">
                <a16:creationId xmlns:a16="http://schemas.microsoft.com/office/drawing/2014/main" id="{5209A5D2-3904-480E-AF21-5CE11062A531}"/>
              </a:ext>
            </a:extLst>
          </p:cNvPr>
          <p:cNvGrpSpPr/>
          <p:nvPr/>
        </p:nvGrpSpPr>
        <p:grpSpPr>
          <a:xfrm>
            <a:off x="297543" y="1603829"/>
            <a:ext cx="4180114" cy="3193143"/>
            <a:chOff x="341086" y="1603829"/>
            <a:chExt cx="4180114" cy="3193143"/>
          </a:xfrm>
        </p:grpSpPr>
        <p:sp>
          <p:nvSpPr>
            <p:cNvPr id="3" name="Rectangle: Rounded Corners 2">
              <a:extLst>
                <a:ext uri="{FF2B5EF4-FFF2-40B4-BE49-F238E27FC236}">
                  <a16:creationId xmlns:a16="http://schemas.microsoft.com/office/drawing/2014/main" id="{04AFCCCA-B6F7-AB2D-9F97-D1915F665F82}"/>
                </a:ext>
              </a:extLst>
            </p:cNvPr>
            <p:cNvSpPr/>
            <p:nvPr/>
          </p:nvSpPr>
          <p:spPr>
            <a:xfrm>
              <a:off x="341086" y="1603829"/>
              <a:ext cx="4180114" cy="3193143"/>
            </a:xfrm>
            <a:prstGeom prst="roundRect">
              <a:avLst>
                <a:gd name="adj" fmla="val 7416"/>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FE5ACB-992E-E572-B354-658C91AAE34E}"/>
                </a:ext>
              </a:extLst>
            </p:cNvPr>
            <p:cNvSpPr txBox="1"/>
            <p:nvPr/>
          </p:nvSpPr>
          <p:spPr>
            <a:xfrm>
              <a:off x="444500" y="1797740"/>
              <a:ext cx="3973286" cy="2805320"/>
            </a:xfrm>
            <a:prstGeom prst="rect">
              <a:avLst/>
            </a:prstGeom>
            <a:noFill/>
          </p:spPr>
          <p:txBody>
            <a:bodyPr wrap="square">
              <a:spAutoFit/>
            </a:bodyPr>
            <a:lstStyle/>
            <a:p>
              <a:pPr algn="just">
                <a:lnSpc>
                  <a:spcPct val="150000"/>
                </a:lnSpc>
              </a:pPr>
              <a:r>
                <a:rPr lang="vi-VN" sz="2000"/>
                <a:t>Tạo bước phát triển nhảy vọt trong sản xuất; nâng cao đời sống vật chất và tinh thần; thay đổi cơ cấu dân cư lao động, giảm lao động nông nghiệp, công nghiệp, tăng lao động dịch vụ.</a:t>
              </a:r>
              <a:endParaRPr lang="en-US" sz="2000"/>
            </a:p>
          </p:txBody>
        </p:sp>
      </p:grpSp>
      <p:sp>
        <p:nvSpPr>
          <p:cNvPr id="9" name="Rectangle: Rounded Corners 8">
            <a:extLst>
              <a:ext uri="{FF2B5EF4-FFF2-40B4-BE49-F238E27FC236}">
                <a16:creationId xmlns:a16="http://schemas.microsoft.com/office/drawing/2014/main" id="{DFBE00CE-1686-FCD4-E951-12A8205D4C7F}"/>
              </a:ext>
            </a:extLst>
          </p:cNvPr>
          <p:cNvSpPr/>
          <p:nvPr/>
        </p:nvSpPr>
        <p:spPr>
          <a:xfrm>
            <a:off x="297543" y="886868"/>
            <a:ext cx="4180114" cy="544286"/>
          </a:xfrm>
          <a:prstGeom prst="roundRect">
            <a:avLst>
              <a:gd name="adj" fmla="val 7416"/>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Tích cực </a:t>
            </a:r>
          </a:p>
        </p:txBody>
      </p:sp>
      <p:grpSp>
        <p:nvGrpSpPr>
          <p:cNvPr id="16" name="Group 15">
            <a:extLst>
              <a:ext uri="{FF2B5EF4-FFF2-40B4-BE49-F238E27FC236}">
                <a16:creationId xmlns:a16="http://schemas.microsoft.com/office/drawing/2014/main" id="{15128634-D79B-2BF8-AFDC-64358261D258}"/>
              </a:ext>
            </a:extLst>
          </p:cNvPr>
          <p:cNvGrpSpPr/>
          <p:nvPr/>
        </p:nvGrpSpPr>
        <p:grpSpPr>
          <a:xfrm>
            <a:off x="4666345" y="1603829"/>
            <a:ext cx="4180114" cy="3193143"/>
            <a:chOff x="341086" y="1603829"/>
            <a:chExt cx="4180114" cy="3193143"/>
          </a:xfrm>
        </p:grpSpPr>
        <p:sp>
          <p:nvSpPr>
            <p:cNvPr id="17" name="Rectangle: Rounded Corners 16">
              <a:extLst>
                <a:ext uri="{FF2B5EF4-FFF2-40B4-BE49-F238E27FC236}">
                  <a16:creationId xmlns:a16="http://schemas.microsoft.com/office/drawing/2014/main" id="{12604427-73C0-5202-833B-0A6C6D2ADC34}"/>
                </a:ext>
              </a:extLst>
            </p:cNvPr>
            <p:cNvSpPr/>
            <p:nvPr/>
          </p:nvSpPr>
          <p:spPr>
            <a:xfrm>
              <a:off x="341086" y="1603829"/>
              <a:ext cx="4180114" cy="3193143"/>
            </a:xfrm>
            <a:prstGeom prst="roundRect">
              <a:avLst>
                <a:gd name="adj" fmla="val 7416"/>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C35D609-C7FB-60F2-C81B-3FB789772822}"/>
                </a:ext>
              </a:extLst>
            </p:cNvPr>
            <p:cNvSpPr txBox="1"/>
            <p:nvPr/>
          </p:nvSpPr>
          <p:spPr>
            <a:xfrm>
              <a:off x="444500" y="1797740"/>
              <a:ext cx="3973286" cy="2343655"/>
            </a:xfrm>
            <a:prstGeom prst="rect">
              <a:avLst/>
            </a:prstGeom>
            <a:noFill/>
          </p:spPr>
          <p:txBody>
            <a:bodyPr wrap="square">
              <a:spAutoFit/>
            </a:bodyPr>
            <a:lstStyle/>
            <a:p>
              <a:pPr algn="just">
                <a:lnSpc>
                  <a:spcPct val="150000"/>
                </a:lnSpc>
              </a:pPr>
              <a:r>
                <a:rPr lang="vi-VN" sz="2000"/>
                <a:t>Chế tạo  vũ khí  hủy diệt, bom nguyên tử, vũ khí hóa học,...; ô nhiễm môi trường; tai nạn giao thông, tai nạn lao động; xuất hiện nhiều bệnh dịch mới,…</a:t>
              </a:r>
              <a:endParaRPr lang="en-US" sz="2000"/>
            </a:p>
          </p:txBody>
        </p:sp>
      </p:grpSp>
      <p:sp>
        <p:nvSpPr>
          <p:cNvPr id="19" name="Rectangle: Rounded Corners 18">
            <a:extLst>
              <a:ext uri="{FF2B5EF4-FFF2-40B4-BE49-F238E27FC236}">
                <a16:creationId xmlns:a16="http://schemas.microsoft.com/office/drawing/2014/main" id="{AF2261F3-0C82-472F-4172-C37BDAF755D1}"/>
              </a:ext>
            </a:extLst>
          </p:cNvPr>
          <p:cNvSpPr/>
          <p:nvPr/>
        </p:nvSpPr>
        <p:spPr>
          <a:xfrm>
            <a:off x="4666343" y="886868"/>
            <a:ext cx="4180114" cy="544286"/>
          </a:xfrm>
          <a:prstGeom prst="roundRect">
            <a:avLst>
              <a:gd name="adj" fmla="val 7416"/>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Tiêu cực</a:t>
            </a:r>
          </a:p>
        </p:txBody>
      </p:sp>
      <p:pic>
        <p:nvPicPr>
          <p:cNvPr id="4" name="Picture 3">
            <a:extLst>
              <a:ext uri="{FF2B5EF4-FFF2-40B4-BE49-F238E27FC236}">
                <a16:creationId xmlns:a16="http://schemas.microsoft.com/office/drawing/2014/main" id="{69C6BA28-033B-4583-D2CE-E74213A5EAC1}"/>
              </a:ext>
            </a:extLst>
          </p:cNvPr>
          <p:cNvPicPr>
            <a:picLocks noChangeAspect="1"/>
          </p:cNvPicPr>
          <p:nvPr/>
        </p:nvPicPr>
        <p:blipFill>
          <a:blip r:embed="rId3"/>
          <a:stretch>
            <a:fillRect/>
          </a:stretch>
        </p:blipFill>
        <p:spPr>
          <a:xfrm>
            <a:off x="0" y="4992329"/>
            <a:ext cx="853034" cy="151171"/>
          </a:xfrm>
          <a:prstGeom prst="rect">
            <a:avLst/>
          </a:prstGeom>
        </p:spPr>
      </p:pic>
    </p:spTree>
    <p:extLst>
      <p:ext uri="{BB962C8B-B14F-4D97-AF65-F5344CB8AC3E}">
        <p14:creationId xmlns:p14="http://schemas.microsoft.com/office/powerpoint/2010/main" val="187084926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3">
          <a:extLst>
            <a:ext uri="{FF2B5EF4-FFF2-40B4-BE49-F238E27FC236}">
              <a16:creationId xmlns:a16="http://schemas.microsoft.com/office/drawing/2014/main" id="{468F2E1D-BA50-FB88-473A-8AF1B24BB4D6}"/>
            </a:ext>
          </a:extLst>
        </p:cNvPr>
        <p:cNvGrpSpPr/>
        <p:nvPr/>
      </p:nvGrpSpPr>
      <p:grpSpPr>
        <a:xfrm>
          <a:off x="0" y="0"/>
          <a:ext cx="0" cy="0"/>
          <a:chOff x="0" y="0"/>
          <a:chExt cx="0" cy="0"/>
        </a:xfrm>
      </p:grpSpPr>
      <p:pic>
        <p:nvPicPr>
          <p:cNvPr id="28" name="Google Shape;183;p36">
            <a:extLst>
              <a:ext uri="{FF2B5EF4-FFF2-40B4-BE49-F238E27FC236}">
                <a16:creationId xmlns:a16="http://schemas.microsoft.com/office/drawing/2014/main" id="{1D40FEC4-2A70-0FBB-6305-1A376610070F}"/>
              </a:ext>
            </a:extLst>
          </p:cNvPr>
          <p:cNvPicPr preferRelativeResize="0"/>
          <p:nvPr/>
        </p:nvPicPr>
        <p:blipFill>
          <a:blip r:embed="rId3">
            <a:alphaModFix/>
          </a:blip>
          <a:stretch>
            <a:fillRect/>
          </a:stretch>
        </p:blipFill>
        <p:spPr>
          <a:xfrm>
            <a:off x="859217" y="1857829"/>
            <a:ext cx="2049436" cy="3285671"/>
          </a:xfrm>
          <a:prstGeom prst="rect">
            <a:avLst/>
          </a:prstGeom>
          <a:noFill/>
          <a:ln>
            <a:noFill/>
          </a:ln>
        </p:spPr>
      </p:pic>
      <p:sp>
        <p:nvSpPr>
          <p:cNvPr id="31" name="TextBox 30">
            <a:extLst>
              <a:ext uri="{FF2B5EF4-FFF2-40B4-BE49-F238E27FC236}">
                <a16:creationId xmlns:a16="http://schemas.microsoft.com/office/drawing/2014/main" id="{AD1807D3-8168-30B0-E71F-C50FC9CFAD9F}"/>
              </a:ext>
            </a:extLst>
          </p:cNvPr>
          <p:cNvSpPr txBox="1"/>
          <p:nvPr/>
        </p:nvSpPr>
        <p:spPr>
          <a:xfrm>
            <a:off x="417992" y="1008741"/>
            <a:ext cx="2931886" cy="630942"/>
          </a:xfrm>
          <a:prstGeom prst="rect">
            <a:avLst/>
          </a:prstGeom>
          <a:noFill/>
        </p:spPr>
        <p:txBody>
          <a:bodyPr wrap="square" rtlCol="0">
            <a:spAutoFit/>
          </a:bodyPr>
          <a:lstStyle/>
          <a:p>
            <a:pPr algn="ctr"/>
            <a:r>
              <a:rPr lang="en-US" sz="3500" b="1">
                <a:solidFill>
                  <a:schemeClr val="accent6">
                    <a:lumMod val="50000"/>
                  </a:schemeClr>
                </a:solidFill>
              </a:rPr>
              <a:t>KẾT LUẬN </a:t>
            </a:r>
          </a:p>
        </p:txBody>
      </p:sp>
      <p:sp>
        <p:nvSpPr>
          <p:cNvPr id="33" name="TextBox 32">
            <a:extLst>
              <a:ext uri="{FF2B5EF4-FFF2-40B4-BE49-F238E27FC236}">
                <a16:creationId xmlns:a16="http://schemas.microsoft.com/office/drawing/2014/main" id="{3A35369E-1BE6-C894-A6B9-E50441377330}"/>
              </a:ext>
            </a:extLst>
          </p:cNvPr>
          <p:cNvSpPr txBox="1"/>
          <p:nvPr/>
        </p:nvSpPr>
        <p:spPr>
          <a:xfrm>
            <a:off x="3349878" y="616535"/>
            <a:ext cx="5312181" cy="3910429"/>
          </a:xfrm>
          <a:prstGeom prst="rect">
            <a:avLst/>
          </a:prstGeom>
          <a:noFill/>
        </p:spPr>
        <p:txBody>
          <a:bodyPr wrap="square">
            <a:spAutoFit/>
          </a:bodyPr>
          <a:lstStyle/>
          <a:p>
            <a:pPr algn="just">
              <a:lnSpc>
                <a:spcPct val="150000"/>
              </a:lnSpc>
            </a:pPr>
            <a:r>
              <a:rPr lang="vi-VN" sz="2100"/>
              <a:t>Sau Chiến tranh thế giới thế giới thứ hai, cuộc cách mạng khoa học – kĩ thuật phát triển nhanh và đạt được nhiều thành tựu kì diệu trên các lĩnh vực: khoa học cơ bản, công nghệ sinh học, công nghệ vật liệu, công nghệ năng lượng, công nghệ thông tin, giao thông vận tải, thông tin liên lạc, công nghệ kĩ thuật số. </a:t>
            </a:r>
            <a:endParaRPr lang="en-US" sz="2100"/>
          </a:p>
        </p:txBody>
      </p:sp>
    </p:spTree>
    <p:extLst>
      <p:ext uri="{BB962C8B-B14F-4D97-AF65-F5344CB8AC3E}">
        <p14:creationId xmlns:p14="http://schemas.microsoft.com/office/powerpoint/2010/main" val="232681361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3">
          <a:extLst>
            <a:ext uri="{FF2B5EF4-FFF2-40B4-BE49-F238E27FC236}">
              <a16:creationId xmlns:a16="http://schemas.microsoft.com/office/drawing/2014/main" id="{3F9B9C50-8A17-1C02-C81C-71167F0888BB}"/>
            </a:ext>
          </a:extLst>
        </p:cNvPr>
        <p:cNvGrpSpPr/>
        <p:nvPr/>
      </p:nvGrpSpPr>
      <p:grpSpPr>
        <a:xfrm>
          <a:off x="0" y="0"/>
          <a:ext cx="0" cy="0"/>
          <a:chOff x="0" y="0"/>
          <a:chExt cx="0" cy="0"/>
        </a:xfrm>
      </p:grpSpPr>
      <p:pic>
        <p:nvPicPr>
          <p:cNvPr id="28" name="Google Shape;183;p36">
            <a:extLst>
              <a:ext uri="{FF2B5EF4-FFF2-40B4-BE49-F238E27FC236}">
                <a16:creationId xmlns:a16="http://schemas.microsoft.com/office/drawing/2014/main" id="{1966F39B-CAC7-8C52-0DFB-72BED3C73E3A}"/>
              </a:ext>
            </a:extLst>
          </p:cNvPr>
          <p:cNvPicPr preferRelativeResize="0"/>
          <p:nvPr/>
        </p:nvPicPr>
        <p:blipFill>
          <a:blip r:embed="rId3">
            <a:alphaModFix/>
          </a:blip>
          <a:stretch>
            <a:fillRect/>
          </a:stretch>
        </p:blipFill>
        <p:spPr>
          <a:xfrm>
            <a:off x="859217" y="1857829"/>
            <a:ext cx="2049436" cy="3285671"/>
          </a:xfrm>
          <a:prstGeom prst="rect">
            <a:avLst/>
          </a:prstGeom>
          <a:noFill/>
          <a:ln>
            <a:noFill/>
          </a:ln>
        </p:spPr>
      </p:pic>
      <p:sp>
        <p:nvSpPr>
          <p:cNvPr id="31" name="TextBox 30">
            <a:extLst>
              <a:ext uri="{FF2B5EF4-FFF2-40B4-BE49-F238E27FC236}">
                <a16:creationId xmlns:a16="http://schemas.microsoft.com/office/drawing/2014/main" id="{E71B7A41-B4C8-BDE2-EB69-2EE92E9B7C5D}"/>
              </a:ext>
            </a:extLst>
          </p:cNvPr>
          <p:cNvSpPr txBox="1"/>
          <p:nvPr/>
        </p:nvSpPr>
        <p:spPr>
          <a:xfrm>
            <a:off x="417992" y="1008741"/>
            <a:ext cx="2931886" cy="630942"/>
          </a:xfrm>
          <a:prstGeom prst="rect">
            <a:avLst/>
          </a:prstGeom>
          <a:noFill/>
        </p:spPr>
        <p:txBody>
          <a:bodyPr wrap="square" rtlCol="0">
            <a:spAutoFit/>
          </a:bodyPr>
          <a:lstStyle/>
          <a:p>
            <a:pPr algn="ctr"/>
            <a:r>
              <a:rPr lang="en-US" sz="3500" b="1">
                <a:solidFill>
                  <a:schemeClr val="accent6">
                    <a:lumMod val="50000"/>
                  </a:schemeClr>
                </a:solidFill>
              </a:rPr>
              <a:t>KẾT LUẬN </a:t>
            </a:r>
          </a:p>
        </p:txBody>
      </p:sp>
      <p:sp>
        <p:nvSpPr>
          <p:cNvPr id="33" name="TextBox 32">
            <a:extLst>
              <a:ext uri="{FF2B5EF4-FFF2-40B4-BE49-F238E27FC236}">
                <a16:creationId xmlns:a16="http://schemas.microsoft.com/office/drawing/2014/main" id="{F5F04E58-10EB-2992-6936-764C9E47D4E2}"/>
              </a:ext>
            </a:extLst>
          </p:cNvPr>
          <p:cNvSpPr txBox="1"/>
          <p:nvPr/>
        </p:nvSpPr>
        <p:spPr>
          <a:xfrm>
            <a:off x="3349878" y="1370476"/>
            <a:ext cx="5432678" cy="2456185"/>
          </a:xfrm>
          <a:prstGeom prst="rect">
            <a:avLst/>
          </a:prstGeom>
          <a:noFill/>
        </p:spPr>
        <p:txBody>
          <a:bodyPr wrap="square">
            <a:spAutoFit/>
          </a:bodyPr>
          <a:lstStyle/>
          <a:p>
            <a:pPr algn="just">
              <a:lnSpc>
                <a:spcPct val="150000"/>
              </a:lnSpc>
            </a:pPr>
            <a:r>
              <a:rPr lang="vi-VN" sz="2100"/>
              <a:t>Những thành tựu được ứng dụng vào sản xuất, đáp ứng nhu cầu vật chất và tinh thần ngày càng cao của đời sống con người</a:t>
            </a:r>
            <a:r>
              <a:rPr lang="en-US" sz="2100"/>
              <a:t>; </a:t>
            </a:r>
            <a:r>
              <a:rPr lang="vi-VN" sz="2100"/>
              <a:t>giúp gắn kết chặt chẽ giữa khoa học, kĩ thuật và công nghệ với nhau. </a:t>
            </a:r>
            <a:endParaRPr lang="en-US" sz="2100"/>
          </a:p>
        </p:txBody>
      </p:sp>
    </p:spTree>
    <p:extLst>
      <p:ext uri="{BB962C8B-B14F-4D97-AF65-F5344CB8AC3E}">
        <p14:creationId xmlns:p14="http://schemas.microsoft.com/office/powerpoint/2010/main" val="316212265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3B7E7C5A-E245-F924-5C13-7ECE4E6EEE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0B28FB-8EBC-E1A2-E69C-934766C52374}"/>
              </a:ext>
            </a:extLst>
          </p:cNvPr>
          <p:cNvSpPr txBox="1"/>
          <p:nvPr/>
        </p:nvSpPr>
        <p:spPr>
          <a:xfrm>
            <a:off x="268514" y="74713"/>
            <a:ext cx="8606971" cy="1175258"/>
          </a:xfrm>
          <a:prstGeom prst="rect">
            <a:avLst/>
          </a:prstGeom>
          <a:noFill/>
        </p:spPr>
        <p:txBody>
          <a:bodyPr wrap="square">
            <a:spAutoFit/>
          </a:bodyPr>
          <a:lstStyle/>
          <a:p>
            <a:pPr algn="ctr">
              <a:lnSpc>
                <a:spcPct val="150000"/>
              </a:lnSpc>
            </a:pPr>
            <a:r>
              <a:rPr lang="en-US" sz="2500" b="1">
                <a:solidFill>
                  <a:schemeClr val="accent1">
                    <a:lumMod val="75000"/>
                  </a:schemeClr>
                </a:solidFill>
              </a:rPr>
              <a:t>2</a:t>
            </a:r>
            <a:r>
              <a:rPr lang="vi-VN" sz="2500" b="1">
                <a:solidFill>
                  <a:schemeClr val="accent1">
                    <a:lumMod val="75000"/>
                  </a:schemeClr>
                </a:solidFill>
              </a:rPr>
              <a:t>. Ảnh hưởng của cách mạng khoa học – kĩ thuật đối với Việt Nam</a:t>
            </a:r>
            <a:endParaRPr lang="en-US" sz="2500" b="1">
              <a:solidFill>
                <a:schemeClr val="accent1">
                  <a:lumMod val="75000"/>
                </a:schemeClr>
              </a:solidFill>
            </a:endParaRPr>
          </a:p>
        </p:txBody>
      </p:sp>
      <p:grpSp>
        <p:nvGrpSpPr>
          <p:cNvPr id="12" name="Group 11">
            <a:extLst>
              <a:ext uri="{FF2B5EF4-FFF2-40B4-BE49-F238E27FC236}">
                <a16:creationId xmlns:a16="http://schemas.microsoft.com/office/drawing/2014/main" id="{2386BE1E-35FF-2897-CFA8-604B44CC1B49}"/>
              </a:ext>
            </a:extLst>
          </p:cNvPr>
          <p:cNvGrpSpPr/>
          <p:nvPr/>
        </p:nvGrpSpPr>
        <p:grpSpPr>
          <a:xfrm>
            <a:off x="221341" y="1306285"/>
            <a:ext cx="8701315" cy="1037772"/>
            <a:chOff x="268514" y="1335314"/>
            <a:chExt cx="8701315" cy="1037772"/>
          </a:xfrm>
        </p:grpSpPr>
        <p:sp>
          <p:nvSpPr>
            <p:cNvPr id="11" name="Rectangle: Rounded Corners 10">
              <a:extLst>
                <a:ext uri="{FF2B5EF4-FFF2-40B4-BE49-F238E27FC236}">
                  <a16:creationId xmlns:a16="http://schemas.microsoft.com/office/drawing/2014/main" id="{AA28697B-0DB9-320B-108C-99FA5C675EB5}"/>
                </a:ext>
              </a:extLst>
            </p:cNvPr>
            <p:cNvSpPr/>
            <p:nvPr/>
          </p:nvSpPr>
          <p:spPr>
            <a:xfrm>
              <a:off x="268514" y="1335314"/>
              <a:ext cx="8701315" cy="103777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3CB466-1A65-F0DB-41F4-C9CA6C6F64BE}"/>
                </a:ext>
              </a:extLst>
            </p:cNvPr>
            <p:cNvGrpSpPr/>
            <p:nvPr/>
          </p:nvGrpSpPr>
          <p:grpSpPr>
            <a:xfrm>
              <a:off x="391885" y="1374870"/>
              <a:ext cx="8454572" cy="958660"/>
              <a:chOff x="312056" y="1249971"/>
              <a:chExt cx="8454572" cy="958660"/>
            </a:xfrm>
          </p:grpSpPr>
          <p:sp>
            <p:nvSpPr>
              <p:cNvPr id="7" name="TextBox 6">
                <a:extLst>
                  <a:ext uri="{FF2B5EF4-FFF2-40B4-BE49-F238E27FC236}">
                    <a16:creationId xmlns:a16="http://schemas.microsoft.com/office/drawing/2014/main" id="{59674D36-7821-A701-D5FE-C32B00EA9E28}"/>
                  </a:ext>
                </a:extLst>
              </p:cNvPr>
              <p:cNvSpPr txBox="1"/>
              <p:nvPr/>
            </p:nvSpPr>
            <p:spPr>
              <a:xfrm>
                <a:off x="1269999" y="1249971"/>
                <a:ext cx="7496629" cy="958660"/>
              </a:xfrm>
              <a:prstGeom prst="rect">
                <a:avLst/>
              </a:prstGeom>
              <a:noFill/>
            </p:spPr>
            <p:txBody>
              <a:bodyPr wrap="square">
                <a:spAutoFit/>
              </a:bodyPr>
              <a:lstStyle/>
              <a:p>
                <a:pPr algn="just">
                  <a:lnSpc>
                    <a:spcPct val="150000"/>
                  </a:lnSpc>
                </a:pPr>
                <a:r>
                  <a:rPr lang="vi-VN" sz="2000" i="1"/>
                  <a:t>Khai thác Tư liệu 1 SGK tr.113 và cho biết: </a:t>
                </a:r>
                <a:r>
                  <a:rPr lang="vi-VN" sz="2000" i="1">
                    <a:solidFill>
                      <a:srgbClr val="C00000"/>
                    </a:solidFill>
                  </a:rPr>
                  <a:t>Đoạn tư liệu có nội dung gì?</a:t>
                </a:r>
                <a:endParaRPr lang="en-US" sz="2000" i="1">
                  <a:solidFill>
                    <a:srgbClr val="C00000"/>
                  </a:solidFill>
                </a:endParaRPr>
              </a:p>
            </p:txBody>
          </p:sp>
          <p:pic>
            <p:nvPicPr>
              <p:cNvPr id="8" name="Picture 25">
                <a:extLst>
                  <a:ext uri="{FF2B5EF4-FFF2-40B4-BE49-F238E27FC236}">
                    <a16:creationId xmlns:a16="http://schemas.microsoft.com/office/drawing/2014/main" id="{E52D1E95-01E2-552A-ABD6-40D68CE370C6}"/>
                  </a:ext>
                </a:extLst>
              </p:cNvPr>
              <p:cNvPicPr>
                <a:picLocks noChangeAspect="1"/>
              </p:cNvPicPr>
              <p:nvPr/>
            </p:nvPicPr>
            <p:blipFill>
              <a:blip r:embed="rId3"/>
              <a:srcRect/>
              <a:stretch>
                <a:fillRect/>
              </a:stretch>
            </p:blipFill>
            <p:spPr>
              <a:xfrm>
                <a:off x="312056" y="1408036"/>
                <a:ext cx="870857" cy="744946"/>
              </a:xfrm>
              <a:prstGeom prst="rect">
                <a:avLst/>
              </a:prstGeom>
            </p:spPr>
          </p:pic>
        </p:grpSp>
      </p:grpSp>
      <p:sp>
        <p:nvSpPr>
          <p:cNvPr id="14" name="TextBox 13">
            <a:extLst>
              <a:ext uri="{FF2B5EF4-FFF2-40B4-BE49-F238E27FC236}">
                <a16:creationId xmlns:a16="http://schemas.microsoft.com/office/drawing/2014/main" id="{8B1FC5C0-13CE-66EC-5D07-82ABF8D2C6FA}"/>
              </a:ext>
            </a:extLst>
          </p:cNvPr>
          <p:cNvSpPr txBox="1"/>
          <p:nvPr/>
        </p:nvSpPr>
        <p:spPr>
          <a:xfrm>
            <a:off x="221340" y="2383613"/>
            <a:ext cx="8701315" cy="2660793"/>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p>
            <a:pPr algn="just">
              <a:lnSpc>
                <a:spcPct val="150000"/>
              </a:lnSpc>
            </a:pPr>
            <a:r>
              <a:rPr lang="vi-VN" sz="1700" b="1">
                <a:solidFill>
                  <a:schemeClr val="accent5">
                    <a:lumMod val="75000"/>
                  </a:schemeClr>
                </a:solidFill>
              </a:rPr>
              <a:t>TƯ LIỆU 1: </a:t>
            </a:r>
            <a:r>
              <a:rPr lang="vi-VN" sz="1700"/>
              <a:t>“Cuộc Cách mạng công nghiệp lần thứ tư mang lại cả cơ hội và thách thức. Phải nắm bắt kịp thời, tận dụng hiệu quả các cơ hội để nâng cao năng suất lao động, sức cạnh tranh của nền kinh tế, hiệu quả quản lí xã hội. Chủ động phòng ngừa, ứng phó để hạn chế các tác động tiêu cực, bảo đảm quốc phòng, an ninh, an toàn, công bằng xã hội và tính bền vững của quá trình phát triển đất nước.”</a:t>
            </a:r>
          </a:p>
          <a:p>
            <a:pPr algn="r">
              <a:lnSpc>
                <a:spcPct val="150000"/>
              </a:lnSpc>
            </a:pPr>
            <a:r>
              <a:rPr lang="vi-VN" i="1"/>
              <a:t>(Đảng Cộng sản Việt Nam, Nghị quyết số 52-NQ/TƯ của Bộ Chính trị về một số chủ trương, chính sách chủ động tham gia cuộc Cách mạng công nghiệp lần thứ tư, ngày 27/9/2019)</a:t>
            </a:r>
          </a:p>
        </p:txBody>
      </p:sp>
    </p:spTree>
    <p:extLst>
      <p:ext uri="{BB962C8B-B14F-4D97-AF65-F5344CB8AC3E}">
        <p14:creationId xmlns:p14="http://schemas.microsoft.com/office/powerpoint/2010/main" val="10292138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D0F2C2E0-60FE-EC96-510C-5B2D559196C2}"/>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A590649A-01A4-6EB6-1DA5-FB9CBA0C1D17}"/>
              </a:ext>
            </a:extLst>
          </p:cNvPr>
          <p:cNvSpPr txBox="1"/>
          <p:nvPr/>
        </p:nvSpPr>
        <p:spPr>
          <a:xfrm>
            <a:off x="139701" y="133899"/>
            <a:ext cx="8864598" cy="2545377"/>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txBody>
          <a:bodyPr wrap="square">
            <a:spAutoFit/>
          </a:bodyPr>
          <a:lstStyle/>
          <a:p>
            <a:pPr algn="just">
              <a:lnSpc>
                <a:spcPct val="150000"/>
              </a:lnSpc>
            </a:pPr>
            <a:r>
              <a:rPr lang="vi-VN" sz="1600" b="1">
                <a:solidFill>
                  <a:schemeClr val="accent5">
                    <a:lumMod val="75000"/>
                  </a:schemeClr>
                </a:solidFill>
              </a:rPr>
              <a:t>TƯ LIỆU 1: </a:t>
            </a:r>
            <a:r>
              <a:rPr lang="vi-VN" sz="1600"/>
              <a:t>“Cuộc Cách mạng công nghiệp lần thứ tư mang lại cả cơ hội và thách thức. Phải nắm bắt kịp thời, tận dụng hiệu quả các cơ hội để nâng cao năng suất lao động, sức cạnh tranh của nền kinh tế, hiệu quả quản lí xã hội. Chủ động phòng ngừa, ứng phó để hạn chế các tác động tiêu cực, bảo đảm quốc phòng, an ninh, an toàn, công bằng xã hội và tính bền vững của quá trình phát triển đất nước.”</a:t>
            </a:r>
          </a:p>
          <a:p>
            <a:pPr algn="r">
              <a:lnSpc>
                <a:spcPct val="150000"/>
              </a:lnSpc>
            </a:pPr>
            <a:r>
              <a:rPr lang="vi-VN" i="1"/>
              <a:t>(Đảng Cộng sản Việt Nam, Nghị quyết số 52-NQ/TƯ của Bộ Chính trị về một số chủ trương, chính sách chủ động tham gia cuộc Cách mạng công nghiệp lần thứ tư, ngày 27/9/2019)</a:t>
            </a:r>
          </a:p>
        </p:txBody>
      </p:sp>
      <p:sp>
        <p:nvSpPr>
          <p:cNvPr id="2" name="Arrow: Down 1">
            <a:extLst>
              <a:ext uri="{FF2B5EF4-FFF2-40B4-BE49-F238E27FC236}">
                <a16:creationId xmlns:a16="http://schemas.microsoft.com/office/drawing/2014/main" id="{1F4BFDA2-7FAE-92D5-6A32-6D572C1C2997}"/>
              </a:ext>
            </a:extLst>
          </p:cNvPr>
          <p:cNvSpPr/>
          <p:nvPr/>
        </p:nvSpPr>
        <p:spPr>
          <a:xfrm>
            <a:off x="2750457" y="2679276"/>
            <a:ext cx="3643085" cy="696686"/>
          </a:xfrm>
          <a:prstGeom prst="downArrow">
            <a:avLst>
              <a:gd name="adj1" fmla="val 69124"/>
              <a:gd name="adj2" fmla="val 49573"/>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NỘI DUNG </a:t>
            </a:r>
          </a:p>
        </p:txBody>
      </p:sp>
      <p:sp>
        <p:nvSpPr>
          <p:cNvPr id="5" name="TextBox 4">
            <a:extLst>
              <a:ext uri="{FF2B5EF4-FFF2-40B4-BE49-F238E27FC236}">
                <a16:creationId xmlns:a16="http://schemas.microsoft.com/office/drawing/2014/main" id="{3DFEFC41-F695-F00C-73C2-D395A01696FB}"/>
              </a:ext>
            </a:extLst>
          </p:cNvPr>
          <p:cNvSpPr txBox="1"/>
          <p:nvPr/>
        </p:nvSpPr>
        <p:spPr>
          <a:xfrm>
            <a:off x="106135" y="3460168"/>
            <a:ext cx="8931728" cy="1420325"/>
          </a:xfrm>
          <a:prstGeom prst="rect">
            <a:avLst/>
          </a:prstGeom>
          <a:noFill/>
        </p:spPr>
        <p:txBody>
          <a:bodyPr wrap="square">
            <a:spAutoFit/>
          </a:bodyPr>
          <a:lstStyle/>
          <a:p>
            <a:pPr algn="just">
              <a:lnSpc>
                <a:spcPct val="150000"/>
              </a:lnSpc>
            </a:pPr>
            <a:r>
              <a:rPr lang="vi-VN" sz="2000"/>
              <a:t>Phản ánh những thời cơ cũng như thách thức của Cách mạng khoa học công nghiệp lần thứ tư đối với Việt Nam. Chúng ta phải nắm bắt kịp thời những thời cơ và chủ động phòng ngừa, ứng phó với những tác động tiêu cực.</a:t>
            </a:r>
            <a:endParaRPr lang="en-US" sz="2000"/>
          </a:p>
        </p:txBody>
      </p:sp>
      <p:pic>
        <p:nvPicPr>
          <p:cNvPr id="3" name="Picture 2">
            <a:extLst>
              <a:ext uri="{FF2B5EF4-FFF2-40B4-BE49-F238E27FC236}">
                <a16:creationId xmlns:a16="http://schemas.microsoft.com/office/drawing/2014/main" id="{B51397FE-96EB-F660-BDA0-317442F5E920}"/>
              </a:ext>
            </a:extLst>
          </p:cNvPr>
          <p:cNvPicPr>
            <a:picLocks noChangeAspect="1"/>
          </p:cNvPicPr>
          <p:nvPr/>
        </p:nvPicPr>
        <p:blipFill>
          <a:blip r:embed="rId3"/>
          <a:stretch>
            <a:fillRect/>
          </a:stretch>
        </p:blipFill>
        <p:spPr>
          <a:xfrm>
            <a:off x="0" y="4992329"/>
            <a:ext cx="853034" cy="151171"/>
          </a:xfrm>
          <a:prstGeom prst="rect">
            <a:avLst/>
          </a:prstGeom>
        </p:spPr>
      </p:pic>
    </p:spTree>
    <p:extLst>
      <p:ext uri="{BB962C8B-B14F-4D97-AF65-F5344CB8AC3E}">
        <p14:creationId xmlns:p14="http://schemas.microsoft.com/office/powerpoint/2010/main" val="2768005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1A7CA55D-2B40-3F92-C494-16A16C2AA734}"/>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D142B09-B62B-5EBA-CAD2-AA359B7D3911}"/>
              </a:ext>
            </a:extLst>
          </p:cNvPr>
          <p:cNvGrpSpPr/>
          <p:nvPr/>
        </p:nvGrpSpPr>
        <p:grpSpPr>
          <a:xfrm>
            <a:off x="221344" y="247366"/>
            <a:ext cx="8244112" cy="622299"/>
            <a:chOff x="235858" y="196566"/>
            <a:chExt cx="8244112" cy="622299"/>
          </a:xfrm>
        </p:grpSpPr>
        <p:sp>
          <p:nvSpPr>
            <p:cNvPr id="4" name="TextBox 3">
              <a:extLst>
                <a:ext uri="{FF2B5EF4-FFF2-40B4-BE49-F238E27FC236}">
                  <a16:creationId xmlns:a16="http://schemas.microsoft.com/office/drawing/2014/main" id="{8D919B5B-805B-30AF-437E-7F51B0E5D935}"/>
                </a:ext>
              </a:extLst>
            </p:cNvPr>
            <p:cNvSpPr txBox="1"/>
            <p:nvPr/>
          </p:nvSpPr>
          <p:spPr>
            <a:xfrm>
              <a:off x="997856" y="299966"/>
              <a:ext cx="7482114" cy="415498"/>
            </a:xfrm>
            <a:prstGeom prst="rect">
              <a:avLst/>
            </a:prstGeom>
            <a:noFill/>
          </p:spPr>
          <p:txBody>
            <a:bodyPr wrap="square">
              <a:spAutoFit/>
            </a:bodyPr>
            <a:lstStyle/>
            <a:p>
              <a:r>
                <a:rPr lang="en-US" sz="2100" i="1"/>
                <a:t>Khai thác thông tin mục 1b SGk tr.113 và trả lời câu hỏi:</a:t>
              </a:r>
            </a:p>
          </p:txBody>
        </p:sp>
        <p:sp>
          <p:nvSpPr>
            <p:cNvPr id="6" name="Freeform 4">
              <a:extLst>
                <a:ext uri="{FF2B5EF4-FFF2-40B4-BE49-F238E27FC236}">
                  <a16:creationId xmlns:a16="http://schemas.microsoft.com/office/drawing/2014/main" id="{E0FC534F-4615-1A0A-766B-BF7B481F81FC}"/>
                </a:ext>
              </a:extLst>
            </p:cNvPr>
            <p:cNvSpPr/>
            <p:nvPr/>
          </p:nvSpPr>
          <p:spPr>
            <a:xfrm>
              <a:off x="235858" y="196566"/>
              <a:ext cx="642373" cy="622299"/>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0F1245BB-CB75-437C-6C02-17CAB49FD2AC}"/>
              </a:ext>
            </a:extLst>
          </p:cNvPr>
          <p:cNvGrpSpPr/>
          <p:nvPr/>
        </p:nvGrpSpPr>
        <p:grpSpPr>
          <a:xfrm>
            <a:off x="123374" y="1260022"/>
            <a:ext cx="4368799" cy="2449286"/>
            <a:chOff x="297543" y="1418771"/>
            <a:chExt cx="4368799" cy="2449286"/>
          </a:xfrm>
        </p:grpSpPr>
        <p:grpSp>
          <p:nvGrpSpPr>
            <p:cNvPr id="10" name="Group 9">
              <a:extLst>
                <a:ext uri="{FF2B5EF4-FFF2-40B4-BE49-F238E27FC236}">
                  <a16:creationId xmlns:a16="http://schemas.microsoft.com/office/drawing/2014/main" id="{E102A706-B36F-19DB-53AD-966400505F40}"/>
                </a:ext>
              </a:extLst>
            </p:cNvPr>
            <p:cNvGrpSpPr/>
            <p:nvPr/>
          </p:nvGrpSpPr>
          <p:grpSpPr>
            <a:xfrm>
              <a:off x="297543" y="1661885"/>
              <a:ext cx="4368799" cy="2206172"/>
              <a:chOff x="297543" y="1661885"/>
              <a:chExt cx="4368799" cy="2206172"/>
            </a:xfrm>
          </p:grpSpPr>
          <p:sp>
            <p:nvSpPr>
              <p:cNvPr id="8" name="Rectangle 7">
                <a:extLst>
                  <a:ext uri="{FF2B5EF4-FFF2-40B4-BE49-F238E27FC236}">
                    <a16:creationId xmlns:a16="http://schemas.microsoft.com/office/drawing/2014/main" id="{5F0A6FA3-1051-3BAA-AE6A-EE96D19386AE}"/>
                  </a:ext>
                </a:extLst>
              </p:cNvPr>
              <p:cNvSpPr/>
              <p:nvPr/>
            </p:nvSpPr>
            <p:spPr>
              <a:xfrm>
                <a:off x="297543" y="1661885"/>
                <a:ext cx="4274457" cy="2102771"/>
              </a:xfrm>
              <a:prstGeom prst="rect">
                <a:avLst/>
              </a:prstGeom>
              <a:solidFill>
                <a:schemeClr val="accent5">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0B40E7-A22F-8CC9-FEAC-2DAF500E3C71}"/>
                  </a:ext>
                </a:extLst>
              </p:cNvPr>
              <p:cNvSpPr/>
              <p:nvPr/>
            </p:nvSpPr>
            <p:spPr>
              <a:xfrm>
                <a:off x="391885" y="1765286"/>
                <a:ext cx="4274457" cy="2102771"/>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Rounded Corners 11">
              <a:extLst>
                <a:ext uri="{FF2B5EF4-FFF2-40B4-BE49-F238E27FC236}">
                  <a16:creationId xmlns:a16="http://schemas.microsoft.com/office/drawing/2014/main" id="{36AF1DC3-9975-F26C-9776-AC0DC4D34323}"/>
                </a:ext>
              </a:extLst>
            </p:cNvPr>
            <p:cNvSpPr/>
            <p:nvPr/>
          </p:nvSpPr>
          <p:spPr>
            <a:xfrm>
              <a:off x="1426028" y="1418771"/>
              <a:ext cx="2017486" cy="486228"/>
            </a:xfrm>
            <a:prstGeom prst="roundRect">
              <a:avLst>
                <a:gd name="adj" fmla="val 50000"/>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Nhóm chẵn </a:t>
              </a:r>
            </a:p>
          </p:txBody>
        </p:sp>
        <p:sp>
          <p:nvSpPr>
            <p:cNvPr id="15" name="TextBox 14">
              <a:extLst>
                <a:ext uri="{FF2B5EF4-FFF2-40B4-BE49-F238E27FC236}">
                  <a16:creationId xmlns:a16="http://schemas.microsoft.com/office/drawing/2014/main" id="{3EF22105-FD90-96B5-34EF-70DB2B521E75}"/>
                </a:ext>
              </a:extLst>
            </p:cNvPr>
            <p:cNvSpPr txBox="1"/>
            <p:nvPr/>
          </p:nvSpPr>
          <p:spPr>
            <a:xfrm>
              <a:off x="514378" y="2148113"/>
              <a:ext cx="4029470" cy="1420325"/>
            </a:xfrm>
            <a:prstGeom prst="rect">
              <a:avLst/>
            </a:prstGeom>
            <a:noFill/>
          </p:spPr>
          <p:txBody>
            <a:bodyPr wrap="square">
              <a:spAutoFit/>
            </a:bodyPr>
            <a:lstStyle/>
            <a:p>
              <a:pPr algn="just">
                <a:lnSpc>
                  <a:spcPct val="150000"/>
                </a:lnSpc>
              </a:pPr>
              <a:r>
                <a:rPr lang="vi-VN" sz="2000"/>
                <a:t>Làm rõ ảnh hưởng tích cực của cuộc cách mạng khoa học – kĩ thuật đối với Việt Nam.</a:t>
              </a:r>
              <a:endParaRPr lang="en-US" sz="2000"/>
            </a:p>
          </p:txBody>
        </p:sp>
      </p:grpSp>
      <p:grpSp>
        <p:nvGrpSpPr>
          <p:cNvPr id="17" name="Group 16">
            <a:extLst>
              <a:ext uri="{FF2B5EF4-FFF2-40B4-BE49-F238E27FC236}">
                <a16:creationId xmlns:a16="http://schemas.microsoft.com/office/drawing/2014/main" id="{F64B72AC-3923-52E9-B9BD-E18C6DB468FD}"/>
              </a:ext>
            </a:extLst>
          </p:cNvPr>
          <p:cNvGrpSpPr/>
          <p:nvPr/>
        </p:nvGrpSpPr>
        <p:grpSpPr>
          <a:xfrm>
            <a:off x="4644572" y="1260022"/>
            <a:ext cx="4368799" cy="2449286"/>
            <a:chOff x="297543" y="1418771"/>
            <a:chExt cx="4368799" cy="2449286"/>
          </a:xfrm>
        </p:grpSpPr>
        <p:grpSp>
          <p:nvGrpSpPr>
            <p:cNvPr id="18" name="Group 17">
              <a:extLst>
                <a:ext uri="{FF2B5EF4-FFF2-40B4-BE49-F238E27FC236}">
                  <a16:creationId xmlns:a16="http://schemas.microsoft.com/office/drawing/2014/main" id="{9977E060-DE19-6F32-38C8-6B087E6919DC}"/>
                </a:ext>
              </a:extLst>
            </p:cNvPr>
            <p:cNvGrpSpPr/>
            <p:nvPr/>
          </p:nvGrpSpPr>
          <p:grpSpPr>
            <a:xfrm>
              <a:off x="297543" y="1661885"/>
              <a:ext cx="4368799" cy="2206172"/>
              <a:chOff x="297543" y="1661885"/>
              <a:chExt cx="4368799" cy="2206172"/>
            </a:xfrm>
          </p:grpSpPr>
          <p:sp>
            <p:nvSpPr>
              <p:cNvPr id="21" name="Rectangle 20">
                <a:extLst>
                  <a:ext uri="{FF2B5EF4-FFF2-40B4-BE49-F238E27FC236}">
                    <a16:creationId xmlns:a16="http://schemas.microsoft.com/office/drawing/2014/main" id="{44A49911-A474-3BC8-AEC2-105440A68609}"/>
                  </a:ext>
                </a:extLst>
              </p:cNvPr>
              <p:cNvSpPr/>
              <p:nvPr/>
            </p:nvSpPr>
            <p:spPr>
              <a:xfrm>
                <a:off x="297543" y="1661885"/>
                <a:ext cx="4274457" cy="2102771"/>
              </a:xfrm>
              <a:prstGeom prst="rect">
                <a:avLst/>
              </a:prstGeom>
              <a:solidFill>
                <a:schemeClr val="bg2">
                  <a:lumMod val="9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574973-2606-CE1B-A5D1-98F1CAFF1326}"/>
                  </a:ext>
                </a:extLst>
              </p:cNvPr>
              <p:cNvSpPr/>
              <p:nvPr/>
            </p:nvSpPr>
            <p:spPr>
              <a:xfrm>
                <a:off x="391885" y="1765286"/>
                <a:ext cx="4274457" cy="2102771"/>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Rounded Corners 18">
              <a:extLst>
                <a:ext uri="{FF2B5EF4-FFF2-40B4-BE49-F238E27FC236}">
                  <a16:creationId xmlns:a16="http://schemas.microsoft.com/office/drawing/2014/main" id="{2810A882-5EC9-48DB-9BD5-79C71A3B2829}"/>
                </a:ext>
              </a:extLst>
            </p:cNvPr>
            <p:cNvSpPr/>
            <p:nvPr/>
          </p:nvSpPr>
          <p:spPr>
            <a:xfrm>
              <a:off x="1426028" y="1418771"/>
              <a:ext cx="2017486" cy="486228"/>
            </a:xfrm>
            <a:prstGeom prst="roundRect">
              <a:avLst>
                <a:gd name="adj" fmla="val 50000"/>
              </a:avLst>
            </a:prstGeom>
            <a:solidFill>
              <a:schemeClr val="bg2">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Nhóm lẻ </a:t>
              </a:r>
            </a:p>
          </p:txBody>
        </p:sp>
        <p:sp>
          <p:nvSpPr>
            <p:cNvPr id="20" name="TextBox 19">
              <a:extLst>
                <a:ext uri="{FF2B5EF4-FFF2-40B4-BE49-F238E27FC236}">
                  <a16:creationId xmlns:a16="http://schemas.microsoft.com/office/drawing/2014/main" id="{C53A6FA8-E2C1-A291-DBB3-1E714D25EC71}"/>
                </a:ext>
              </a:extLst>
            </p:cNvPr>
            <p:cNvSpPr txBox="1"/>
            <p:nvPr/>
          </p:nvSpPr>
          <p:spPr>
            <a:xfrm>
              <a:off x="514378" y="2148113"/>
              <a:ext cx="4029470" cy="1420325"/>
            </a:xfrm>
            <a:prstGeom prst="rect">
              <a:avLst/>
            </a:prstGeom>
            <a:noFill/>
          </p:spPr>
          <p:txBody>
            <a:bodyPr wrap="square">
              <a:spAutoFit/>
            </a:bodyPr>
            <a:lstStyle/>
            <a:p>
              <a:pPr algn="just">
                <a:lnSpc>
                  <a:spcPct val="150000"/>
                </a:lnSpc>
              </a:pPr>
              <a:r>
                <a:rPr lang="vi-VN" sz="2000"/>
                <a:t>Nêu một số ảnh hưởng tiêu cực của cách mạng khoa học – kĩ thuật đối với Việt Nam.</a:t>
              </a:r>
              <a:endParaRPr lang="en-US" sz="2000"/>
            </a:p>
          </p:txBody>
        </p:sp>
      </p:grpSp>
      <p:sp>
        <p:nvSpPr>
          <p:cNvPr id="23" name="Freeform 8">
            <a:extLst>
              <a:ext uri="{FF2B5EF4-FFF2-40B4-BE49-F238E27FC236}">
                <a16:creationId xmlns:a16="http://schemas.microsoft.com/office/drawing/2014/main" id="{C49A3384-70BB-DEFB-5368-4C110E68DADB}"/>
              </a:ext>
            </a:extLst>
          </p:cNvPr>
          <p:cNvSpPr/>
          <p:nvPr/>
        </p:nvSpPr>
        <p:spPr>
          <a:xfrm>
            <a:off x="2834134" y="3826406"/>
            <a:ext cx="3620876" cy="131709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4112002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73B7CE08-6B40-87F8-9D0D-E676F21E19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4293A4-E1BB-10CA-DA67-A901470EE6B6}"/>
              </a:ext>
            </a:extLst>
          </p:cNvPr>
          <p:cNvSpPr/>
          <p:nvPr/>
        </p:nvSpPr>
        <p:spPr>
          <a:xfrm>
            <a:off x="-97972" y="268514"/>
            <a:ext cx="9339943" cy="537029"/>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a. THỜI CƠ </a:t>
            </a:r>
          </a:p>
        </p:txBody>
      </p:sp>
      <p:sp>
        <p:nvSpPr>
          <p:cNvPr id="3" name="Rectangle: Rounded Corners 2">
            <a:extLst>
              <a:ext uri="{FF2B5EF4-FFF2-40B4-BE49-F238E27FC236}">
                <a16:creationId xmlns:a16="http://schemas.microsoft.com/office/drawing/2014/main" id="{5E5D54C1-1A2B-AAAD-8F8D-FB9A2E0C103C}"/>
              </a:ext>
            </a:extLst>
          </p:cNvPr>
          <p:cNvSpPr/>
          <p:nvPr/>
        </p:nvSpPr>
        <p:spPr>
          <a:xfrm>
            <a:off x="217716" y="1023257"/>
            <a:ext cx="2648855" cy="2489200"/>
          </a:xfrm>
          <a:prstGeom prst="roundRect">
            <a:avLst>
              <a:gd name="adj" fmla="val 97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Thúc đẩy sự phát triển của kinh tế theo hướng hiện đại, hội nhập khu vực và thế giới.</a:t>
            </a:r>
            <a:endParaRPr lang="en-US" sz="2000">
              <a:solidFill>
                <a:srgbClr val="000000"/>
              </a:solidFill>
            </a:endParaRPr>
          </a:p>
        </p:txBody>
      </p:sp>
      <p:sp>
        <p:nvSpPr>
          <p:cNvPr id="5" name="Rectangle: Rounded Corners 4">
            <a:extLst>
              <a:ext uri="{FF2B5EF4-FFF2-40B4-BE49-F238E27FC236}">
                <a16:creationId xmlns:a16="http://schemas.microsoft.com/office/drawing/2014/main" id="{AE2F5F7E-A1E0-CF27-02F7-D62F57F2E989}"/>
              </a:ext>
            </a:extLst>
          </p:cNvPr>
          <p:cNvSpPr/>
          <p:nvPr/>
        </p:nvSpPr>
        <p:spPr>
          <a:xfrm>
            <a:off x="3151414" y="1023257"/>
            <a:ext cx="2354943" cy="2489200"/>
          </a:xfrm>
          <a:prstGeom prst="roundRect">
            <a:avLst>
              <a:gd name="adj" fmla="val 97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Nâng cao chất lượng cuộc sống của người dân.</a:t>
            </a:r>
            <a:endParaRPr lang="en-US" sz="2000">
              <a:solidFill>
                <a:srgbClr val="000000"/>
              </a:solidFill>
            </a:endParaRPr>
          </a:p>
        </p:txBody>
      </p:sp>
      <p:sp>
        <p:nvSpPr>
          <p:cNvPr id="11" name="Rectangle: Rounded Corners 10">
            <a:extLst>
              <a:ext uri="{FF2B5EF4-FFF2-40B4-BE49-F238E27FC236}">
                <a16:creationId xmlns:a16="http://schemas.microsoft.com/office/drawing/2014/main" id="{DC8BAC38-2304-8101-CC8A-21BD6B9BB83D}"/>
              </a:ext>
            </a:extLst>
          </p:cNvPr>
          <p:cNvSpPr/>
          <p:nvPr/>
        </p:nvSpPr>
        <p:spPr>
          <a:xfrm>
            <a:off x="5791200" y="1023256"/>
            <a:ext cx="3135081" cy="2489200"/>
          </a:xfrm>
          <a:prstGeom prst="roundRect">
            <a:avLst>
              <a:gd name="adj" fmla="val 97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Thay đổi phương thức quản lí nhà nước, mô hình sản xuất kinh doanh, tiêu dùng và đời sống văn hoá, xã hội.</a:t>
            </a:r>
            <a:endParaRPr lang="en-US" sz="2000">
              <a:solidFill>
                <a:srgbClr val="000000"/>
              </a:solidFill>
            </a:endParaRPr>
          </a:p>
        </p:txBody>
      </p:sp>
      <p:pic>
        <p:nvPicPr>
          <p:cNvPr id="15364" name="Picture 4" descr="Cửa “thoát hiểm” cho kinh tế hộ - Tạp chí Tài chính">
            <a:extLst>
              <a:ext uri="{FF2B5EF4-FFF2-40B4-BE49-F238E27FC236}">
                <a16:creationId xmlns:a16="http://schemas.microsoft.com/office/drawing/2014/main" id="{C2AF3005-7080-6FAD-6B80-59AE0BC6F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056"/>
          <a:stretch/>
        </p:blipFill>
        <p:spPr bwMode="auto">
          <a:xfrm>
            <a:off x="203202" y="3627809"/>
            <a:ext cx="3820886" cy="143495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hất lượng cuộc sống của người dân Việt Nam có những dấu hiệu tích cực">
            <a:extLst>
              <a:ext uri="{FF2B5EF4-FFF2-40B4-BE49-F238E27FC236}">
                <a16:creationId xmlns:a16="http://schemas.microsoft.com/office/drawing/2014/main" id="{54E5E814-F313-E990-100E-C11F89D892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65"/>
          <a:stretch/>
        </p:blipFill>
        <p:spPr bwMode="auto">
          <a:xfrm>
            <a:off x="4097672" y="3627808"/>
            <a:ext cx="2978043" cy="143495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Đảm bảo hạ tầng giao thông đồng bộ, đưa Việt Nam thành đầu mối logistics  quan trọng trong khu vực - Nhịp sống kinh tế Việt Nam &amp; Thế giới">
            <a:extLst>
              <a:ext uri="{FF2B5EF4-FFF2-40B4-BE49-F238E27FC236}">
                <a16:creationId xmlns:a16="http://schemas.microsoft.com/office/drawing/2014/main" id="{7AD21985-D656-3569-33F2-9563AABF6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074"/>
          <a:stretch/>
        </p:blipFill>
        <p:spPr bwMode="auto">
          <a:xfrm>
            <a:off x="7149299" y="3627807"/>
            <a:ext cx="1835044" cy="1434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6448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barn(inVertical)">
                                      <p:cBhvr>
                                        <p:cTn id="21" dur="500"/>
                                        <p:tgtEl>
                                          <p:spTgt spid="15364"/>
                                        </p:tgtEl>
                                      </p:cBhvr>
                                    </p:animEffect>
                                  </p:childTnLst>
                                </p:cTn>
                              </p:par>
                              <p:par>
                                <p:cTn id="22" presetID="16" presetClass="entr" presetSubtype="21" fill="hold" nodeType="withEffect">
                                  <p:stCondLst>
                                    <p:cond delay="0"/>
                                  </p:stCondLst>
                                  <p:childTnLst>
                                    <p:set>
                                      <p:cBhvr>
                                        <p:cTn id="23" dur="1" fill="hold">
                                          <p:stCondLst>
                                            <p:cond delay="0"/>
                                          </p:stCondLst>
                                        </p:cTn>
                                        <p:tgtEl>
                                          <p:spTgt spid="15366"/>
                                        </p:tgtEl>
                                        <p:attrNameLst>
                                          <p:attrName>style.visibility</p:attrName>
                                        </p:attrNameLst>
                                      </p:cBhvr>
                                      <p:to>
                                        <p:strVal val="visible"/>
                                      </p:to>
                                    </p:set>
                                    <p:animEffect transition="in" filter="barn(inVertical)">
                                      <p:cBhvr>
                                        <p:cTn id="24" dur="500"/>
                                        <p:tgtEl>
                                          <p:spTgt spid="15366"/>
                                        </p:tgtEl>
                                      </p:cBhvr>
                                    </p:animEffect>
                                  </p:childTnLst>
                                </p:cTn>
                              </p:par>
                              <p:par>
                                <p:cTn id="25" presetID="16" presetClass="entr" presetSubtype="21" fill="hold" nodeType="withEffect">
                                  <p:stCondLst>
                                    <p:cond delay="0"/>
                                  </p:stCondLst>
                                  <p:childTnLst>
                                    <p:set>
                                      <p:cBhvr>
                                        <p:cTn id="26" dur="1" fill="hold">
                                          <p:stCondLst>
                                            <p:cond delay="0"/>
                                          </p:stCondLst>
                                        </p:cTn>
                                        <p:tgtEl>
                                          <p:spTgt spid="15368"/>
                                        </p:tgtEl>
                                        <p:attrNameLst>
                                          <p:attrName>style.visibility</p:attrName>
                                        </p:attrNameLst>
                                      </p:cBhvr>
                                      <p:to>
                                        <p:strVal val="visible"/>
                                      </p:to>
                                    </p:set>
                                    <p:animEffect transition="in" filter="barn(inVertical)">
                                      <p:cBhvr>
                                        <p:cTn id="27"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AA598581-253D-872B-7B9B-8B27EE0C02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FB2B057-78AC-DAE0-EFE6-10CCED293757}"/>
              </a:ext>
            </a:extLst>
          </p:cNvPr>
          <p:cNvSpPr/>
          <p:nvPr/>
        </p:nvSpPr>
        <p:spPr>
          <a:xfrm>
            <a:off x="-97972" y="268514"/>
            <a:ext cx="9339943" cy="537029"/>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b. THÁCH THỨC </a:t>
            </a:r>
          </a:p>
        </p:txBody>
      </p:sp>
      <p:sp>
        <p:nvSpPr>
          <p:cNvPr id="6" name="TextBox 5">
            <a:extLst>
              <a:ext uri="{FF2B5EF4-FFF2-40B4-BE49-F238E27FC236}">
                <a16:creationId xmlns:a16="http://schemas.microsoft.com/office/drawing/2014/main" id="{339647FB-4CB3-C542-7D3C-306BECFF3DBF}"/>
              </a:ext>
            </a:extLst>
          </p:cNvPr>
          <p:cNvSpPr txBox="1"/>
          <p:nvPr/>
        </p:nvSpPr>
        <p:spPr>
          <a:xfrm>
            <a:off x="264884" y="975733"/>
            <a:ext cx="8614229"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Dễ bị biến thành nơi gia công, lắp ráp đơn giản, giá trị gia tăng thấp trong chuỗi giá trị toàn cầu.</a:t>
            </a:r>
            <a:endParaRPr lang="en-US" sz="2000"/>
          </a:p>
          <a:p>
            <a:pPr marL="342900" indent="-342900" algn="just">
              <a:lnSpc>
                <a:spcPct val="150000"/>
              </a:lnSpc>
              <a:buFont typeface="Wingdings" panose="05000000000000000000" pitchFamily="2" charset="2"/>
              <a:buChar char="§"/>
            </a:pPr>
            <a:r>
              <a:rPr lang="vi-VN" sz="2000"/>
              <a:t>Nguy cơ về an ninh, chính trị, an toàn xã hội</a:t>
            </a:r>
            <a:r>
              <a:rPr lang="en-US" sz="2000"/>
              <a:t>:</a:t>
            </a:r>
          </a:p>
        </p:txBody>
      </p:sp>
      <p:grpSp>
        <p:nvGrpSpPr>
          <p:cNvPr id="12" name="Group 11">
            <a:extLst>
              <a:ext uri="{FF2B5EF4-FFF2-40B4-BE49-F238E27FC236}">
                <a16:creationId xmlns:a16="http://schemas.microsoft.com/office/drawing/2014/main" id="{E3553595-8AA5-CCA9-9CE8-E96F86544C7E}"/>
              </a:ext>
            </a:extLst>
          </p:cNvPr>
          <p:cNvGrpSpPr/>
          <p:nvPr/>
        </p:nvGrpSpPr>
        <p:grpSpPr>
          <a:xfrm>
            <a:off x="557438" y="2564242"/>
            <a:ext cx="3564619" cy="2451868"/>
            <a:chOff x="557438" y="2578756"/>
            <a:chExt cx="3564619" cy="2451868"/>
          </a:xfrm>
        </p:grpSpPr>
        <p:pic>
          <p:nvPicPr>
            <p:cNvPr id="17410" name="Picture 2" descr="Những nguy cơ tiềm ẩn - Tạp chí Tài chính">
              <a:extLst>
                <a:ext uri="{FF2B5EF4-FFF2-40B4-BE49-F238E27FC236}">
                  <a16:creationId xmlns:a16="http://schemas.microsoft.com/office/drawing/2014/main" id="{E20B7A83-9949-3A3C-07B7-4ABA8EA58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39" y="2578756"/>
              <a:ext cx="3564618" cy="19914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A29B8F-4861-7D13-37F6-09F848A99B3D}"/>
                </a:ext>
              </a:extLst>
            </p:cNvPr>
            <p:cNvSpPr txBox="1"/>
            <p:nvPr/>
          </p:nvSpPr>
          <p:spPr>
            <a:xfrm>
              <a:off x="557438" y="4661292"/>
              <a:ext cx="3564619" cy="369332"/>
            </a:xfrm>
            <a:prstGeom prst="rect">
              <a:avLst/>
            </a:prstGeom>
            <a:noFill/>
          </p:spPr>
          <p:txBody>
            <a:bodyPr wrap="square">
              <a:spAutoFit/>
            </a:bodyPr>
            <a:lstStyle/>
            <a:p>
              <a:pPr algn="ctr"/>
              <a:r>
                <a:rPr lang="en-US" sz="1800" i="1">
                  <a:solidFill>
                    <a:srgbClr val="002060"/>
                  </a:solidFill>
                </a:rPr>
                <a:t>Thông tin bảo mật bị đánh cắp</a:t>
              </a:r>
            </a:p>
          </p:txBody>
        </p:sp>
      </p:grpSp>
      <p:grpSp>
        <p:nvGrpSpPr>
          <p:cNvPr id="10" name="Group 9">
            <a:extLst>
              <a:ext uri="{FF2B5EF4-FFF2-40B4-BE49-F238E27FC236}">
                <a16:creationId xmlns:a16="http://schemas.microsoft.com/office/drawing/2014/main" id="{31265470-3CF2-E231-5B88-AEE79DF04C2C}"/>
              </a:ext>
            </a:extLst>
          </p:cNvPr>
          <p:cNvGrpSpPr/>
          <p:nvPr/>
        </p:nvGrpSpPr>
        <p:grpSpPr>
          <a:xfrm>
            <a:off x="4512581" y="2551734"/>
            <a:ext cx="4166962" cy="2464376"/>
            <a:chOff x="4512581" y="2566248"/>
            <a:chExt cx="4166962" cy="2464376"/>
          </a:xfrm>
        </p:grpSpPr>
        <p:pic>
          <p:nvPicPr>
            <p:cNvPr id="17412" name="Picture 4" descr="Cung cấp thông tin sai sự thật trên mạng xã hội bị xử lý thế nào?">
              <a:extLst>
                <a:ext uri="{FF2B5EF4-FFF2-40B4-BE49-F238E27FC236}">
                  <a16:creationId xmlns:a16="http://schemas.microsoft.com/office/drawing/2014/main" id="{B898A4E2-E499-11CD-A7D7-A6FE4CA2F1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921"/>
            <a:stretch/>
          </p:blipFill>
          <p:spPr bwMode="auto">
            <a:xfrm>
              <a:off x="4512582" y="2566248"/>
              <a:ext cx="4166961" cy="19941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325C4C-EFCA-822D-EFA9-37E42CC07514}"/>
                </a:ext>
              </a:extLst>
            </p:cNvPr>
            <p:cNvSpPr txBox="1"/>
            <p:nvPr/>
          </p:nvSpPr>
          <p:spPr>
            <a:xfrm>
              <a:off x="4512581" y="4661292"/>
              <a:ext cx="4166961" cy="369332"/>
            </a:xfrm>
            <a:prstGeom prst="rect">
              <a:avLst/>
            </a:prstGeom>
            <a:noFill/>
          </p:spPr>
          <p:txBody>
            <a:bodyPr wrap="square">
              <a:spAutoFit/>
            </a:bodyPr>
            <a:lstStyle/>
            <a:p>
              <a:pPr algn="ctr"/>
              <a:r>
                <a:rPr lang="en-US" sz="1800" i="1">
                  <a:solidFill>
                    <a:srgbClr val="002060"/>
                  </a:solidFill>
                </a:rPr>
                <a:t>Thông tin sai sự thật tràn lan</a:t>
              </a:r>
            </a:p>
          </p:txBody>
        </p:sp>
      </p:grpSp>
      <p:pic>
        <p:nvPicPr>
          <p:cNvPr id="3" name="Picture 2">
            <a:extLst>
              <a:ext uri="{FF2B5EF4-FFF2-40B4-BE49-F238E27FC236}">
                <a16:creationId xmlns:a16="http://schemas.microsoft.com/office/drawing/2014/main" id="{29CF2C6C-EBDD-B3AC-0DF1-6C9BAD14D8A8}"/>
              </a:ext>
            </a:extLst>
          </p:cNvPr>
          <p:cNvPicPr>
            <a:picLocks noChangeAspect="1"/>
          </p:cNvPicPr>
          <p:nvPr/>
        </p:nvPicPr>
        <p:blipFill>
          <a:blip r:embed="rId5"/>
          <a:stretch>
            <a:fillRect/>
          </a:stretch>
        </p:blipFill>
        <p:spPr>
          <a:xfrm>
            <a:off x="0" y="4992329"/>
            <a:ext cx="853034" cy="151171"/>
          </a:xfrm>
          <a:prstGeom prst="rect">
            <a:avLst/>
          </a:prstGeom>
        </p:spPr>
      </p:pic>
    </p:spTree>
    <p:extLst>
      <p:ext uri="{BB962C8B-B14F-4D97-AF65-F5344CB8AC3E}">
        <p14:creationId xmlns:p14="http://schemas.microsoft.com/office/powerpoint/2010/main" val="28318907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177F2E11-EB82-3BF3-9BBE-1989322333C4}"/>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68BC4449-24AB-5D9A-DDC3-E51A356BE9E4}"/>
              </a:ext>
            </a:extLst>
          </p:cNvPr>
          <p:cNvGrpSpPr/>
          <p:nvPr/>
        </p:nvGrpSpPr>
        <p:grpSpPr>
          <a:xfrm>
            <a:off x="4325256" y="563910"/>
            <a:ext cx="4397829" cy="4015680"/>
            <a:chOff x="3802741" y="308911"/>
            <a:chExt cx="4397829" cy="4015680"/>
          </a:xfrm>
        </p:grpSpPr>
        <p:sp>
          <p:nvSpPr>
            <p:cNvPr id="7" name="Rectangle: Rounded Corners 6">
              <a:extLst>
                <a:ext uri="{FF2B5EF4-FFF2-40B4-BE49-F238E27FC236}">
                  <a16:creationId xmlns:a16="http://schemas.microsoft.com/office/drawing/2014/main" id="{47D3BBBF-2698-2712-9C70-0A20EE62B46E}"/>
                </a:ext>
              </a:extLst>
            </p:cNvPr>
            <p:cNvSpPr/>
            <p:nvPr/>
          </p:nvSpPr>
          <p:spPr>
            <a:xfrm>
              <a:off x="3802741" y="810211"/>
              <a:ext cx="4397829" cy="3514380"/>
            </a:xfrm>
            <a:prstGeom prst="roundRect">
              <a:avLst>
                <a:gd name="adj" fmla="val 6945"/>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6ABF43-2941-BCBE-CA0A-B77C3F3A9796}"/>
                </a:ext>
              </a:extLst>
            </p:cNvPr>
            <p:cNvSpPr txBox="1"/>
            <p:nvPr/>
          </p:nvSpPr>
          <p:spPr>
            <a:xfrm>
              <a:off x="3904341" y="1363691"/>
              <a:ext cx="4194630" cy="2805320"/>
            </a:xfrm>
            <a:prstGeom prst="rect">
              <a:avLst/>
            </a:prstGeom>
            <a:noFill/>
          </p:spPr>
          <p:txBody>
            <a:bodyPr wrap="square">
              <a:spAutoFit/>
            </a:bodyPr>
            <a:lstStyle/>
            <a:p>
              <a:pPr algn="just">
                <a:lnSpc>
                  <a:spcPct val="150000"/>
                </a:lnSpc>
              </a:pPr>
              <a:r>
                <a:rPr lang="vi-VN" sz="2000"/>
                <a:t>Theo em, trước những ảnh hưởng tích cực và tiêu cực của cuộc cách mạng khoa học – kĩ thuật, là 1 HS THCS, em cần làm gì để tiếp cận được những thành tựu khoa học – kĩ thuật?</a:t>
              </a:r>
              <a:endParaRPr lang="en-US" sz="2000"/>
            </a:p>
          </p:txBody>
        </p:sp>
        <p:sp>
          <p:nvSpPr>
            <p:cNvPr id="11" name="Freeform 7">
              <a:extLst>
                <a:ext uri="{FF2B5EF4-FFF2-40B4-BE49-F238E27FC236}">
                  <a16:creationId xmlns:a16="http://schemas.microsoft.com/office/drawing/2014/main" id="{C3D74899-D750-2050-0851-80AA4E9A73AB}"/>
                </a:ext>
              </a:extLst>
            </p:cNvPr>
            <p:cNvSpPr/>
            <p:nvPr/>
          </p:nvSpPr>
          <p:spPr>
            <a:xfrm>
              <a:off x="5317288" y="308911"/>
              <a:ext cx="1368736" cy="100260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pic>
        <p:nvPicPr>
          <p:cNvPr id="14" name="Picture 16">
            <a:extLst>
              <a:ext uri="{FF2B5EF4-FFF2-40B4-BE49-F238E27FC236}">
                <a16:creationId xmlns:a16="http://schemas.microsoft.com/office/drawing/2014/main" id="{71060D16-7943-E6F0-7C1D-9AC47D649D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0123" y="1228486"/>
            <a:ext cx="3728391" cy="371907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4469110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0">
          <a:extLst>
            <a:ext uri="{FF2B5EF4-FFF2-40B4-BE49-F238E27FC236}">
              <a16:creationId xmlns:a16="http://schemas.microsoft.com/office/drawing/2014/main" id="{C5FD27D2-BC87-30B7-9B36-246C2F502A10}"/>
            </a:ext>
          </a:extLst>
        </p:cNvPr>
        <p:cNvGrpSpPr/>
        <p:nvPr/>
      </p:nvGrpSpPr>
      <p:grpSpPr>
        <a:xfrm>
          <a:off x="0" y="0"/>
          <a:ext cx="0" cy="0"/>
          <a:chOff x="0" y="0"/>
          <a:chExt cx="0" cy="0"/>
        </a:xfrm>
      </p:grpSpPr>
      <p:pic>
        <p:nvPicPr>
          <p:cNvPr id="2" name="Hình ảnh 5" descr="4 Ví Dụ Về IoT (Internet vạn vật) Tạo Nên Đột Phá Trong Cuộc Sống">
            <a:extLst>
              <a:ext uri="{FF2B5EF4-FFF2-40B4-BE49-F238E27FC236}">
                <a16:creationId xmlns:a16="http://schemas.microsoft.com/office/drawing/2014/main" id="{2F11DA4C-8C92-A227-3882-A643DDFEAA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1599" y="278017"/>
            <a:ext cx="4328387" cy="2948008"/>
          </a:xfrm>
          <a:prstGeom prst="rect">
            <a:avLst/>
          </a:prstGeom>
          <a:noFill/>
          <a:ln>
            <a:noFill/>
          </a:ln>
        </p:spPr>
      </p:pic>
      <p:pic>
        <p:nvPicPr>
          <p:cNvPr id="5" name="Hình ảnh 1" descr="Ảnh có chứa Mặt người, người, trang phục, Phụ kiện thời trang&#10;&#10;Mô tả được tạo tự động">
            <a:extLst>
              <a:ext uri="{FF2B5EF4-FFF2-40B4-BE49-F238E27FC236}">
                <a16:creationId xmlns:a16="http://schemas.microsoft.com/office/drawing/2014/main" id="{D863674A-06C9-2965-27D6-7AC6846AADD6}"/>
              </a:ext>
            </a:extLst>
          </p:cNvPr>
          <p:cNvPicPr>
            <a:picLocks noChangeAspect="1"/>
          </p:cNvPicPr>
          <p:nvPr/>
        </p:nvPicPr>
        <p:blipFill>
          <a:blip r:embed="rId4"/>
          <a:stretch>
            <a:fillRect/>
          </a:stretch>
        </p:blipFill>
        <p:spPr>
          <a:xfrm>
            <a:off x="4548679" y="1973471"/>
            <a:ext cx="4486464" cy="2948009"/>
          </a:xfrm>
          <a:prstGeom prst="rect">
            <a:avLst/>
          </a:prstGeom>
        </p:spPr>
      </p:pic>
      <p:sp>
        <p:nvSpPr>
          <p:cNvPr id="9" name="Rectangle 8">
            <a:extLst>
              <a:ext uri="{FF2B5EF4-FFF2-40B4-BE49-F238E27FC236}">
                <a16:creationId xmlns:a16="http://schemas.microsoft.com/office/drawing/2014/main" id="{DB01E616-CCBE-AE0A-C23E-1B57AE9D23DB}"/>
              </a:ext>
            </a:extLst>
          </p:cNvPr>
          <p:cNvSpPr/>
          <p:nvPr/>
        </p:nvSpPr>
        <p:spPr>
          <a:xfrm>
            <a:off x="108857" y="260781"/>
            <a:ext cx="4328387" cy="2955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5</a:t>
            </a:r>
          </a:p>
        </p:txBody>
      </p:sp>
      <p:sp>
        <p:nvSpPr>
          <p:cNvPr id="10" name="Rectangle 9">
            <a:extLst>
              <a:ext uri="{FF2B5EF4-FFF2-40B4-BE49-F238E27FC236}">
                <a16:creationId xmlns:a16="http://schemas.microsoft.com/office/drawing/2014/main" id="{B90EBB55-CD42-BEF2-A912-5E7539C362E7}"/>
              </a:ext>
            </a:extLst>
          </p:cNvPr>
          <p:cNvSpPr/>
          <p:nvPr/>
        </p:nvSpPr>
        <p:spPr>
          <a:xfrm>
            <a:off x="4548680" y="1973471"/>
            <a:ext cx="4493720" cy="29480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6</a:t>
            </a:r>
          </a:p>
        </p:txBody>
      </p:sp>
      <p:sp>
        <p:nvSpPr>
          <p:cNvPr id="11" name="Rectangle: Rounded Corners 10">
            <a:extLst>
              <a:ext uri="{FF2B5EF4-FFF2-40B4-BE49-F238E27FC236}">
                <a16:creationId xmlns:a16="http://schemas.microsoft.com/office/drawing/2014/main" id="{68758598-6D81-1A89-60A1-BD1547EE5269}"/>
              </a:ext>
            </a:extLst>
          </p:cNvPr>
          <p:cNvSpPr/>
          <p:nvPr/>
        </p:nvSpPr>
        <p:spPr>
          <a:xfrm>
            <a:off x="174171" y="3497943"/>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Hình 5: </a:t>
            </a:r>
            <a:r>
              <a:rPr lang="vi-VN" sz="2000">
                <a:solidFill>
                  <a:srgbClr val="000000"/>
                </a:solidFill>
              </a:rPr>
              <a:t>internet vạn vật.</a:t>
            </a:r>
            <a:endParaRPr lang="en-US" sz="2000">
              <a:solidFill>
                <a:srgbClr val="000000"/>
              </a:solidFill>
            </a:endParaRPr>
          </a:p>
        </p:txBody>
      </p:sp>
      <p:sp>
        <p:nvSpPr>
          <p:cNvPr id="12" name="Rectangle: Rounded Corners 11">
            <a:extLst>
              <a:ext uri="{FF2B5EF4-FFF2-40B4-BE49-F238E27FC236}">
                <a16:creationId xmlns:a16="http://schemas.microsoft.com/office/drawing/2014/main" id="{2A342B8A-7600-4A54-5A14-D2265A5C4B69}"/>
              </a:ext>
            </a:extLst>
          </p:cNvPr>
          <p:cNvSpPr/>
          <p:nvPr/>
        </p:nvSpPr>
        <p:spPr>
          <a:xfrm>
            <a:off x="4698225" y="700405"/>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000000"/>
                </a:solidFill>
              </a:rPr>
              <a:t>Hình 6: </a:t>
            </a:r>
            <a:r>
              <a:rPr lang="en-US" sz="2000">
                <a:solidFill>
                  <a:srgbClr val="000000"/>
                </a:solidFill>
              </a:rPr>
              <a:t>rô bốt Xô-phi-a.</a:t>
            </a:r>
          </a:p>
        </p:txBody>
      </p:sp>
    </p:spTree>
    <p:extLst>
      <p:ext uri="{BB962C8B-B14F-4D97-AF65-F5344CB8AC3E}">
        <p14:creationId xmlns:p14="http://schemas.microsoft.com/office/powerpoint/2010/main" val="35277270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C471B479-08CA-77B6-45B0-235F5D5A460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8E8C7CC-D652-4258-DBBA-8E4E27C9BA3D}"/>
              </a:ext>
            </a:extLst>
          </p:cNvPr>
          <p:cNvGrpSpPr/>
          <p:nvPr/>
        </p:nvGrpSpPr>
        <p:grpSpPr>
          <a:xfrm>
            <a:off x="2481943" y="610960"/>
            <a:ext cx="6466114" cy="4098925"/>
            <a:chOff x="2481943" y="610960"/>
            <a:chExt cx="6466114" cy="4098925"/>
          </a:xfrm>
        </p:grpSpPr>
        <p:sp>
          <p:nvSpPr>
            <p:cNvPr id="3" name="Rectangle: Rounded Corners 2">
              <a:extLst>
                <a:ext uri="{FF2B5EF4-FFF2-40B4-BE49-F238E27FC236}">
                  <a16:creationId xmlns:a16="http://schemas.microsoft.com/office/drawing/2014/main" id="{A074AF86-5475-6130-3E21-8CA914B5D4C1}"/>
                </a:ext>
              </a:extLst>
            </p:cNvPr>
            <p:cNvSpPr/>
            <p:nvPr/>
          </p:nvSpPr>
          <p:spPr>
            <a:xfrm>
              <a:off x="2481943" y="610960"/>
              <a:ext cx="6466114" cy="4098925"/>
            </a:xfrm>
            <a:prstGeom prst="roundRect">
              <a:avLst>
                <a:gd name="adj" fmla="val 7408"/>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DADD7E-6243-844B-F404-DC2B150EFBDE}"/>
                </a:ext>
              </a:extLst>
            </p:cNvPr>
            <p:cNvSpPr txBox="1"/>
            <p:nvPr/>
          </p:nvSpPr>
          <p:spPr>
            <a:xfrm>
              <a:off x="2619828" y="947581"/>
              <a:ext cx="6190343" cy="3425681"/>
            </a:xfrm>
            <a:prstGeom prst="rect">
              <a:avLst/>
            </a:prstGeom>
            <a:noFill/>
          </p:spPr>
          <p:txBody>
            <a:bodyPr wrap="square" rtlCol="0">
              <a:spAutoFit/>
            </a:bodyPr>
            <a:lstStyle/>
            <a:p>
              <a:pPr algn="just">
                <a:lnSpc>
                  <a:spcPct val="150000"/>
                </a:lnSpc>
              </a:pPr>
              <a:r>
                <a:rPr lang="en-US" sz="2100" b="1" i="1">
                  <a:solidFill>
                    <a:srgbClr val="0070C0"/>
                  </a:solidFill>
                </a:rPr>
                <a:t>Nhiệm vụ của học sinh Trung học cơ sở: </a:t>
              </a:r>
            </a:p>
            <a:p>
              <a:pPr marL="342900" indent="-342900" algn="just">
                <a:lnSpc>
                  <a:spcPct val="150000"/>
                </a:lnSpc>
                <a:buFont typeface="Arial" panose="020B0604020202020204" pitchFamily="34" charset="0"/>
                <a:buChar char="•"/>
              </a:pPr>
              <a:r>
                <a:rPr lang="vi-VN" sz="2100"/>
                <a:t>Nhận thức đúng về ảnh hưởng tích cực, tiêu cực của cuộc cách mạng khoa học – kĩ thuật. </a:t>
              </a:r>
              <a:endParaRPr lang="en-US" sz="2100"/>
            </a:p>
            <a:p>
              <a:pPr marL="342900" indent="-342900" algn="just">
                <a:lnSpc>
                  <a:spcPct val="150000"/>
                </a:lnSpc>
                <a:buFont typeface="Arial" panose="020B0604020202020204" pitchFamily="34" charset="0"/>
                <a:buChar char="•"/>
              </a:pPr>
              <a:r>
                <a:rPr lang="vi-VN" sz="2100"/>
                <a:t>Nỗ lực học tập để trở thành người có tri thức, năng lực.</a:t>
              </a:r>
            </a:p>
            <a:p>
              <a:pPr marL="342900" indent="-342900" algn="just">
                <a:lnSpc>
                  <a:spcPct val="150000"/>
                </a:lnSpc>
                <a:buFont typeface="Arial" panose="020B0604020202020204" pitchFamily="34" charset="0"/>
                <a:buChar char="•"/>
              </a:pPr>
              <a:r>
                <a:rPr lang="vi-VN" sz="2100"/>
                <a:t>Tiếp thu, ứng dụng, có khả năng đổi mới, sáng tạo các thành tựu khoa học – kĩ thuật.</a:t>
              </a:r>
            </a:p>
          </p:txBody>
        </p:sp>
      </p:grpSp>
      <p:sp>
        <p:nvSpPr>
          <p:cNvPr id="2" name="Freeform 8">
            <a:extLst>
              <a:ext uri="{FF2B5EF4-FFF2-40B4-BE49-F238E27FC236}">
                <a16:creationId xmlns:a16="http://schemas.microsoft.com/office/drawing/2014/main" id="{C30533E0-0030-38F9-9956-F19F88D092B1}"/>
              </a:ext>
            </a:extLst>
          </p:cNvPr>
          <p:cNvSpPr/>
          <p:nvPr/>
        </p:nvSpPr>
        <p:spPr>
          <a:xfrm>
            <a:off x="126804" y="1088572"/>
            <a:ext cx="2513885" cy="4163785"/>
          </a:xfrm>
          <a:custGeom>
            <a:avLst/>
            <a:gdLst/>
            <a:ahLst/>
            <a:cxnLst/>
            <a:rect l="l" t="t" r="r" b="b"/>
            <a:pathLst>
              <a:path w="4968621" h="8229600">
                <a:moveTo>
                  <a:pt x="0" y="0"/>
                </a:moveTo>
                <a:lnTo>
                  <a:pt x="4968621" y="0"/>
                </a:lnTo>
                <a:lnTo>
                  <a:pt x="4968621"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1926568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8E1463FD-DE4A-DE18-2232-F649A8145C6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1323C25C-A87B-6E4E-18BA-A0D57F75DA52}"/>
              </a:ext>
            </a:extLst>
          </p:cNvPr>
          <p:cNvGrpSpPr/>
          <p:nvPr/>
        </p:nvGrpSpPr>
        <p:grpSpPr>
          <a:xfrm>
            <a:off x="144019" y="326571"/>
            <a:ext cx="4307363" cy="3408956"/>
            <a:chOff x="144019" y="326571"/>
            <a:chExt cx="4307363" cy="3408956"/>
          </a:xfrm>
        </p:grpSpPr>
        <p:sp>
          <p:nvSpPr>
            <p:cNvPr id="13" name="TextBox 12">
              <a:extLst>
                <a:ext uri="{FF2B5EF4-FFF2-40B4-BE49-F238E27FC236}">
                  <a16:creationId xmlns:a16="http://schemas.microsoft.com/office/drawing/2014/main" id="{B1423CB9-1FB3-64E3-E14E-655C6D1C006A}"/>
                </a:ext>
              </a:extLst>
            </p:cNvPr>
            <p:cNvSpPr txBox="1"/>
            <p:nvPr/>
          </p:nvSpPr>
          <p:spPr>
            <a:xfrm>
              <a:off x="179014" y="3036810"/>
              <a:ext cx="4151085"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Việt Nam sử dụng các đồng tiền</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bằng pô-li-me</a:t>
              </a:r>
            </a:p>
          </p:txBody>
        </p:sp>
        <p:pic>
          <p:nvPicPr>
            <p:cNvPr id="6" name="Hình ảnh 11" descr="Tại Việt Nam đã sử dụng các đồng tiền bằng polymer">
              <a:extLst>
                <a:ext uri="{FF2B5EF4-FFF2-40B4-BE49-F238E27FC236}">
                  <a16:creationId xmlns:a16="http://schemas.microsoft.com/office/drawing/2014/main" id="{6E05FB4F-B1EE-8347-8BFF-45F7B2CFAE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4019" y="326571"/>
              <a:ext cx="4307363" cy="2575108"/>
            </a:xfrm>
            <a:prstGeom prst="rect">
              <a:avLst/>
            </a:prstGeom>
            <a:noFill/>
            <a:ln>
              <a:noFill/>
            </a:ln>
          </p:spPr>
        </p:pic>
      </p:grpSp>
      <p:grpSp>
        <p:nvGrpSpPr>
          <p:cNvPr id="9" name="Group 8">
            <a:extLst>
              <a:ext uri="{FF2B5EF4-FFF2-40B4-BE49-F238E27FC236}">
                <a16:creationId xmlns:a16="http://schemas.microsoft.com/office/drawing/2014/main" id="{D6F8FCC0-CB61-E391-3088-A8996C65BF0D}"/>
              </a:ext>
            </a:extLst>
          </p:cNvPr>
          <p:cNvGrpSpPr/>
          <p:nvPr/>
        </p:nvGrpSpPr>
        <p:grpSpPr>
          <a:xfrm>
            <a:off x="4650798" y="1264766"/>
            <a:ext cx="4349183" cy="3467118"/>
            <a:chOff x="4650798" y="1264766"/>
            <a:chExt cx="4349183" cy="3467118"/>
          </a:xfrm>
        </p:grpSpPr>
        <p:sp>
          <p:nvSpPr>
            <p:cNvPr id="17" name="TextBox 16">
              <a:extLst>
                <a:ext uri="{FF2B5EF4-FFF2-40B4-BE49-F238E27FC236}">
                  <a16:creationId xmlns:a16="http://schemas.microsoft.com/office/drawing/2014/main" id="{B87C3354-5B12-5E9E-6C2D-245D20AF3446}"/>
                </a:ext>
              </a:extLst>
            </p:cNvPr>
            <p:cNvSpPr txBox="1"/>
            <p:nvPr/>
          </p:nvSpPr>
          <p:spPr>
            <a:xfrm>
              <a:off x="4749846" y="1264766"/>
              <a:ext cx="4151085"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Cán bộ phòng thí nghiệm (Thanh Hóa) kiểm tra cây giống keo nuôi cấy mô</a:t>
              </a:r>
            </a:p>
          </p:txBody>
        </p:sp>
        <p:pic>
          <p:nvPicPr>
            <p:cNvPr id="8" name="Hình ảnh 35">
              <a:extLst>
                <a:ext uri="{FF2B5EF4-FFF2-40B4-BE49-F238E27FC236}">
                  <a16:creationId xmlns:a16="http://schemas.microsoft.com/office/drawing/2014/main" id="{08045250-B749-7BE9-C42D-249A87B3F2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50798" y="2156776"/>
              <a:ext cx="4349183" cy="2575108"/>
            </a:xfrm>
            <a:prstGeom prst="rect">
              <a:avLst/>
            </a:prstGeom>
            <a:noFill/>
            <a:ln>
              <a:noFill/>
            </a:ln>
          </p:spPr>
        </p:pic>
      </p:grpSp>
      <p:pic>
        <p:nvPicPr>
          <p:cNvPr id="2" name="Picture 1">
            <a:extLst>
              <a:ext uri="{FF2B5EF4-FFF2-40B4-BE49-F238E27FC236}">
                <a16:creationId xmlns:a16="http://schemas.microsoft.com/office/drawing/2014/main" id="{A9E43F72-74C5-79DC-806E-BD12AD476CE4}"/>
              </a:ext>
            </a:extLst>
          </p:cNvPr>
          <p:cNvPicPr>
            <a:picLocks noChangeAspect="1"/>
          </p:cNvPicPr>
          <p:nvPr/>
        </p:nvPicPr>
        <p:blipFill>
          <a:blip r:embed="rId5"/>
          <a:stretch>
            <a:fillRect/>
          </a:stretch>
        </p:blipFill>
        <p:spPr>
          <a:xfrm>
            <a:off x="0" y="4992329"/>
            <a:ext cx="853034" cy="151171"/>
          </a:xfrm>
          <a:prstGeom prst="rect">
            <a:avLst/>
          </a:prstGeom>
        </p:spPr>
      </p:pic>
    </p:spTree>
    <p:extLst>
      <p:ext uri="{BB962C8B-B14F-4D97-AF65-F5344CB8AC3E}">
        <p14:creationId xmlns:p14="http://schemas.microsoft.com/office/powerpoint/2010/main" val="1440505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171DEA75-0C74-D6D2-9115-AACF1C0B5A51}"/>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41AA100-E1F2-00D8-BAC8-B3AA5E395630}"/>
              </a:ext>
            </a:extLst>
          </p:cNvPr>
          <p:cNvGrpSpPr/>
          <p:nvPr/>
        </p:nvGrpSpPr>
        <p:grpSpPr>
          <a:xfrm>
            <a:off x="243069" y="372711"/>
            <a:ext cx="4151085" cy="3568130"/>
            <a:chOff x="179014" y="450425"/>
            <a:chExt cx="4151085" cy="3568130"/>
          </a:xfrm>
        </p:grpSpPr>
        <p:sp>
          <p:nvSpPr>
            <p:cNvPr id="13" name="TextBox 12">
              <a:extLst>
                <a:ext uri="{FF2B5EF4-FFF2-40B4-BE49-F238E27FC236}">
                  <a16:creationId xmlns:a16="http://schemas.microsoft.com/office/drawing/2014/main" id="{F746F4CC-D8D9-EA16-A0A8-B1C45896FE66}"/>
                </a:ext>
              </a:extLst>
            </p:cNvPr>
            <p:cNvSpPr txBox="1"/>
            <p:nvPr/>
          </p:nvSpPr>
          <p:spPr>
            <a:xfrm>
              <a:off x="179014" y="3319838"/>
              <a:ext cx="4151085"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Trải nghiệm các thiết bị sử dụng 5G của Tập đoàn Bưu chính Viễn thông Việt Nam (VNPT)</a:t>
              </a:r>
            </a:p>
          </p:txBody>
        </p:sp>
        <p:pic>
          <p:nvPicPr>
            <p:cNvPr id="2" name="Hình ảnh 37">
              <a:extLst>
                <a:ext uri="{FF2B5EF4-FFF2-40B4-BE49-F238E27FC236}">
                  <a16:creationId xmlns:a16="http://schemas.microsoft.com/office/drawing/2014/main" id="{09EC4E14-609B-5C00-EABE-5B27A48F0D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10361" y="450425"/>
              <a:ext cx="4119738" cy="2746176"/>
            </a:xfrm>
            <a:prstGeom prst="rect">
              <a:avLst/>
            </a:prstGeom>
            <a:noFill/>
            <a:ln>
              <a:noFill/>
            </a:ln>
          </p:spPr>
        </p:pic>
      </p:grpSp>
      <p:grpSp>
        <p:nvGrpSpPr>
          <p:cNvPr id="5" name="Group 4">
            <a:extLst>
              <a:ext uri="{FF2B5EF4-FFF2-40B4-BE49-F238E27FC236}">
                <a16:creationId xmlns:a16="http://schemas.microsoft.com/office/drawing/2014/main" id="{974DBE1D-3765-32FD-D981-22C6D3684436}"/>
              </a:ext>
            </a:extLst>
          </p:cNvPr>
          <p:cNvGrpSpPr/>
          <p:nvPr/>
        </p:nvGrpSpPr>
        <p:grpSpPr>
          <a:xfrm>
            <a:off x="4547910" y="1245939"/>
            <a:ext cx="4321674" cy="3745895"/>
            <a:chOff x="4586514" y="1286537"/>
            <a:chExt cx="4321674" cy="3745895"/>
          </a:xfrm>
        </p:grpSpPr>
        <p:sp>
          <p:nvSpPr>
            <p:cNvPr id="17" name="TextBox 16">
              <a:extLst>
                <a:ext uri="{FF2B5EF4-FFF2-40B4-BE49-F238E27FC236}">
                  <a16:creationId xmlns:a16="http://schemas.microsoft.com/office/drawing/2014/main" id="{FC506C37-5B83-9542-860E-68F590D0D121}"/>
                </a:ext>
              </a:extLst>
            </p:cNvPr>
            <p:cNvSpPr txBox="1"/>
            <p:nvPr/>
          </p:nvSpPr>
          <p:spPr>
            <a:xfrm>
              <a:off x="4586514" y="1286537"/>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Dây chuyền lắp ráp ô tô tại nhà máy của Công ty cổ phần ô tô Trường Hải (Thaco), tỉnh Quảng Nam</a:t>
              </a:r>
            </a:p>
          </p:txBody>
        </p:sp>
        <p:pic>
          <p:nvPicPr>
            <p:cNvPr id="4" name="Hình ảnh 1">
              <a:extLst>
                <a:ext uri="{FF2B5EF4-FFF2-40B4-BE49-F238E27FC236}">
                  <a16:creationId xmlns:a16="http://schemas.microsoft.com/office/drawing/2014/main" id="{413CE4F2-2B9E-9E9F-D9A1-AEAEF19A6EA5}"/>
                </a:ext>
              </a:extLst>
            </p:cNvPr>
            <p:cNvPicPr>
              <a:picLocks noChangeAspect="1"/>
            </p:cNvPicPr>
            <p:nvPr/>
          </p:nvPicPr>
          <p:blipFill>
            <a:blip r:embed="rId4"/>
            <a:stretch>
              <a:fillRect/>
            </a:stretch>
          </p:blipFill>
          <p:spPr>
            <a:xfrm>
              <a:off x="4586514" y="2150532"/>
              <a:ext cx="4314417" cy="2881900"/>
            </a:xfrm>
            <a:prstGeom prst="rect">
              <a:avLst/>
            </a:prstGeom>
          </p:spPr>
        </p:pic>
      </p:grpSp>
    </p:spTree>
    <p:extLst>
      <p:ext uri="{BB962C8B-B14F-4D97-AF65-F5344CB8AC3E}">
        <p14:creationId xmlns:p14="http://schemas.microsoft.com/office/powerpoint/2010/main" val="321488890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A3392F6A-747E-601E-E38A-DCBEC8D08793}"/>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77B29EE-970F-F5CC-70D1-7EEFA155441E}"/>
              </a:ext>
            </a:extLst>
          </p:cNvPr>
          <p:cNvGrpSpPr/>
          <p:nvPr/>
        </p:nvGrpSpPr>
        <p:grpSpPr>
          <a:xfrm>
            <a:off x="250326" y="266095"/>
            <a:ext cx="4221912" cy="4066632"/>
            <a:chOff x="107019" y="157238"/>
            <a:chExt cx="4221912" cy="4066632"/>
          </a:xfrm>
        </p:grpSpPr>
        <p:sp>
          <p:nvSpPr>
            <p:cNvPr id="13" name="TextBox 12">
              <a:extLst>
                <a:ext uri="{FF2B5EF4-FFF2-40B4-BE49-F238E27FC236}">
                  <a16:creationId xmlns:a16="http://schemas.microsoft.com/office/drawing/2014/main" id="{38049C73-6EA6-2C14-A069-F6C068287C49}"/>
                </a:ext>
              </a:extLst>
            </p:cNvPr>
            <p:cNvSpPr txBox="1"/>
            <p:nvPr/>
          </p:nvSpPr>
          <p:spPr>
            <a:xfrm>
              <a:off x="140595" y="3201987"/>
              <a:ext cx="4154760" cy="1021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Mô hình nhà phức tạp được thực hiện bằng máy in 3D tại xưởng in 3D,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Công ty 3D Smart Solutions (3DS)</a:t>
              </a:r>
            </a:p>
          </p:txBody>
        </p:sp>
        <p:pic>
          <p:nvPicPr>
            <p:cNvPr id="6" name="Hình ảnh 49" descr="Một mô hình nhà phức tạp được thực hiện bằng máy in 3D tại xưởng - Ảnh: ĐỨC THIỆN">
              <a:extLst>
                <a:ext uri="{FF2B5EF4-FFF2-40B4-BE49-F238E27FC236}">
                  <a16:creationId xmlns:a16="http://schemas.microsoft.com/office/drawing/2014/main" id="{A440D7BD-AF08-B8F8-71B0-4B74A04247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7019" y="157238"/>
              <a:ext cx="4221912" cy="2993949"/>
            </a:xfrm>
            <a:prstGeom prst="rect">
              <a:avLst/>
            </a:prstGeom>
            <a:noFill/>
            <a:ln>
              <a:noFill/>
            </a:ln>
          </p:spPr>
        </p:pic>
      </p:grpSp>
      <p:grpSp>
        <p:nvGrpSpPr>
          <p:cNvPr id="9" name="Group 8">
            <a:extLst>
              <a:ext uri="{FF2B5EF4-FFF2-40B4-BE49-F238E27FC236}">
                <a16:creationId xmlns:a16="http://schemas.microsoft.com/office/drawing/2014/main" id="{06E703F8-7D0D-CACD-5AA0-1F3A4A1DB68D}"/>
              </a:ext>
            </a:extLst>
          </p:cNvPr>
          <p:cNvGrpSpPr/>
          <p:nvPr/>
        </p:nvGrpSpPr>
        <p:grpSpPr>
          <a:xfrm>
            <a:off x="4504734" y="1355653"/>
            <a:ext cx="4321674" cy="3512976"/>
            <a:chOff x="4504734" y="1355653"/>
            <a:chExt cx="4321674" cy="3512976"/>
          </a:xfrm>
        </p:grpSpPr>
        <p:sp>
          <p:nvSpPr>
            <p:cNvPr id="17" name="TextBox 16">
              <a:extLst>
                <a:ext uri="{FF2B5EF4-FFF2-40B4-BE49-F238E27FC236}">
                  <a16:creationId xmlns:a16="http://schemas.microsoft.com/office/drawing/2014/main" id="{77DBFDEC-3409-D3F8-A910-7F42030DB157}"/>
                </a:ext>
              </a:extLst>
            </p:cNvPr>
            <p:cNvSpPr txBox="1"/>
            <p:nvPr/>
          </p:nvSpPr>
          <p:spPr>
            <a:xfrm>
              <a:off x="4504734" y="1355653"/>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Bên trong một chiếc máy in 3D</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 đang hoạt động</a:t>
              </a:r>
            </a:p>
          </p:txBody>
        </p:sp>
        <p:pic>
          <p:nvPicPr>
            <p:cNvPr id="8" name="Hình ảnh 50" descr="Bên trong một chiếc máy in 3D đang hoạt động - Ảnh: ĐỨC THIỆN">
              <a:extLst>
                <a:ext uri="{FF2B5EF4-FFF2-40B4-BE49-F238E27FC236}">
                  <a16:creationId xmlns:a16="http://schemas.microsoft.com/office/drawing/2014/main" id="{6459B241-3EC2-7540-B6FD-8B1839199C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71648" y="2190089"/>
              <a:ext cx="4154760" cy="2678540"/>
            </a:xfrm>
            <a:prstGeom prst="rect">
              <a:avLst/>
            </a:prstGeom>
            <a:noFill/>
            <a:ln>
              <a:noFill/>
            </a:ln>
          </p:spPr>
        </p:pic>
      </p:grpSp>
      <p:pic>
        <p:nvPicPr>
          <p:cNvPr id="2" name="Picture 1">
            <a:extLst>
              <a:ext uri="{FF2B5EF4-FFF2-40B4-BE49-F238E27FC236}">
                <a16:creationId xmlns:a16="http://schemas.microsoft.com/office/drawing/2014/main" id="{A5A69BF7-46AE-383D-B52E-016FA6EEF58B}"/>
              </a:ext>
            </a:extLst>
          </p:cNvPr>
          <p:cNvPicPr>
            <a:picLocks noChangeAspect="1"/>
          </p:cNvPicPr>
          <p:nvPr/>
        </p:nvPicPr>
        <p:blipFill>
          <a:blip r:embed="rId5"/>
          <a:stretch>
            <a:fillRect/>
          </a:stretch>
        </p:blipFill>
        <p:spPr>
          <a:xfrm>
            <a:off x="0" y="4992329"/>
            <a:ext cx="853034" cy="151171"/>
          </a:xfrm>
          <a:prstGeom prst="rect">
            <a:avLst/>
          </a:prstGeom>
        </p:spPr>
      </p:pic>
    </p:spTree>
    <p:extLst>
      <p:ext uri="{BB962C8B-B14F-4D97-AF65-F5344CB8AC3E}">
        <p14:creationId xmlns:p14="http://schemas.microsoft.com/office/powerpoint/2010/main" val="22959775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C6495621-B14F-C19A-8A87-43F419D4B6D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BD88B46-06F0-297E-1F63-8150B83625F7}"/>
              </a:ext>
            </a:extLst>
          </p:cNvPr>
          <p:cNvGrpSpPr/>
          <p:nvPr/>
        </p:nvGrpSpPr>
        <p:grpSpPr>
          <a:xfrm>
            <a:off x="213438" y="223457"/>
            <a:ext cx="4258915" cy="3661825"/>
            <a:chOff x="283902" y="267908"/>
            <a:chExt cx="4258915" cy="3661825"/>
          </a:xfrm>
        </p:grpSpPr>
        <p:sp>
          <p:nvSpPr>
            <p:cNvPr id="13" name="TextBox 12">
              <a:extLst>
                <a:ext uri="{FF2B5EF4-FFF2-40B4-BE49-F238E27FC236}">
                  <a16:creationId xmlns:a16="http://schemas.microsoft.com/office/drawing/2014/main" id="{E5A86339-654B-BCFC-BE09-A5AA1A701EB6}"/>
                </a:ext>
              </a:extLst>
            </p:cNvPr>
            <p:cNvSpPr txBox="1"/>
            <p:nvPr/>
          </p:nvSpPr>
          <p:spPr>
            <a:xfrm>
              <a:off x="283902" y="3231016"/>
              <a:ext cx="415476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Nhà máy điện gió lớn nhất Việt Nam được khánh thành ở Ninh Thuận</a:t>
              </a:r>
            </a:p>
          </p:txBody>
        </p:sp>
        <p:pic>
          <p:nvPicPr>
            <p:cNvPr id="2" name="Hình ảnh 51" descr=" ">
              <a:extLst>
                <a:ext uri="{FF2B5EF4-FFF2-40B4-BE49-F238E27FC236}">
                  <a16:creationId xmlns:a16="http://schemas.microsoft.com/office/drawing/2014/main" id="{7A9290DF-B9D1-CE9F-594C-93D0ABD4D8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83902" y="267908"/>
              <a:ext cx="4258915" cy="2874205"/>
            </a:xfrm>
            <a:prstGeom prst="rect">
              <a:avLst/>
            </a:prstGeom>
            <a:noFill/>
            <a:ln>
              <a:noFill/>
            </a:ln>
          </p:spPr>
        </p:pic>
      </p:grpSp>
      <p:grpSp>
        <p:nvGrpSpPr>
          <p:cNvPr id="5" name="Group 4">
            <a:extLst>
              <a:ext uri="{FF2B5EF4-FFF2-40B4-BE49-F238E27FC236}">
                <a16:creationId xmlns:a16="http://schemas.microsoft.com/office/drawing/2014/main" id="{06B59278-BBC8-663F-50E8-B5906B10DDE7}"/>
              </a:ext>
            </a:extLst>
          </p:cNvPr>
          <p:cNvGrpSpPr/>
          <p:nvPr/>
        </p:nvGrpSpPr>
        <p:grpSpPr>
          <a:xfrm>
            <a:off x="4572000" y="1311200"/>
            <a:ext cx="4321674" cy="3598019"/>
            <a:chOff x="4572000" y="1311200"/>
            <a:chExt cx="4321674" cy="3598019"/>
          </a:xfrm>
        </p:grpSpPr>
        <p:sp>
          <p:nvSpPr>
            <p:cNvPr id="17" name="TextBox 16">
              <a:extLst>
                <a:ext uri="{FF2B5EF4-FFF2-40B4-BE49-F238E27FC236}">
                  <a16:creationId xmlns:a16="http://schemas.microsoft.com/office/drawing/2014/main" id="{FBE818D1-D666-3836-0C3C-AF86C42AC26F}"/>
                </a:ext>
              </a:extLst>
            </p:cNvPr>
            <p:cNvSpPr txBox="1"/>
            <p:nvPr/>
          </p:nvSpPr>
          <p:spPr>
            <a:xfrm>
              <a:off x="4572000" y="1311200"/>
              <a:ext cx="4321674"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1" u="none" strike="noStrike" kern="0" cap="none" spc="0" normalizeH="0" baseline="0" noProof="0">
                  <a:ln>
                    <a:noFill/>
                  </a:ln>
                  <a:solidFill>
                    <a:srgbClr val="000000"/>
                  </a:solidFill>
                  <a:effectLst/>
                  <a:uLnTx/>
                  <a:uFillTx/>
                  <a:latin typeface="Arial"/>
                  <a:cs typeface="Arial"/>
                  <a:sym typeface="Arial"/>
                </a:rPr>
                <a:t>8 tháng đầu năm 2021, Việt Nam xuất khẩu hơn 2,9 tỷ USD pin mặt trời và các linh kiện sang Mỹ</a:t>
              </a:r>
            </a:p>
          </p:txBody>
        </p:sp>
        <p:pic>
          <p:nvPicPr>
            <p:cNvPr id="4" name="Hình ảnh 52" descr="8 tháng đầu năm 2021, VIệt Nam xuất khẩu hơn 2,9 tỷ USD pin mặt trời (gồm cả tế bào và tấm pin) và các linh kiện sang Hoa Kỳ">
              <a:extLst>
                <a:ext uri="{FF2B5EF4-FFF2-40B4-BE49-F238E27FC236}">
                  <a16:creationId xmlns:a16="http://schemas.microsoft.com/office/drawing/2014/main" id="{EFF02DAD-52F1-5A4C-AA3D-EF44679D17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671650" y="2162627"/>
              <a:ext cx="4154758" cy="2746592"/>
            </a:xfrm>
            <a:prstGeom prst="rect">
              <a:avLst/>
            </a:prstGeom>
            <a:noFill/>
            <a:ln>
              <a:noFill/>
            </a:ln>
          </p:spPr>
        </p:pic>
      </p:grpSp>
    </p:spTree>
    <p:extLst>
      <p:ext uri="{BB962C8B-B14F-4D97-AF65-F5344CB8AC3E}">
        <p14:creationId xmlns:p14="http://schemas.microsoft.com/office/powerpoint/2010/main" val="30641812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3">
          <a:extLst>
            <a:ext uri="{FF2B5EF4-FFF2-40B4-BE49-F238E27FC236}">
              <a16:creationId xmlns:a16="http://schemas.microsoft.com/office/drawing/2014/main" id="{D78A8C78-3FC6-1193-B237-D06D49758CCD}"/>
            </a:ext>
          </a:extLst>
        </p:cNvPr>
        <p:cNvGrpSpPr/>
        <p:nvPr/>
      </p:nvGrpSpPr>
      <p:grpSpPr>
        <a:xfrm>
          <a:off x="0" y="0"/>
          <a:ext cx="0" cy="0"/>
          <a:chOff x="0" y="0"/>
          <a:chExt cx="0" cy="0"/>
        </a:xfrm>
      </p:grpSpPr>
      <p:pic>
        <p:nvPicPr>
          <p:cNvPr id="28" name="Google Shape;183;p36">
            <a:extLst>
              <a:ext uri="{FF2B5EF4-FFF2-40B4-BE49-F238E27FC236}">
                <a16:creationId xmlns:a16="http://schemas.microsoft.com/office/drawing/2014/main" id="{C092AAB2-A0CC-66B5-4041-98878CAAC85F}"/>
              </a:ext>
            </a:extLst>
          </p:cNvPr>
          <p:cNvPicPr preferRelativeResize="0"/>
          <p:nvPr/>
        </p:nvPicPr>
        <p:blipFill>
          <a:blip r:embed="rId3">
            <a:alphaModFix/>
          </a:blip>
          <a:stretch>
            <a:fillRect/>
          </a:stretch>
        </p:blipFill>
        <p:spPr>
          <a:xfrm>
            <a:off x="859217" y="1857829"/>
            <a:ext cx="2049436" cy="3285671"/>
          </a:xfrm>
          <a:prstGeom prst="rect">
            <a:avLst/>
          </a:prstGeom>
          <a:noFill/>
          <a:ln>
            <a:noFill/>
          </a:ln>
        </p:spPr>
      </p:pic>
      <p:sp>
        <p:nvSpPr>
          <p:cNvPr id="31" name="TextBox 30">
            <a:extLst>
              <a:ext uri="{FF2B5EF4-FFF2-40B4-BE49-F238E27FC236}">
                <a16:creationId xmlns:a16="http://schemas.microsoft.com/office/drawing/2014/main" id="{A161194B-7C9F-8DD1-7162-D8FBC7CAAFC8}"/>
              </a:ext>
            </a:extLst>
          </p:cNvPr>
          <p:cNvSpPr txBox="1"/>
          <p:nvPr/>
        </p:nvSpPr>
        <p:spPr>
          <a:xfrm>
            <a:off x="417992" y="1008741"/>
            <a:ext cx="2931886"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A93A3E">
                    <a:lumMod val="50000"/>
                  </a:srgbClr>
                </a:solidFill>
                <a:effectLst/>
                <a:uLnTx/>
                <a:uFillTx/>
                <a:latin typeface="Arial"/>
                <a:cs typeface="Arial"/>
                <a:sym typeface="Arial"/>
              </a:rPr>
              <a:t>KẾT LUẬN </a:t>
            </a:r>
          </a:p>
        </p:txBody>
      </p:sp>
      <p:sp>
        <p:nvSpPr>
          <p:cNvPr id="33" name="TextBox 32">
            <a:extLst>
              <a:ext uri="{FF2B5EF4-FFF2-40B4-BE49-F238E27FC236}">
                <a16:creationId xmlns:a16="http://schemas.microsoft.com/office/drawing/2014/main" id="{0C89AABB-F106-1037-C89F-AF94FEFAA54D}"/>
              </a:ext>
            </a:extLst>
          </p:cNvPr>
          <p:cNvSpPr txBox="1"/>
          <p:nvPr/>
        </p:nvSpPr>
        <p:spPr>
          <a:xfrm>
            <a:off x="3126368" y="245760"/>
            <a:ext cx="5817355" cy="4651979"/>
          </a:xfrm>
          <a:prstGeom prst="rect">
            <a:avLst/>
          </a:prstGeom>
          <a:solidFill>
            <a:schemeClr val="bg1"/>
          </a:solid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Cách mạng khoa học – kĩ thuật đã và đang có ảnh hưởng sâu rộng, mang lại cả những thời cơ và thách thức đối với Việt Nam.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Cần tích cực, chủ động, tận dụng, nắm bắt được cơ hội trong tiến trình đổi mới và hội nhập quốc tế, rút ngắn khoảng cách phát triển.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Việc khéo léo lựa chọn con đường phát triển phù hợp là bước đi phù hợp để có thể vừa tránh được những rủi ro, vừa tận dụng tối đa các cơ hội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681017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6">
          <a:extLst>
            <a:ext uri="{FF2B5EF4-FFF2-40B4-BE49-F238E27FC236}">
              <a16:creationId xmlns:a16="http://schemas.microsoft.com/office/drawing/2014/main" id="{2C09092C-A6D8-178D-3910-28B6F72BCE93}"/>
            </a:ext>
          </a:extLst>
        </p:cNvPr>
        <p:cNvGrpSpPr/>
        <p:nvPr/>
      </p:nvGrpSpPr>
      <p:grpSpPr>
        <a:xfrm>
          <a:off x="0" y="0"/>
          <a:ext cx="0" cy="0"/>
          <a:chOff x="0" y="0"/>
          <a:chExt cx="0" cy="0"/>
        </a:xfrm>
      </p:grpSpPr>
      <p:sp>
        <p:nvSpPr>
          <p:cNvPr id="867" name="Google Shape;867;p33">
            <a:extLst>
              <a:ext uri="{FF2B5EF4-FFF2-40B4-BE49-F238E27FC236}">
                <a16:creationId xmlns:a16="http://schemas.microsoft.com/office/drawing/2014/main" id="{BA985B95-0D48-A9CB-7C73-9186D1FD0F1D}"/>
              </a:ext>
            </a:extLst>
          </p:cNvPr>
          <p:cNvSpPr txBox="1">
            <a:spLocks noGrp="1"/>
          </p:cNvSpPr>
          <p:nvPr>
            <p:ph type="ctrTitle"/>
          </p:nvPr>
        </p:nvSpPr>
        <p:spPr>
          <a:xfrm>
            <a:off x="124914" y="1423950"/>
            <a:ext cx="8779600" cy="2295600"/>
          </a:xfrm>
          <a:prstGeom prst="rect">
            <a:avLst/>
          </a:prstGeom>
        </p:spPr>
        <p:txBody>
          <a:bodyPr spcFirstLastPara="1" wrap="square" lIns="92475" tIns="92475" rIns="92475" bIns="92475" anchor="t" anchorCtr="0">
            <a:noAutofit/>
          </a:bodyPr>
          <a:lstStyle/>
          <a:p>
            <a:pPr marL="0" lvl="0" indent="0" algn="ctr" rtl="0">
              <a:lnSpc>
                <a:spcPct val="150000"/>
              </a:lnSpc>
              <a:spcBef>
                <a:spcPts val="0"/>
              </a:spcBef>
              <a:spcAft>
                <a:spcPts val="0"/>
              </a:spcAft>
              <a:buNone/>
            </a:pPr>
            <a:r>
              <a:rPr lang="en">
                <a:latin typeface="+mj-lt"/>
              </a:rPr>
              <a:t>CHÀO MỪNG CÁC EM </a:t>
            </a:r>
            <a:br>
              <a:rPr lang="en">
                <a:latin typeface="+mj-lt"/>
              </a:rPr>
            </a:br>
            <a:r>
              <a:rPr lang="en">
                <a:latin typeface="+mj-lt"/>
              </a:rPr>
              <a:t>ĐẾN VỚI BÀI HỌC HÔM NAY!</a:t>
            </a:r>
            <a:endParaRPr>
              <a:latin typeface="+mj-lt"/>
            </a:endParaRPr>
          </a:p>
        </p:txBody>
      </p:sp>
    </p:spTree>
    <p:extLst>
      <p:ext uri="{BB962C8B-B14F-4D97-AF65-F5344CB8AC3E}">
        <p14:creationId xmlns:p14="http://schemas.microsoft.com/office/powerpoint/2010/main" val="26808724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67"/>
                                        </p:tgtEl>
                                        <p:attrNameLst>
                                          <p:attrName>style.visibility</p:attrName>
                                        </p:attrNameLst>
                                      </p:cBhvr>
                                      <p:to>
                                        <p:strVal val="visible"/>
                                      </p:to>
                                    </p:set>
                                    <p:anim calcmode="lin" valueType="num">
                                      <p:cBhvr>
                                        <p:cTn id="7" dur="500" fill="hold"/>
                                        <p:tgtEl>
                                          <p:spTgt spid="867"/>
                                        </p:tgtEl>
                                        <p:attrNameLst>
                                          <p:attrName>ppt_w</p:attrName>
                                        </p:attrNameLst>
                                      </p:cBhvr>
                                      <p:tavLst>
                                        <p:tav tm="0">
                                          <p:val>
                                            <p:fltVal val="0"/>
                                          </p:val>
                                        </p:tav>
                                        <p:tav tm="100000">
                                          <p:val>
                                            <p:strVal val="#ppt_w"/>
                                          </p:val>
                                        </p:tav>
                                      </p:tavLst>
                                    </p:anim>
                                    <p:anim calcmode="lin" valueType="num">
                                      <p:cBhvr>
                                        <p:cTn id="8" dur="500" fill="hold"/>
                                        <p:tgtEl>
                                          <p:spTgt spid="867"/>
                                        </p:tgtEl>
                                        <p:attrNameLst>
                                          <p:attrName>ppt_h</p:attrName>
                                        </p:attrNameLst>
                                      </p:cBhvr>
                                      <p:tavLst>
                                        <p:tav tm="0">
                                          <p:val>
                                            <p:fltVal val="0"/>
                                          </p:val>
                                        </p:tav>
                                        <p:tav tm="100000">
                                          <p:val>
                                            <p:strVal val="#ppt_h"/>
                                          </p:val>
                                        </p:tav>
                                      </p:tavLst>
                                    </p:anim>
                                    <p:animEffect transition="in" filter="fade">
                                      <p:cBhvr>
                                        <p:cTn id="9" dur="5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0">
          <a:extLst>
            <a:ext uri="{FF2B5EF4-FFF2-40B4-BE49-F238E27FC236}">
              <a16:creationId xmlns:a16="http://schemas.microsoft.com/office/drawing/2014/main" id="{2F1D9A97-2782-497C-8FF8-B48A592A680F}"/>
            </a:ext>
          </a:extLst>
        </p:cNvPr>
        <p:cNvGrpSpPr/>
        <p:nvPr/>
      </p:nvGrpSpPr>
      <p:grpSpPr>
        <a:xfrm>
          <a:off x="0" y="0"/>
          <a:ext cx="0" cy="0"/>
          <a:chOff x="0" y="0"/>
          <a:chExt cx="0" cy="0"/>
        </a:xfrm>
      </p:grpSpPr>
      <p:pic>
        <p:nvPicPr>
          <p:cNvPr id="3" name="Hình ảnh 7" descr="Tuabin Điện gió – Khái niệm, cấu tạo &amp; cách hoạt động (2023) | Mecsu.vn">
            <a:extLst>
              <a:ext uri="{FF2B5EF4-FFF2-40B4-BE49-F238E27FC236}">
                <a16:creationId xmlns:a16="http://schemas.microsoft.com/office/drawing/2014/main" id="{3FAEA203-C30E-291E-D44B-329D61583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0048" y="260781"/>
            <a:ext cx="4327195" cy="2955265"/>
          </a:xfrm>
          <a:prstGeom prst="rect">
            <a:avLst/>
          </a:prstGeom>
          <a:noFill/>
          <a:ln>
            <a:noFill/>
          </a:ln>
        </p:spPr>
      </p:pic>
      <p:pic>
        <p:nvPicPr>
          <p:cNvPr id="4" name="Hình ảnh 8" descr="Tối ưu hóa sản xuất nông nghiệp với cách mạng xanh lần thứ 2 - FPT Digital">
            <a:extLst>
              <a:ext uri="{FF2B5EF4-FFF2-40B4-BE49-F238E27FC236}">
                <a16:creationId xmlns:a16="http://schemas.microsoft.com/office/drawing/2014/main" id="{2E83CE8B-B0AF-2D21-0D35-64B90E5052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48678" y="1973472"/>
            <a:ext cx="4493719" cy="2948008"/>
          </a:xfrm>
          <a:prstGeom prst="rect">
            <a:avLst/>
          </a:prstGeom>
          <a:noFill/>
          <a:ln>
            <a:noFill/>
          </a:ln>
        </p:spPr>
      </p:pic>
      <p:sp>
        <p:nvSpPr>
          <p:cNvPr id="9" name="Rectangle 8">
            <a:extLst>
              <a:ext uri="{FF2B5EF4-FFF2-40B4-BE49-F238E27FC236}">
                <a16:creationId xmlns:a16="http://schemas.microsoft.com/office/drawing/2014/main" id="{9DD2F468-FEB4-5262-EF34-EF3F3E129D8D}"/>
              </a:ext>
            </a:extLst>
          </p:cNvPr>
          <p:cNvSpPr/>
          <p:nvPr/>
        </p:nvSpPr>
        <p:spPr>
          <a:xfrm>
            <a:off x="108857" y="260781"/>
            <a:ext cx="4328387" cy="2955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7</a:t>
            </a:r>
          </a:p>
        </p:txBody>
      </p:sp>
      <p:sp>
        <p:nvSpPr>
          <p:cNvPr id="10" name="Rectangle 9">
            <a:extLst>
              <a:ext uri="{FF2B5EF4-FFF2-40B4-BE49-F238E27FC236}">
                <a16:creationId xmlns:a16="http://schemas.microsoft.com/office/drawing/2014/main" id="{C16FE375-A317-AA27-96C5-FD8A0B416E1F}"/>
              </a:ext>
            </a:extLst>
          </p:cNvPr>
          <p:cNvSpPr/>
          <p:nvPr/>
        </p:nvSpPr>
        <p:spPr>
          <a:xfrm>
            <a:off x="4548680" y="1973471"/>
            <a:ext cx="4493720" cy="29480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solidFill>
                  <a:schemeClr val="accent6"/>
                </a:solidFill>
                <a:latin typeface="Agency FB" panose="020B0503020202020204" pitchFamily="34" charset="0"/>
              </a:rPr>
              <a:t>HÌNH 8</a:t>
            </a:r>
          </a:p>
        </p:txBody>
      </p:sp>
      <p:sp>
        <p:nvSpPr>
          <p:cNvPr id="11" name="Rectangle: Rounded Corners 10">
            <a:extLst>
              <a:ext uri="{FF2B5EF4-FFF2-40B4-BE49-F238E27FC236}">
                <a16:creationId xmlns:a16="http://schemas.microsoft.com/office/drawing/2014/main" id="{20267F0E-227B-F093-07FF-43B9656B52C7}"/>
              </a:ext>
            </a:extLst>
          </p:cNvPr>
          <p:cNvSpPr/>
          <p:nvPr/>
        </p:nvSpPr>
        <p:spPr>
          <a:xfrm>
            <a:off x="174171" y="3497943"/>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Hình 7: </a:t>
            </a:r>
            <a:r>
              <a:rPr lang="vi-VN" sz="2000">
                <a:solidFill>
                  <a:srgbClr val="000000"/>
                </a:solidFill>
              </a:rPr>
              <a:t>quạt gió năng lượng. </a:t>
            </a:r>
            <a:endParaRPr lang="en-US" sz="2000">
              <a:solidFill>
                <a:srgbClr val="000000"/>
              </a:solidFill>
            </a:endParaRPr>
          </a:p>
        </p:txBody>
      </p:sp>
      <p:sp>
        <p:nvSpPr>
          <p:cNvPr id="12" name="Rectangle: Rounded Corners 11">
            <a:extLst>
              <a:ext uri="{FF2B5EF4-FFF2-40B4-BE49-F238E27FC236}">
                <a16:creationId xmlns:a16="http://schemas.microsoft.com/office/drawing/2014/main" id="{B871E770-8C4B-2316-A053-2206D4363D09}"/>
              </a:ext>
            </a:extLst>
          </p:cNvPr>
          <p:cNvSpPr/>
          <p:nvPr/>
        </p:nvSpPr>
        <p:spPr>
          <a:xfrm>
            <a:off x="4698225" y="700405"/>
            <a:ext cx="4194629" cy="1037771"/>
          </a:xfrm>
          <a:prstGeom prst="roundRect">
            <a:avLst>
              <a:gd name="adj" fmla="val 9674"/>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000000"/>
                </a:solidFill>
              </a:rPr>
              <a:t>Hình 8: </a:t>
            </a:r>
            <a:r>
              <a:rPr lang="en-US" sz="2000">
                <a:solidFill>
                  <a:srgbClr val="000000"/>
                </a:solidFill>
              </a:rPr>
              <a:t>cách mạng xanh trong nông nghiệp. </a:t>
            </a:r>
          </a:p>
        </p:txBody>
      </p:sp>
      <p:pic>
        <p:nvPicPr>
          <p:cNvPr id="2" name="Picture 1">
            <a:extLst>
              <a:ext uri="{FF2B5EF4-FFF2-40B4-BE49-F238E27FC236}">
                <a16:creationId xmlns:a16="http://schemas.microsoft.com/office/drawing/2014/main" id="{D99DFEFB-7226-4946-AAE2-31EA3DB387DF}"/>
              </a:ext>
            </a:extLst>
          </p:cNvPr>
          <p:cNvPicPr>
            <a:picLocks noChangeAspect="1"/>
          </p:cNvPicPr>
          <p:nvPr/>
        </p:nvPicPr>
        <p:blipFill>
          <a:blip r:embed="rId5"/>
          <a:stretch>
            <a:fillRect/>
          </a:stretch>
        </p:blipFill>
        <p:spPr>
          <a:xfrm>
            <a:off x="0" y="4939626"/>
            <a:ext cx="1150431" cy="203874"/>
          </a:xfrm>
          <a:prstGeom prst="rect">
            <a:avLst/>
          </a:prstGeom>
        </p:spPr>
      </p:pic>
    </p:spTree>
    <p:extLst>
      <p:ext uri="{BB962C8B-B14F-4D97-AF65-F5344CB8AC3E}">
        <p14:creationId xmlns:p14="http://schemas.microsoft.com/office/powerpoint/2010/main" val="6861804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8" name="TextBox 17">
            <a:extLst>
              <a:ext uri="{FF2B5EF4-FFF2-40B4-BE49-F238E27FC236}">
                <a16:creationId xmlns:a16="http://schemas.microsoft.com/office/drawing/2014/main" id="{BF20F9F8-F3FE-540A-E3AF-CF8DF7C3A8C3}"/>
              </a:ext>
            </a:extLst>
          </p:cNvPr>
          <p:cNvSpPr txBox="1"/>
          <p:nvPr/>
        </p:nvSpPr>
        <p:spPr>
          <a:xfrm>
            <a:off x="0" y="2863209"/>
            <a:ext cx="9144000" cy="1824923"/>
          </a:xfrm>
          <a:prstGeom prst="rect">
            <a:avLst/>
          </a:prstGeom>
          <a:solidFill>
            <a:schemeClr val="bg1"/>
          </a:solidFill>
        </p:spPr>
        <p:txBody>
          <a:bodyPr wrap="square">
            <a:spAutoFit/>
          </a:bodyPr>
          <a:lstStyle/>
          <a:p>
            <a:pPr algn="ctr">
              <a:lnSpc>
                <a:spcPct val="150000"/>
              </a:lnSpc>
            </a:pPr>
            <a:r>
              <a:rPr lang="en-US" sz="4000" b="1"/>
              <a:t>CÁCH MẠNG KHOA HỌC - KĨ THUẬT </a:t>
            </a:r>
          </a:p>
          <a:p>
            <a:pPr algn="ctr">
              <a:lnSpc>
                <a:spcPct val="150000"/>
              </a:lnSpc>
            </a:pPr>
            <a:r>
              <a:rPr lang="en-US" sz="4000" b="1"/>
              <a:t>VÀ XU THẾ TOÀN CẦU HÓA</a:t>
            </a:r>
          </a:p>
        </p:txBody>
      </p:sp>
      <p:sp>
        <p:nvSpPr>
          <p:cNvPr id="9" name="TextBox 8">
            <a:extLst>
              <a:ext uri="{FF2B5EF4-FFF2-40B4-BE49-F238E27FC236}">
                <a16:creationId xmlns:a16="http://schemas.microsoft.com/office/drawing/2014/main" id="{6F2F6E2F-3B68-C316-2B3F-701DFB7A0909}"/>
              </a:ext>
            </a:extLst>
          </p:cNvPr>
          <p:cNvSpPr txBox="1"/>
          <p:nvPr/>
        </p:nvSpPr>
        <p:spPr>
          <a:xfrm>
            <a:off x="552450" y="289929"/>
            <a:ext cx="8039100" cy="1391728"/>
          </a:xfrm>
          <a:prstGeom prst="rect">
            <a:avLst/>
          </a:prstGeom>
          <a:noFill/>
        </p:spPr>
        <p:txBody>
          <a:bodyPr wrap="square">
            <a:spAutoFit/>
          </a:bodyPr>
          <a:lstStyle/>
          <a:p>
            <a:pPr algn="ctr">
              <a:lnSpc>
                <a:spcPct val="150000"/>
              </a:lnSpc>
            </a:pPr>
            <a:r>
              <a:rPr lang="vi-VN" sz="3000" b="1">
                <a:solidFill>
                  <a:schemeClr val="tx2">
                    <a:lumMod val="25000"/>
                  </a:schemeClr>
                </a:solidFill>
              </a:rPr>
              <a:t>CHƯƠNG 7: CÁCH MẠNG KHOA HỌC, KĨ THUẬT VÀ XU THẾ TOÀN CẦU HÓA</a:t>
            </a:r>
          </a:p>
        </p:txBody>
      </p:sp>
      <p:grpSp>
        <p:nvGrpSpPr>
          <p:cNvPr id="16" name="Group 15">
            <a:extLst>
              <a:ext uri="{FF2B5EF4-FFF2-40B4-BE49-F238E27FC236}">
                <a16:creationId xmlns:a16="http://schemas.microsoft.com/office/drawing/2014/main" id="{13B5E082-A86D-F7AA-72DC-6E8579428F21}"/>
              </a:ext>
            </a:extLst>
          </p:cNvPr>
          <p:cNvGrpSpPr/>
          <p:nvPr/>
        </p:nvGrpSpPr>
        <p:grpSpPr>
          <a:xfrm>
            <a:off x="3260270" y="1894424"/>
            <a:ext cx="2623457" cy="888825"/>
            <a:chOff x="3260270" y="2173690"/>
            <a:chExt cx="2623457" cy="888825"/>
          </a:xfrm>
        </p:grpSpPr>
        <p:sp>
          <p:nvSpPr>
            <p:cNvPr id="14" name="Oval 13">
              <a:extLst>
                <a:ext uri="{FF2B5EF4-FFF2-40B4-BE49-F238E27FC236}">
                  <a16:creationId xmlns:a16="http://schemas.microsoft.com/office/drawing/2014/main" id="{63C6F4F5-E32C-C35A-B123-6239650A5E16}"/>
                </a:ext>
              </a:extLst>
            </p:cNvPr>
            <p:cNvSpPr/>
            <p:nvPr/>
          </p:nvSpPr>
          <p:spPr>
            <a:xfrm>
              <a:off x="3307442" y="2173690"/>
              <a:ext cx="2529115" cy="888825"/>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FC8ABF3-36E3-C075-C313-EDF54237DDFD}"/>
                </a:ext>
              </a:extLst>
            </p:cNvPr>
            <p:cNvSpPr txBox="1"/>
            <p:nvPr/>
          </p:nvSpPr>
          <p:spPr>
            <a:xfrm>
              <a:off x="3260270" y="2225687"/>
              <a:ext cx="2623457" cy="784830"/>
            </a:xfrm>
            <a:prstGeom prst="rect">
              <a:avLst/>
            </a:prstGeom>
            <a:noFill/>
          </p:spPr>
          <p:txBody>
            <a:bodyPr wrap="square" rtlCol="0">
              <a:spAutoFit/>
            </a:bodyPr>
            <a:lstStyle/>
            <a:p>
              <a:pPr algn="ctr"/>
              <a:r>
                <a:rPr lang="en-US" sz="4500" b="1">
                  <a:solidFill>
                    <a:schemeClr val="bg1"/>
                  </a:solidFill>
                </a:rPr>
                <a:t>BÀI 22</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6">
          <a:extLst>
            <a:ext uri="{FF2B5EF4-FFF2-40B4-BE49-F238E27FC236}">
              <a16:creationId xmlns:a16="http://schemas.microsoft.com/office/drawing/2014/main" id="{632899E7-B1F2-D071-AFC4-40C132B893F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B4E137-0A17-E747-BCEC-331BCA3CB8C9}"/>
              </a:ext>
            </a:extLst>
          </p:cNvPr>
          <p:cNvSpPr txBox="1"/>
          <p:nvPr/>
        </p:nvSpPr>
        <p:spPr>
          <a:xfrm>
            <a:off x="58057" y="819394"/>
            <a:ext cx="9027886" cy="3403111"/>
          </a:xfrm>
          <a:prstGeom prst="rect">
            <a:avLst/>
          </a:prstGeom>
          <a:noFill/>
        </p:spPr>
        <p:txBody>
          <a:bodyPr wrap="square" rtlCol="0">
            <a:spAutoFit/>
          </a:bodyPr>
          <a:lstStyle/>
          <a:p>
            <a:pPr algn="ctr">
              <a:lnSpc>
                <a:spcPct val="150000"/>
              </a:lnSpc>
            </a:pPr>
            <a:r>
              <a:rPr lang="en-US" sz="3700" b="1">
                <a:solidFill>
                  <a:srgbClr val="C00000"/>
                </a:solidFill>
              </a:rPr>
              <a:t>PHẦN I. </a:t>
            </a:r>
          </a:p>
          <a:p>
            <a:pPr algn="ctr">
              <a:lnSpc>
                <a:spcPct val="150000"/>
              </a:lnSpc>
            </a:pPr>
            <a:r>
              <a:rPr lang="vi-VN" sz="3700" b="1"/>
              <a:t>THÀNH TỰU CỦA CUỘC CÁCH MẠNG KHOA HỌC – KĨ THUẬT </a:t>
            </a:r>
            <a:endParaRPr lang="en-US" sz="3700" b="1"/>
          </a:p>
          <a:p>
            <a:pPr algn="ctr">
              <a:lnSpc>
                <a:spcPct val="150000"/>
              </a:lnSpc>
            </a:pPr>
            <a:r>
              <a:rPr lang="vi-VN" sz="3700" b="1"/>
              <a:t>VÀ ẢNH HƯỞNG ĐỐI VỚI VIỆT NAM </a:t>
            </a:r>
          </a:p>
        </p:txBody>
      </p:sp>
    </p:spTree>
    <p:extLst>
      <p:ext uri="{BB962C8B-B14F-4D97-AF65-F5344CB8AC3E}">
        <p14:creationId xmlns:p14="http://schemas.microsoft.com/office/powerpoint/2010/main" val="2669140426"/>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8A578A6B-281E-1EE5-B8E2-BDB91D3339F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1C19870-3BC1-33F1-09F2-1858DD96D614}"/>
              </a:ext>
            </a:extLst>
          </p:cNvPr>
          <p:cNvSpPr txBox="1"/>
          <p:nvPr/>
        </p:nvSpPr>
        <p:spPr>
          <a:xfrm>
            <a:off x="268514" y="263398"/>
            <a:ext cx="8606971" cy="477054"/>
          </a:xfrm>
          <a:prstGeom prst="rect">
            <a:avLst/>
          </a:prstGeom>
          <a:noFill/>
        </p:spPr>
        <p:txBody>
          <a:bodyPr wrap="square">
            <a:spAutoFit/>
          </a:bodyPr>
          <a:lstStyle/>
          <a:p>
            <a:pPr algn="ctr"/>
            <a:r>
              <a:rPr lang="en-US" sz="2500" b="1">
                <a:solidFill>
                  <a:schemeClr val="accent1">
                    <a:lumMod val="75000"/>
                  </a:schemeClr>
                </a:solidFill>
              </a:rPr>
              <a:t>1. Thành tựu của cuộc cách mạng khoa học – kĩ thuật</a:t>
            </a:r>
          </a:p>
        </p:txBody>
      </p:sp>
      <p:grpSp>
        <p:nvGrpSpPr>
          <p:cNvPr id="16" name="Group 15">
            <a:extLst>
              <a:ext uri="{FF2B5EF4-FFF2-40B4-BE49-F238E27FC236}">
                <a16:creationId xmlns:a16="http://schemas.microsoft.com/office/drawing/2014/main" id="{85C5E7E5-2E73-6D62-61A0-8D44882CEB72}"/>
              </a:ext>
            </a:extLst>
          </p:cNvPr>
          <p:cNvGrpSpPr/>
          <p:nvPr/>
        </p:nvGrpSpPr>
        <p:grpSpPr>
          <a:xfrm>
            <a:off x="203200" y="1001486"/>
            <a:ext cx="3048000" cy="3982360"/>
            <a:chOff x="203200" y="1001486"/>
            <a:chExt cx="3048000" cy="3982360"/>
          </a:xfrm>
        </p:grpSpPr>
        <p:sp>
          <p:nvSpPr>
            <p:cNvPr id="13" name="Rectangle: Rounded Corners 12">
              <a:extLst>
                <a:ext uri="{FF2B5EF4-FFF2-40B4-BE49-F238E27FC236}">
                  <a16:creationId xmlns:a16="http://schemas.microsoft.com/office/drawing/2014/main" id="{4252EB7C-5E25-00EF-9BCC-61894FA2B6E6}"/>
                </a:ext>
              </a:extLst>
            </p:cNvPr>
            <p:cNvSpPr/>
            <p:nvPr/>
          </p:nvSpPr>
          <p:spPr>
            <a:xfrm>
              <a:off x="203200" y="1001486"/>
              <a:ext cx="3048000" cy="3982360"/>
            </a:xfrm>
            <a:prstGeom prst="roundRect">
              <a:avLst>
                <a:gd name="adj" fmla="val 688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7">
              <a:extLst>
                <a:ext uri="{FF2B5EF4-FFF2-40B4-BE49-F238E27FC236}">
                  <a16:creationId xmlns:a16="http://schemas.microsoft.com/office/drawing/2014/main" id="{90656087-639F-A9C2-36A4-DA46F2694C9F}"/>
                </a:ext>
              </a:extLst>
            </p:cNvPr>
            <p:cNvPicPr>
              <a:picLocks noChangeAspect="1"/>
            </p:cNvPicPr>
            <p:nvPr/>
          </p:nvPicPr>
          <p:blipFill>
            <a:blip r:embed="rId3"/>
            <a:srcRect/>
            <a:stretch>
              <a:fillRect/>
            </a:stretch>
          </p:blipFill>
          <p:spPr>
            <a:xfrm>
              <a:off x="429299" y="2563247"/>
              <a:ext cx="2595799" cy="2244284"/>
            </a:xfrm>
            <a:prstGeom prst="rect">
              <a:avLst/>
            </a:prstGeom>
          </p:spPr>
        </p:pic>
        <p:sp>
          <p:nvSpPr>
            <p:cNvPr id="15" name="TextBox 14">
              <a:extLst>
                <a:ext uri="{FF2B5EF4-FFF2-40B4-BE49-F238E27FC236}">
                  <a16:creationId xmlns:a16="http://schemas.microsoft.com/office/drawing/2014/main" id="{4FAD2CF9-C358-7BE6-A1DA-DBB455E9748E}"/>
                </a:ext>
              </a:extLst>
            </p:cNvPr>
            <p:cNvSpPr txBox="1"/>
            <p:nvPr/>
          </p:nvSpPr>
          <p:spPr>
            <a:xfrm>
              <a:off x="210456" y="1092009"/>
              <a:ext cx="3033487" cy="1045223"/>
            </a:xfrm>
            <a:prstGeom prst="rect">
              <a:avLst/>
            </a:prstGeom>
            <a:noFill/>
          </p:spPr>
          <p:txBody>
            <a:bodyPr wrap="square">
              <a:spAutoFit/>
            </a:bodyPr>
            <a:lstStyle/>
            <a:p>
              <a:pPr algn="ctr">
                <a:lnSpc>
                  <a:spcPct val="150000"/>
                </a:lnSpc>
              </a:pPr>
              <a:r>
                <a:rPr lang="vi-VN" sz="2200" b="1">
                  <a:solidFill>
                    <a:schemeClr val="bg1"/>
                  </a:solidFill>
                </a:rPr>
                <a:t>TRÒ CHƠI </a:t>
              </a:r>
              <a:endParaRPr lang="en-US" sz="2200" b="1">
                <a:solidFill>
                  <a:schemeClr val="bg1"/>
                </a:solidFill>
              </a:endParaRPr>
            </a:p>
            <a:p>
              <a:pPr algn="ctr">
                <a:lnSpc>
                  <a:spcPct val="150000"/>
                </a:lnSpc>
              </a:pPr>
              <a:r>
                <a:rPr lang="vi-VN" sz="2200" b="1">
                  <a:solidFill>
                    <a:schemeClr val="bg1"/>
                  </a:solidFill>
                </a:rPr>
                <a:t>“AI HIỂU BIẾT HƠN”</a:t>
              </a:r>
              <a:endParaRPr lang="en-US" sz="2200" b="1">
                <a:solidFill>
                  <a:schemeClr val="bg1"/>
                </a:solidFill>
              </a:endParaRPr>
            </a:p>
          </p:txBody>
        </p:sp>
      </p:grpSp>
      <p:sp>
        <p:nvSpPr>
          <p:cNvPr id="17" name="Rectangle: Rounded Corners 16">
            <a:extLst>
              <a:ext uri="{FF2B5EF4-FFF2-40B4-BE49-F238E27FC236}">
                <a16:creationId xmlns:a16="http://schemas.microsoft.com/office/drawing/2014/main" id="{A67A9B56-DEFD-4EDB-FE3F-6B36FA0A3F70}"/>
              </a:ext>
            </a:extLst>
          </p:cNvPr>
          <p:cNvSpPr/>
          <p:nvPr/>
        </p:nvSpPr>
        <p:spPr>
          <a:xfrm>
            <a:off x="3360057" y="1001486"/>
            <a:ext cx="5580743" cy="3982360"/>
          </a:xfrm>
          <a:prstGeom prst="roundRect">
            <a:avLst>
              <a:gd name="adj" fmla="val 5060"/>
            </a:avLst>
          </a:prstGeom>
          <a:solidFill>
            <a:schemeClr val="bg1"/>
          </a:solidFill>
          <a:ln>
            <a:solidFill>
              <a:srgbClr val="5D85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436B310-84B5-12CB-7728-35037344D95A}"/>
              </a:ext>
            </a:extLst>
          </p:cNvPr>
          <p:cNvGrpSpPr/>
          <p:nvPr/>
        </p:nvGrpSpPr>
        <p:grpSpPr>
          <a:xfrm>
            <a:off x="3447705" y="1092009"/>
            <a:ext cx="5405444" cy="1207288"/>
            <a:chOff x="3447705" y="1092009"/>
            <a:chExt cx="5405444" cy="1207288"/>
          </a:xfrm>
        </p:grpSpPr>
        <p:pic>
          <p:nvPicPr>
            <p:cNvPr id="3074" name="Picture 2" descr="Nhận diện thực trạng của khoa học và công nghệ - Nhịp sống kinh tế Việt Nam  &amp; Thế giới">
              <a:extLst>
                <a:ext uri="{FF2B5EF4-FFF2-40B4-BE49-F238E27FC236}">
                  <a16:creationId xmlns:a16="http://schemas.microsoft.com/office/drawing/2014/main" id="{8EE5423C-ACE5-3F27-A9C3-9434565C4A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13" r="1563" b="36235"/>
            <a:stretch/>
          </p:blipFill>
          <p:spPr bwMode="auto">
            <a:xfrm>
              <a:off x="3447706" y="1092009"/>
              <a:ext cx="5405443" cy="1207288"/>
            </a:xfrm>
            <a:prstGeom prst="roundRect">
              <a:avLst>
                <a:gd name="adj" fmla="val 13019"/>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A15DDE5-FCD4-7FDB-4EA7-B73E28E7A508}"/>
                </a:ext>
              </a:extLst>
            </p:cNvPr>
            <p:cNvSpPr/>
            <p:nvPr/>
          </p:nvSpPr>
          <p:spPr>
            <a:xfrm>
              <a:off x="3447705" y="1430767"/>
              <a:ext cx="5405443" cy="5442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LUẬT CHƠI</a:t>
              </a:r>
            </a:p>
          </p:txBody>
        </p:sp>
      </p:grpSp>
      <p:sp>
        <p:nvSpPr>
          <p:cNvPr id="21" name="TextBox 20">
            <a:extLst>
              <a:ext uri="{FF2B5EF4-FFF2-40B4-BE49-F238E27FC236}">
                <a16:creationId xmlns:a16="http://schemas.microsoft.com/office/drawing/2014/main" id="{52045DBF-C9E6-2186-2244-9F8FC1EDDC9B}"/>
              </a:ext>
            </a:extLst>
          </p:cNvPr>
          <p:cNvSpPr txBox="1"/>
          <p:nvPr/>
        </p:nvSpPr>
        <p:spPr>
          <a:xfrm>
            <a:off x="3406942" y="2178526"/>
            <a:ext cx="5486968"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Thực hiện trò chơi theo đội nhóm. </a:t>
            </a:r>
          </a:p>
          <a:p>
            <a:pPr marL="342900" indent="-342900" algn="just">
              <a:lnSpc>
                <a:spcPct val="150000"/>
              </a:lnSpc>
              <a:buFont typeface="Arial" panose="020B0604020202020204" pitchFamily="34" charset="0"/>
              <a:buChar char="•"/>
            </a:pPr>
            <a:r>
              <a:rPr lang="vi-VN" sz="2000"/>
              <a:t>Lần lượt từng thành viên của các đội nói thông tin liên quan đến cuộc cách mạng khoa học – kĩ thuật.</a:t>
            </a:r>
          </a:p>
          <a:p>
            <a:pPr marL="342900" indent="-342900" algn="just">
              <a:lnSpc>
                <a:spcPct val="150000"/>
              </a:lnSpc>
              <a:buFont typeface="Arial" panose="020B0604020202020204" pitchFamily="34" charset="0"/>
              <a:buChar char="•"/>
            </a:pPr>
            <a:r>
              <a:rPr lang="vi-VN" sz="2000"/>
              <a:t>Đội nào có nhiều đáp án chính xác hơn, đó là đội chiến thắng. </a:t>
            </a:r>
          </a:p>
        </p:txBody>
      </p:sp>
    </p:spTree>
    <p:extLst>
      <p:ext uri="{BB962C8B-B14F-4D97-AF65-F5344CB8AC3E}">
        <p14:creationId xmlns:p14="http://schemas.microsoft.com/office/powerpoint/2010/main" val="40886538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147">
          <a:extLst>
            <a:ext uri="{FF2B5EF4-FFF2-40B4-BE49-F238E27FC236}">
              <a16:creationId xmlns:a16="http://schemas.microsoft.com/office/drawing/2014/main" id="{059FDAFB-A1CA-2AED-208B-F05AE940EC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D6A9DC-2EFB-5C5F-03AA-24A871547F3C}"/>
              </a:ext>
            </a:extLst>
          </p:cNvPr>
          <p:cNvSpPr/>
          <p:nvPr/>
        </p:nvSpPr>
        <p:spPr>
          <a:xfrm>
            <a:off x="0" y="0"/>
            <a:ext cx="645886" cy="5143500"/>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200" b="1"/>
              <a:t>GỢI Ý</a:t>
            </a:r>
          </a:p>
        </p:txBody>
      </p:sp>
      <p:pic>
        <p:nvPicPr>
          <p:cNvPr id="4100" name="Picture 4" descr="Cách mạng Công nghiệp – Wikipedia tiếng Việt">
            <a:extLst>
              <a:ext uri="{FF2B5EF4-FFF2-40B4-BE49-F238E27FC236}">
                <a16:creationId xmlns:a16="http://schemas.microsoft.com/office/drawing/2014/main" id="{15B7BE83-ED55-F1C8-BFED-90C9293C7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72" y="133577"/>
            <a:ext cx="3396343" cy="25207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áy tự động cho lĩnh vực ô tô – xe máy">
            <a:extLst>
              <a:ext uri="{FF2B5EF4-FFF2-40B4-BE49-F238E27FC236}">
                <a16:creationId xmlns:a16="http://schemas.microsoft.com/office/drawing/2014/main" id="{5665120C-6EC3-61B4-D3DC-E2A82CCE9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6" r="2500"/>
          <a:stretch/>
        </p:blipFill>
        <p:spPr bwMode="auto">
          <a:xfrm>
            <a:off x="5660572" y="2816576"/>
            <a:ext cx="3396343" cy="221512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A422AFE-5ADD-0073-95FD-6F6D77C51001}"/>
              </a:ext>
            </a:extLst>
          </p:cNvPr>
          <p:cNvGrpSpPr/>
          <p:nvPr/>
        </p:nvGrpSpPr>
        <p:grpSpPr>
          <a:xfrm>
            <a:off x="769256" y="133577"/>
            <a:ext cx="4804230" cy="2534027"/>
            <a:chOff x="769256" y="133577"/>
            <a:chExt cx="4804230" cy="2534027"/>
          </a:xfrm>
        </p:grpSpPr>
        <p:sp>
          <p:nvSpPr>
            <p:cNvPr id="3" name="Rectangle 2">
              <a:extLst>
                <a:ext uri="{FF2B5EF4-FFF2-40B4-BE49-F238E27FC236}">
                  <a16:creationId xmlns:a16="http://schemas.microsoft.com/office/drawing/2014/main" id="{9B02E96E-7306-0067-47DE-C8B047D4561B}"/>
                </a:ext>
              </a:extLst>
            </p:cNvPr>
            <p:cNvSpPr/>
            <p:nvPr/>
          </p:nvSpPr>
          <p:spPr>
            <a:xfrm>
              <a:off x="769257" y="133577"/>
              <a:ext cx="4804229" cy="25207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FBDB52-CC5B-137A-3A46-D99E43DD3A96}"/>
                </a:ext>
              </a:extLst>
            </p:cNvPr>
            <p:cNvSpPr txBox="1"/>
            <p:nvPr/>
          </p:nvSpPr>
          <p:spPr>
            <a:xfrm>
              <a:off x="769256" y="133577"/>
              <a:ext cx="4804229"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i="1"/>
                <a:t>Bắt đầu từ những năm 40 của thế kỉ XX tại Mỹ và lan rộng ra toàn cầu, bắt nguồn từ những nhu cầu vật chất và tinh thần ngày càng cao của con người</a:t>
              </a:r>
              <a:r>
                <a:rPr lang="en-US" sz="1800" i="1"/>
                <a:t>.</a:t>
              </a:r>
            </a:p>
            <a:p>
              <a:pPr marL="285750" indent="-285750" algn="just">
                <a:lnSpc>
                  <a:spcPct val="150000"/>
                </a:lnSpc>
                <a:buFont typeface="Arial" panose="020B0604020202020204" pitchFamily="34" charset="0"/>
                <a:buChar char="•"/>
              </a:pPr>
              <a:r>
                <a:rPr lang="en-US" sz="1800" i="1"/>
                <a:t>Trong bối cảnh bùng nổ dân số và vơi cạn nguồn tài nguyên thiên nhiên.</a:t>
              </a:r>
            </a:p>
          </p:txBody>
        </p:sp>
      </p:grpSp>
      <p:grpSp>
        <p:nvGrpSpPr>
          <p:cNvPr id="7" name="Group 6">
            <a:extLst>
              <a:ext uri="{FF2B5EF4-FFF2-40B4-BE49-F238E27FC236}">
                <a16:creationId xmlns:a16="http://schemas.microsoft.com/office/drawing/2014/main" id="{BBD4F6AD-8F1F-19AE-DDE9-702FD9879BCA}"/>
              </a:ext>
            </a:extLst>
          </p:cNvPr>
          <p:cNvGrpSpPr/>
          <p:nvPr/>
        </p:nvGrpSpPr>
        <p:grpSpPr>
          <a:xfrm>
            <a:off x="769256" y="2839151"/>
            <a:ext cx="4804230" cy="2118529"/>
            <a:chOff x="769256" y="133577"/>
            <a:chExt cx="4804230" cy="2118529"/>
          </a:xfrm>
        </p:grpSpPr>
        <p:sp>
          <p:nvSpPr>
            <p:cNvPr id="8" name="Rectangle 7">
              <a:extLst>
                <a:ext uri="{FF2B5EF4-FFF2-40B4-BE49-F238E27FC236}">
                  <a16:creationId xmlns:a16="http://schemas.microsoft.com/office/drawing/2014/main" id="{A1176FF6-5A8D-0103-C55E-37E26BD76F9F}"/>
                </a:ext>
              </a:extLst>
            </p:cNvPr>
            <p:cNvSpPr/>
            <p:nvPr/>
          </p:nvSpPr>
          <p:spPr>
            <a:xfrm>
              <a:off x="769257" y="133577"/>
              <a:ext cx="4804229" cy="2118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61411-9E6F-C66C-2CA6-189C2BFCD293}"/>
                </a:ext>
              </a:extLst>
            </p:cNvPr>
            <p:cNvSpPr txBox="1"/>
            <p:nvPr/>
          </p:nvSpPr>
          <p:spPr>
            <a:xfrm>
              <a:off x="769256" y="133577"/>
              <a:ext cx="4804229"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i="1"/>
                <a:t>Ngày nay, s</a:t>
              </a:r>
              <a:r>
                <a:rPr lang="vi-VN" sz="1800" i="1"/>
                <a:t>ự ra đời</a:t>
              </a:r>
              <a:r>
                <a:rPr lang="en-US" sz="1800" i="1"/>
                <a:t> </a:t>
              </a:r>
              <a:r>
                <a:rPr lang="vi-VN" sz="1800" i="1"/>
                <a:t>của điện tử và công nghệ thông tin, rút ngắn thời gian và phát minh khoa học, ứng dụng vào sản xuất, gắn kết chặt chẽ giữa khoa học, kĩ thuật và công nghệ với nhau. </a:t>
              </a:r>
              <a:endParaRPr lang="en-US" sz="1800" i="1"/>
            </a:p>
          </p:txBody>
        </p:sp>
      </p:grpSp>
    </p:spTree>
    <p:extLst>
      <p:ext uri="{BB962C8B-B14F-4D97-AF65-F5344CB8AC3E}">
        <p14:creationId xmlns:p14="http://schemas.microsoft.com/office/powerpoint/2010/main" val="41904124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randombar(horizontal)">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4104"/>
                                        </p:tgtEl>
                                        <p:attrNameLst>
                                          <p:attrName>style.visibility</p:attrName>
                                        </p:attrNameLst>
                                      </p:cBhvr>
                                      <p:to>
                                        <p:strVal val="visible"/>
                                      </p:to>
                                    </p:set>
                                    <p:animEffect transition="in" filter="randombar(horizontal)">
                                      <p:cBhvr>
                                        <p:cTn id="23"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yber Safety by Slidesgo">
  <a:themeElements>
    <a:clrScheme name="Simple Light">
      <a:dk1>
        <a:srgbClr val="271C57"/>
      </a:dk1>
      <a:lt1>
        <a:srgbClr val="FFFFFF"/>
      </a:lt1>
      <a:dk2>
        <a:srgbClr val="E5FAFE"/>
      </a:dk2>
      <a:lt2>
        <a:srgbClr val="9DCDFB"/>
      </a:lt2>
      <a:accent1>
        <a:srgbClr val="5D858E"/>
      </a:accent1>
      <a:accent2>
        <a:srgbClr val="81BD9A"/>
      </a:accent2>
      <a:accent3>
        <a:srgbClr val="FFBF5E"/>
      </a:accent3>
      <a:accent4>
        <a:srgbClr val="FF9224"/>
      </a:accent4>
      <a:accent5>
        <a:srgbClr val="DF5E4C"/>
      </a:accent5>
      <a:accent6>
        <a:srgbClr val="A93A3E"/>
      </a:accent6>
      <a:hlink>
        <a:srgbClr val="271C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2444</Words>
  <Application>Microsoft Office PowerPoint</Application>
  <PresentationFormat>On-screen Show (16:9)</PresentationFormat>
  <Paragraphs>182</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Calibri</vt:lpstr>
      <vt:lpstr>Agency FB</vt:lpstr>
      <vt:lpstr>Wingdings</vt:lpstr>
      <vt:lpstr>Montserrat</vt:lpstr>
      <vt:lpstr>Arial</vt:lpstr>
      <vt:lpstr>Catamaran</vt:lpstr>
      <vt:lpstr>Cyber Safety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MỪNG CÁC EM  ĐẾN VỚI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19</cp:revision>
  <dcterms:modified xsi:type="dcterms:W3CDTF">2025-03-18T09:53:04Z</dcterms:modified>
</cp:coreProperties>
</file>