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5"/>
  </p:notesMasterIdLst>
  <p:sldIdLst>
    <p:sldId id="304" r:id="rId2"/>
    <p:sldId id="305" r:id="rId3"/>
    <p:sldId id="284" r:id="rId4"/>
    <p:sldId id="258" r:id="rId5"/>
    <p:sldId id="259" r:id="rId6"/>
    <p:sldId id="306" r:id="rId7"/>
    <p:sldId id="308" r:id="rId8"/>
    <p:sldId id="309" r:id="rId9"/>
    <p:sldId id="310" r:id="rId10"/>
    <p:sldId id="311" r:id="rId11"/>
    <p:sldId id="313" r:id="rId12"/>
    <p:sldId id="314" r:id="rId13"/>
    <p:sldId id="266" r:id="rId14"/>
    <p:sldId id="387" r:id="rId15"/>
    <p:sldId id="424" r:id="rId16"/>
    <p:sldId id="388" r:id="rId17"/>
    <p:sldId id="381" r:id="rId18"/>
    <p:sldId id="389" r:id="rId19"/>
    <p:sldId id="390" r:id="rId20"/>
    <p:sldId id="315" r:id="rId21"/>
    <p:sldId id="339" r:id="rId22"/>
    <p:sldId id="403" r:id="rId23"/>
    <p:sldId id="404" r:id="rId24"/>
    <p:sldId id="316" r:id="rId25"/>
    <p:sldId id="401" r:id="rId26"/>
    <p:sldId id="391" r:id="rId27"/>
    <p:sldId id="394" r:id="rId28"/>
    <p:sldId id="395" r:id="rId29"/>
    <p:sldId id="396" r:id="rId30"/>
    <p:sldId id="379" r:id="rId31"/>
    <p:sldId id="317" r:id="rId32"/>
    <p:sldId id="409" r:id="rId33"/>
    <p:sldId id="283" r:id="rId34"/>
  </p:sldIdLst>
  <p:sldSz cx="9144000" cy="5143500" type="screen16x9"/>
  <p:notesSz cx="6858000" cy="9144000"/>
  <p:embeddedFontLst>
    <p:embeddedFont>
      <p:font typeface="Albert Sans" panose="020B0604020202020204" charset="0"/>
      <p:regular r:id="rId36"/>
      <p:bold r:id="rId37"/>
      <p:italic r:id="rId38"/>
      <p:boldItalic r:id="rId39"/>
    </p:embeddedFont>
    <p:embeddedFont>
      <p:font typeface="Anaheim" panose="020B0604020202020204" charset="0"/>
      <p:regular r:id="rId40"/>
      <p:bold r:id="rId41"/>
    </p:embeddedFont>
    <p:embeddedFont>
      <p:font typeface="Tilt Warp"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875F"/>
    <a:srgbClr val="4D6662"/>
    <a:srgbClr val="FFFFFF"/>
    <a:srgbClr val="FF0066"/>
    <a:srgbClr val="000000"/>
    <a:srgbClr val="ECEB54"/>
    <a:srgbClr val="2A253A"/>
    <a:srgbClr val="620B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E0D6A6-61D6-4F3F-8FB7-EFC93133A27D}">
  <a:tblStyle styleId="{8EE0D6A6-61D6-4F3F-8FB7-EFC93133A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82BF27ED-8D77-B37F-EB74-0E6D36061F0D}"/>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D1351845-3672-F0E0-9CF7-EF0421252F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A683A007-2F1A-6C8E-3FD4-368502F4C4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305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0D6FC548-B263-0610-E833-69F511EAC128}"/>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93FD8A10-BDE0-02A6-B09F-8A6300D21B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10E2F1A2-C4F1-764E-F52C-2FF07EB23D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25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a:extLst>
            <a:ext uri="{FF2B5EF4-FFF2-40B4-BE49-F238E27FC236}">
              <a16:creationId xmlns:a16="http://schemas.microsoft.com/office/drawing/2014/main" id="{22AAC452-B2E3-CD82-EE29-F1D215D246A2}"/>
            </a:ext>
          </a:extLst>
        </p:cNvPr>
        <p:cNvGrpSpPr/>
        <p:nvPr/>
      </p:nvGrpSpPr>
      <p:grpSpPr>
        <a:xfrm>
          <a:off x="0" y="0"/>
          <a:ext cx="0" cy="0"/>
          <a:chOff x="0" y="0"/>
          <a:chExt cx="0" cy="0"/>
        </a:xfrm>
      </p:grpSpPr>
      <p:sp>
        <p:nvSpPr>
          <p:cNvPr id="298" name="Google Shape;298;g2aa517d92b1_0_56:notes">
            <a:extLst>
              <a:ext uri="{FF2B5EF4-FFF2-40B4-BE49-F238E27FC236}">
                <a16:creationId xmlns:a16="http://schemas.microsoft.com/office/drawing/2014/main" id="{16DDF794-C622-28A8-C557-6D7665033C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a:extLst>
              <a:ext uri="{FF2B5EF4-FFF2-40B4-BE49-F238E27FC236}">
                <a16:creationId xmlns:a16="http://schemas.microsoft.com/office/drawing/2014/main" id="{984601DB-E751-59CA-D468-512A391626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57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a:extLst>
            <a:ext uri="{FF2B5EF4-FFF2-40B4-BE49-F238E27FC236}">
              <a16:creationId xmlns:a16="http://schemas.microsoft.com/office/drawing/2014/main" id="{6FC5BFA2-6D64-12DC-ADA5-4229B05337A1}"/>
            </a:ext>
          </a:extLst>
        </p:cNvPr>
        <p:cNvGrpSpPr/>
        <p:nvPr/>
      </p:nvGrpSpPr>
      <p:grpSpPr>
        <a:xfrm>
          <a:off x="0" y="0"/>
          <a:ext cx="0" cy="0"/>
          <a:chOff x="0" y="0"/>
          <a:chExt cx="0" cy="0"/>
        </a:xfrm>
      </p:grpSpPr>
      <p:sp>
        <p:nvSpPr>
          <p:cNvPr id="298" name="Google Shape;298;g2aa517d92b1_0_56:notes">
            <a:extLst>
              <a:ext uri="{FF2B5EF4-FFF2-40B4-BE49-F238E27FC236}">
                <a16:creationId xmlns:a16="http://schemas.microsoft.com/office/drawing/2014/main" id="{C399CBD1-5933-BA5A-4020-E1627B86E3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a517d92b1_0_56:notes">
            <a:extLst>
              <a:ext uri="{FF2B5EF4-FFF2-40B4-BE49-F238E27FC236}">
                <a16:creationId xmlns:a16="http://schemas.microsoft.com/office/drawing/2014/main" id="{B25F594D-C959-0716-EF81-8B8839E864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31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aa517d92b1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aa517d92b1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682B16CE-FBAA-4ADB-8AD9-297EF1D7921A}"/>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70C2F518-AD5C-BD59-33CD-33AD3EEA49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E3A7B4DA-FC79-F237-9992-60986C0807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70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4A9F5DBA-E9BA-9988-2F73-2945DE6D745D}"/>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83573684-24C3-CCA8-ABAC-1E5D2087B6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97FDA139-CD62-20CB-A695-13F963AD40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283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2DC8B767-D088-EDEA-27A9-627119E9FEEA}"/>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322BF9BB-E1BB-9A4A-E208-DC95E03E2A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E577E85E-2FFB-22F5-556F-A1DAC3AE09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643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7B3530A3-50DC-0199-BEE2-9F26F76690CF}"/>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0A75BF3F-CEB2-13FE-BA82-107B17A93D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65674706-F22F-28BB-9832-EB94F37456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46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32504216-4731-7D14-7ADE-1BC7453999AB}"/>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BF1477EF-49BA-AC30-20A2-D7350F4C4C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B620A840-50D8-C92E-AB14-86C02658B4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36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C9369425-D42E-E6D0-69BA-5260D004586A}"/>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7FC51B11-D942-0621-A1FF-6BFB60B2F3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8ABF24CD-3223-5FD0-4F1C-7B9DC2E186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252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88D0A8D5-EA51-6BA1-26B9-EE53B5FE7A3D}"/>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E3C3F71C-B7FB-893A-7395-2DF4BB79B2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40192F06-FCBB-9894-38B6-FB84E06B5A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7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D9EF2940-67C4-6BE0-D46E-0C88F259F7CA}"/>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A49E5C28-7303-8265-654C-30E4BFBCD3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94AF1498-4837-1E93-4EE3-4F3E6E9176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584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F5A7B00E-A1F3-8E03-4C1A-36CAE8F908D7}"/>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6F3736C1-34A9-B751-C073-A443812274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FDBA491B-8087-E973-42F8-5F80373EEF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200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2B46BB0F-773A-D687-8E78-814AE1384172}"/>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290338DD-152D-E2A5-D576-D3AB4D0A86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A385875C-9170-7E53-E855-F32B677A62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78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a:extLst>
            <a:ext uri="{FF2B5EF4-FFF2-40B4-BE49-F238E27FC236}">
              <a16:creationId xmlns:a16="http://schemas.microsoft.com/office/drawing/2014/main" id="{D46AC43B-6B2C-F161-B044-F87C6E127CAE}"/>
            </a:ext>
          </a:extLst>
        </p:cNvPr>
        <p:cNvGrpSpPr/>
        <p:nvPr/>
      </p:nvGrpSpPr>
      <p:grpSpPr>
        <a:xfrm>
          <a:off x="0" y="0"/>
          <a:ext cx="0" cy="0"/>
          <a:chOff x="0" y="0"/>
          <a:chExt cx="0" cy="0"/>
        </a:xfrm>
      </p:grpSpPr>
      <p:sp>
        <p:nvSpPr>
          <p:cNvPr id="576" name="Google Shape;576;g4dfce81f19_0_45:notes">
            <a:extLst>
              <a:ext uri="{FF2B5EF4-FFF2-40B4-BE49-F238E27FC236}">
                <a16:creationId xmlns:a16="http://schemas.microsoft.com/office/drawing/2014/main" id="{E82410D4-D685-3524-604B-BC85ECA2FE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4dfce81f19_0_45:notes">
            <a:extLst>
              <a:ext uri="{FF2B5EF4-FFF2-40B4-BE49-F238E27FC236}">
                <a16:creationId xmlns:a16="http://schemas.microsoft.com/office/drawing/2014/main" id="{0345CCF8-0646-159F-ED23-88061C2A31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378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61C379B7-1187-2890-03A0-FA27973C8105}"/>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7E742FB9-4B09-5F72-7AD3-1B4305303A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F041B0AD-510D-B5C1-669D-1F05D6DD80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99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aa517d92b1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aa517d92b1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aa73993815_0_3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aa73993815_0_3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aa3d872fd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aa3d872fd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a3d872fd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a3d872fd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43DBB3CA-78EA-6A41-E0C8-5C14AD4933B6}"/>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E1874D0C-004A-A84F-91F3-26F076DCD7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947C5779-DA5D-8324-E563-75EE81EDCD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59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527379FA-7BA6-5F93-789E-28E909246C70}"/>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0DECE330-0F5B-9164-BFF5-20643A66EB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ABDF4C94-5C3D-E1E2-0968-D43A26400B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1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2727BCB6-B36D-98C7-9358-EA5673CBA3EC}"/>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72CC7C10-E4F2-09C3-6619-97E1176BD6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9786CE41-8D4E-2CFE-11B7-0364FEB152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08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a:extLst>
            <a:ext uri="{FF2B5EF4-FFF2-40B4-BE49-F238E27FC236}">
              <a16:creationId xmlns:a16="http://schemas.microsoft.com/office/drawing/2014/main" id="{246F0188-22B1-61FD-0839-B21B556EE662}"/>
            </a:ext>
          </a:extLst>
        </p:cNvPr>
        <p:cNvGrpSpPr/>
        <p:nvPr/>
      </p:nvGrpSpPr>
      <p:grpSpPr>
        <a:xfrm>
          <a:off x="0" y="0"/>
          <a:ext cx="0" cy="0"/>
          <a:chOff x="0" y="0"/>
          <a:chExt cx="0" cy="0"/>
        </a:xfrm>
      </p:grpSpPr>
      <p:sp>
        <p:nvSpPr>
          <p:cNvPr id="287" name="Google Shape;287;g2aa3d872fdd_0_203:notes">
            <a:extLst>
              <a:ext uri="{FF2B5EF4-FFF2-40B4-BE49-F238E27FC236}">
                <a16:creationId xmlns:a16="http://schemas.microsoft.com/office/drawing/2014/main" id="{96F1BAFC-4486-E11F-D8E0-74E0E976D8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aa3d872fdd_0_203:notes">
            <a:extLst>
              <a:ext uri="{FF2B5EF4-FFF2-40B4-BE49-F238E27FC236}">
                <a16:creationId xmlns:a16="http://schemas.microsoft.com/office/drawing/2014/main" id="{8B6CA843-BABA-A482-BF31-693159F8D2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62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428600" y="535000"/>
            <a:ext cx="3613500" cy="9789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2101900" y="535000"/>
            <a:ext cx="1174200" cy="978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6000"/>
              <a:buNone/>
              <a:defRPr sz="5200">
                <a:solidFill>
                  <a:schemeClr val="accent3"/>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pic>
        <p:nvPicPr>
          <p:cNvPr id="19" name="Google Shape;19;p3"/>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20" name="Google Shape;20;p3"/>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21" name="Google Shape;21;p3"/>
          <p:cNvPicPr preferRelativeResize="0"/>
          <p:nvPr/>
        </p:nvPicPr>
        <p:blipFill>
          <a:blip r:embed="rId4">
            <a:alphaModFix/>
          </a:blip>
          <a:stretch>
            <a:fillRect/>
          </a:stretch>
        </p:blipFill>
        <p:spPr>
          <a:xfrm rot="9899931">
            <a:off x="7483120" y="4417162"/>
            <a:ext cx="1248361" cy="944001"/>
          </a:xfrm>
          <a:prstGeom prst="rect">
            <a:avLst/>
          </a:prstGeom>
          <a:noFill/>
          <a:ln>
            <a:noFill/>
          </a:ln>
        </p:spPr>
      </p:pic>
      <p:pic>
        <p:nvPicPr>
          <p:cNvPr id="22" name="Google Shape;22;p3"/>
          <p:cNvPicPr preferRelativeResize="0"/>
          <p:nvPr/>
        </p:nvPicPr>
        <p:blipFill>
          <a:blip r:embed="rId5">
            <a:alphaModFix/>
          </a:blip>
          <a:stretch>
            <a:fillRect/>
          </a:stretch>
        </p:blipFill>
        <p:spPr>
          <a:xfrm rot="6300124">
            <a:off x="8297983" y="3969867"/>
            <a:ext cx="1155032" cy="1359370"/>
          </a:xfrm>
          <a:prstGeom prst="rect">
            <a:avLst/>
          </a:prstGeom>
          <a:noFill/>
          <a:ln>
            <a:noFill/>
          </a:ln>
        </p:spPr>
      </p:pic>
      <p:pic>
        <p:nvPicPr>
          <p:cNvPr id="23" name="Google Shape;23;p3"/>
          <p:cNvPicPr preferRelativeResize="0"/>
          <p:nvPr/>
        </p:nvPicPr>
        <p:blipFill rotWithShape="1">
          <a:blip r:embed="rId6">
            <a:alphaModFix amt="40000"/>
          </a:blip>
          <a:srcRect l="67433"/>
          <a:stretch/>
        </p:blipFill>
        <p:spPr>
          <a:xfrm>
            <a:off x="-2" y="718325"/>
            <a:ext cx="1761777" cy="4247452"/>
          </a:xfrm>
          <a:prstGeom prst="rect">
            <a:avLst/>
          </a:prstGeom>
          <a:noFill/>
          <a:ln>
            <a:noFill/>
          </a:ln>
        </p:spPr>
      </p:pic>
      <p:pic>
        <p:nvPicPr>
          <p:cNvPr id="24" name="Google Shape;24;p3"/>
          <p:cNvPicPr preferRelativeResize="0"/>
          <p:nvPr/>
        </p:nvPicPr>
        <p:blipFill rotWithShape="1">
          <a:blip r:embed="rId6">
            <a:alphaModFix amt="40000"/>
          </a:blip>
          <a:srcRect t="49987" r="74413"/>
          <a:stretch/>
        </p:blipFill>
        <p:spPr>
          <a:xfrm>
            <a:off x="7759850" y="0"/>
            <a:ext cx="1384151" cy="21243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lt1"/>
        </a:solidFill>
        <a:effectLst/>
      </p:bgPr>
    </p:bg>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715100" y="1662750"/>
            <a:ext cx="2658900" cy="640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109" name="Google Shape;109;p16"/>
          <p:cNvSpPr txBox="1">
            <a:spLocks noGrp="1"/>
          </p:cNvSpPr>
          <p:nvPr>
            <p:ph type="body" idx="1"/>
          </p:nvPr>
        </p:nvSpPr>
        <p:spPr>
          <a:xfrm>
            <a:off x="715100" y="2302950"/>
            <a:ext cx="2658900" cy="11778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pic>
        <p:nvPicPr>
          <p:cNvPr id="110" name="Google Shape;110;p16"/>
          <p:cNvPicPr preferRelativeResize="0"/>
          <p:nvPr/>
        </p:nvPicPr>
        <p:blipFill rotWithShape="1">
          <a:blip r:embed="rId2">
            <a:alphaModFix amt="40000"/>
          </a:blip>
          <a:srcRect t="69171"/>
          <a:stretch/>
        </p:blipFill>
        <p:spPr>
          <a:xfrm>
            <a:off x="4192500" y="0"/>
            <a:ext cx="4390600" cy="1062775"/>
          </a:xfrm>
          <a:prstGeom prst="rect">
            <a:avLst/>
          </a:prstGeom>
          <a:noFill/>
          <a:ln>
            <a:noFill/>
          </a:ln>
        </p:spPr>
      </p:pic>
      <p:pic>
        <p:nvPicPr>
          <p:cNvPr id="111" name="Google Shape;111;p16"/>
          <p:cNvPicPr preferRelativeResize="0"/>
          <p:nvPr/>
        </p:nvPicPr>
        <p:blipFill rotWithShape="1">
          <a:blip r:embed="rId2">
            <a:alphaModFix amt="40000"/>
          </a:blip>
          <a:srcRect l="47393" b="54268"/>
          <a:stretch/>
        </p:blipFill>
        <p:spPr>
          <a:xfrm>
            <a:off x="0" y="3161400"/>
            <a:ext cx="2904049" cy="1982101"/>
          </a:xfrm>
          <a:prstGeom prst="rect">
            <a:avLst/>
          </a:prstGeom>
          <a:noFill/>
          <a:ln>
            <a:noFill/>
          </a:ln>
        </p:spPr>
      </p:pic>
      <p:pic>
        <p:nvPicPr>
          <p:cNvPr id="112" name="Google Shape;112;p16"/>
          <p:cNvPicPr preferRelativeResize="0"/>
          <p:nvPr/>
        </p:nvPicPr>
        <p:blipFill>
          <a:blip r:embed="rId3">
            <a:alphaModFix/>
          </a:blip>
          <a:stretch>
            <a:fillRect/>
          </a:stretch>
        </p:blipFill>
        <p:spPr>
          <a:xfrm>
            <a:off x="155555" y="-384588"/>
            <a:ext cx="1657359" cy="988620"/>
          </a:xfrm>
          <a:prstGeom prst="rect">
            <a:avLst/>
          </a:prstGeom>
          <a:noFill/>
          <a:ln>
            <a:noFill/>
          </a:ln>
        </p:spPr>
      </p:pic>
      <p:pic>
        <p:nvPicPr>
          <p:cNvPr id="113" name="Google Shape;113;p16"/>
          <p:cNvPicPr preferRelativeResize="0"/>
          <p:nvPr/>
        </p:nvPicPr>
        <p:blipFill>
          <a:blip r:embed="rId4">
            <a:alphaModFix/>
          </a:blip>
          <a:stretch>
            <a:fillRect/>
          </a:stretch>
        </p:blipFill>
        <p:spPr>
          <a:xfrm>
            <a:off x="-533687" y="-73958"/>
            <a:ext cx="1210002" cy="988622"/>
          </a:xfrm>
          <a:prstGeom prst="rect">
            <a:avLst/>
          </a:prstGeom>
          <a:noFill/>
          <a:ln>
            <a:noFill/>
          </a:ln>
        </p:spPr>
      </p:pic>
      <p:pic>
        <p:nvPicPr>
          <p:cNvPr id="114" name="Google Shape;114;p16"/>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115" name="Google Shape;115;p16"/>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116" name="Google Shape;116;p16"/>
          <p:cNvPicPr preferRelativeResize="0"/>
          <p:nvPr/>
        </p:nvPicPr>
        <p:blipFill rotWithShape="1">
          <a:blip r:embed="rId2">
            <a:alphaModFix amt="40000"/>
          </a:blip>
          <a:srcRect l="14542" r="25063" b="77275"/>
          <a:stretch/>
        </p:blipFill>
        <p:spPr>
          <a:xfrm rot="-5400000">
            <a:off x="6984662" y="2984164"/>
            <a:ext cx="3333750" cy="984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lt1"/>
        </a:solidFill>
        <a:effectLst/>
      </p:bgPr>
    </p:bg>
    <p:spTree>
      <p:nvGrpSpPr>
        <p:cNvPr id="1" name="Shape 117"/>
        <p:cNvGrpSpPr/>
        <p:nvPr/>
      </p:nvGrpSpPr>
      <p:grpSpPr>
        <a:xfrm>
          <a:off x="0" y="0"/>
          <a:ext cx="0" cy="0"/>
          <a:chOff x="0" y="0"/>
          <a:chExt cx="0" cy="0"/>
        </a:xfrm>
      </p:grpSpPr>
      <p:pic>
        <p:nvPicPr>
          <p:cNvPr id="118" name="Google Shape;118;p17"/>
          <p:cNvPicPr preferRelativeResize="0"/>
          <p:nvPr/>
        </p:nvPicPr>
        <p:blipFill rotWithShape="1">
          <a:blip r:embed="rId2">
            <a:alphaModFix amt="40000"/>
          </a:blip>
          <a:srcRect t="79468" r="31829"/>
          <a:stretch/>
        </p:blipFill>
        <p:spPr>
          <a:xfrm>
            <a:off x="4678300" y="0"/>
            <a:ext cx="4465700" cy="1056050"/>
          </a:xfrm>
          <a:prstGeom prst="rect">
            <a:avLst/>
          </a:prstGeom>
          <a:noFill/>
          <a:ln>
            <a:noFill/>
          </a:ln>
        </p:spPr>
      </p:pic>
      <p:sp>
        <p:nvSpPr>
          <p:cNvPr id="119" name="Google Shape;119;p17"/>
          <p:cNvSpPr txBox="1">
            <a:spLocks noGrp="1"/>
          </p:cNvSpPr>
          <p:nvPr>
            <p:ph type="subTitle" idx="1"/>
          </p:nvPr>
        </p:nvSpPr>
        <p:spPr>
          <a:xfrm>
            <a:off x="715100" y="1736600"/>
            <a:ext cx="7713900" cy="679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7"/>
          <p:cNvSpPr txBox="1">
            <a:spLocks noGrp="1"/>
          </p:cNvSpPr>
          <p:nvPr>
            <p:ph type="subTitle" idx="2"/>
          </p:nvPr>
        </p:nvSpPr>
        <p:spPr>
          <a:xfrm>
            <a:off x="715100" y="1396100"/>
            <a:ext cx="7713900" cy="492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lt Warp"/>
              <a:buNone/>
              <a:defRPr sz="2000">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a:latin typeface="Tilt Warp"/>
                <a:ea typeface="Tilt Warp"/>
                <a:cs typeface="Tilt Warp"/>
                <a:sym typeface="Tilt Warp"/>
              </a:defRPr>
            </a:lvl9pPr>
          </a:lstStyle>
          <a:p>
            <a:endParaRPr/>
          </a:p>
        </p:txBody>
      </p:sp>
      <p:sp>
        <p:nvSpPr>
          <p:cNvPr id="121" name="Google Shape;121;p17"/>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Font typeface="Tilt Warp"/>
              <a:buNone/>
              <a:defRPr sz="3000">
                <a:latin typeface="Tilt Warp"/>
                <a:ea typeface="Tilt Warp"/>
                <a:cs typeface="Tilt Warp"/>
                <a:sym typeface="Tilt Warp"/>
              </a:defRPr>
            </a:lvl1pPr>
            <a:lvl2pPr lvl="1" rtl="0">
              <a:spcBef>
                <a:spcPts val="0"/>
              </a:spcBef>
              <a:spcAft>
                <a:spcPts val="0"/>
              </a:spcAft>
              <a:buSzPts val="3000"/>
              <a:buFont typeface="Tilt Warp"/>
              <a:buNone/>
              <a:defRPr sz="3000">
                <a:latin typeface="Tilt Warp"/>
                <a:ea typeface="Tilt Warp"/>
                <a:cs typeface="Tilt Warp"/>
                <a:sym typeface="Tilt Warp"/>
              </a:defRPr>
            </a:lvl2pPr>
            <a:lvl3pPr lvl="2" rtl="0">
              <a:spcBef>
                <a:spcPts val="0"/>
              </a:spcBef>
              <a:spcAft>
                <a:spcPts val="0"/>
              </a:spcAft>
              <a:buSzPts val="3000"/>
              <a:buFont typeface="Tilt Warp"/>
              <a:buNone/>
              <a:defRPr sz="3000">
                <a:latin typeface="Tilt Warp"/>
                <a:ea typeface="Tilt Warp"/>
                <a:cs typeface="Tilt Warp"/>
                <a:sym typeface="Tilt Warp"/>
              </a:defRPr>
            </a:lvl3pPr>
            <a:lvl4pPr lvl="3" rtl="0">
              <a:spcBef>
                <a:spcPts val="0"/>
              </a:spcBef>
              <a:spcAft>
                <a:spcPts val="0"/>
              </a:spcAft>
              <a:buSzPts val="3000"/>
              <a:buFont typeface="Tilt Warp"/>
              <a:buNone/>
              <a:defRPr sz="3000">
                <a:latin typeface="Tilt Warp"/>
                <a:ea typeface="Tilt Warp"/>
                <a:cs typeface="Tilt Warp"/>
                <a:sym typeface="Tilt Warp"/>
              </a:defRPr>
            </a:lvl4pPr>
            <a:lvl5pPr lvl="4" rtl="0">
              <a:spcBef>
                <a:spcPts val="0"/>
              </a:spcBef>
              <a:spcAft>
                <a:spcPts val="0"/>
              </a:spcAft>
              <a:buSzPts val="3000"/>
              <a:buFont typeface="Tilt Warp"/>
              <a:buNone/>
              <a:defRPr sz="3000">
                <a:latin typeface="Tilt Warp"/>
                <a:ea typeface="Tilt Warp"/>
                <a:cs typeface="Tilt Warp"/>
                <a:sym typeface="Tilt Warp"/>
              </a:defRPr>
            </a:lvl5pPr>
            <a:lvl6pPr lvl="5" rtl="0">
              <a:spcBef>
                <a:spcPts val="0"/>
              </a:spcBef>
              <a:spcAft>
                <a:spcPts val="0"/>
              </a:spcAft>
              <a:buSzPts val="3000"/>
              <a:buFont typeface="Tilt Warp"/>
              <a:buNone/>
              <a:defRPr sz="3000">
                <a:latin typeface="Tilt Warp"/>
                <a:ea typeface="Tilt Warp"/>
                <a:cs typeface="Tilt Warp"/>
                <a:sym typeface="Tilt Warp"/>
              </a:defRPr>
            </a:lvl6pPr>
            <a:lvl7pPr lvl="6" rtl="0">
              <a:spcBef>
                <a:spcPts val="0"/>
              </a:spcBef>
              <a:spcAft>
                <a:spcPts val="0"/>
              </a:spcAft>
              <a:buSzPts val="3000"/>
              <a:buFont typeface="Tilt Warp"/>
              <a:buNone/>
              <a:defRPr sz="3000">
                <a:latin typeface="Tilt Warp"/>
                <a:ea typeface="Tilt Warp"/>
                <a:cs typeface="Tilt Warp"/>
                <a:sym typeface="Tilt Warp"/>
              </a:defRPr>
            </a:lvl7pPr>
            <a:lvl8pPr lvl="7" rtl="0">
              <a:spcBef>
                <a:spcPts val="0"/>
              </a:spcBef>
              <a:spcAft>
                <a:spcPts val="0"/>
              </a:spcAft>
              <a:buSzPts val="3000"/>
              <a:buFont typeface="Tilt Warp"/>
              <a:buNone/>
              <a:defRPr sz="3000">
                <a:latin typeface="Tilt Warp"/>
                <a:ea typeface="Tilt Warp"/>
                <a:cs typeface="Tilt Warp"/>
                <a:sym typeface="Tilt Warp"/>
              </a:defRPr>
            </a:lvl8pPr>
            <a:lvl9pPr lvl="8" rtl="0">
              <a:spcBef>
                <a:spcPts val="0"/>
              </a:spcBef>
              <a:spcAft>
                <a:spcPts val="0"/>
              </a:spcAft>
              <a:buSzPts val="3000"/>
              <a:buFont typeface="Tilt Warp"/>
              <a:buNone/>
              <a:defRPr sz="3000">
                <a:latin typeface="Tilt Warp"/>
                <a:ea typeface="Tilt Warp"/>
                <a:cs typeface="Tilt Warp"/>
                <a:sym typeface="Tilt Warp"/>
              </a:defRPr>
            </a:lvl9pPr>
          </a:lstStyle>
          <a:p>
            <a:endParaRPr/>
          </a:p>
        </p:txBody>
      </p:sp>
      <p:sp>
        <p:nvSpPr>
          <p:cNvPr id="122" name="Google Shape;122;p17"/>
          <p:cNvSpPr txBox="1">
            <a:spLocks noGrp="1"/>
          </p:cNvSpPr>
          <p:nvPr>
            <p:ph type="subTitle" idx="3"/>
          </p:nvPr>
        </p:nvSpPr>
        <p:spPr>
          <a:xfrm>
            <a:off x="715100" y="2832800"/>
            <a:ext cx="7713900" cy="679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7"/>
          <p:cNvSpPr txBox="1">
            <a:spLocks noGrp="1"/>
          </p:cNvSpPr>
          <p:nvPr>
            <p:ph type="subTitle" idx="4"/>
          </p:nvPr>
        </p:nvSpPr>
        <p:spPr>
          <a:xfrm>
            <a:off x="715100" y="2492300"/>
            <a:ext cx="7713900" cy="492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lt Warp"/>
              <a:buNone/>
              <a:defRPr sz="2000">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a:latin typeface="Tilt Warp"/>
                <a:ea typeface="Tilt Warp"/>
                <a:cs typeface="Tilt Warp"/>
                <a:sym typeface="Tilt Warp"/>
              </a:defRPr>
            </a:lvl9pPr>
          </a:lstStyle>
          <a:p>
            <a:endParaRPr/>
          </a:p>
        </p:txBody>
      </p:sp>
      <p:sp>
        <p:nvSpPr>
          <p:cNvPr id="124" name="Google Shape;124;p17"/>
          <p:cNvSpPr txBox="1">
            <a:spLocks noGrp="1"/>
          </p:cNvSpPr>
          <p:nvPr>
            <p:ph type="subTitle" idx="5"/>
          </p:nvPr>
        </p:nvSpPr>
        <p:spPr>
          <a:xfrm>
            <a:off x="715100" y="3929000"/>
            <a:ext cx="7713900" cy="679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7"/>
          <p:cNvSpPr txBox="1">
            <a:spLocks noGrp="1"/>
          </p:cNvSpPr>
          <p:nvPr>
            <p:ph type="subTitle" idx="6"/>
          </p:nvPr>
        </p:nvSpPr>
        <p:spPr>
          <a:xfrm>
            <a:off x="715100" y="3588500"/>
            <a:ext cx="7713900" cy="492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lt Warp"/>
              <a:buNone/>
              <a:defRPr sz="2000">
                <a:latin typeface="Tilt Warp"/>
                <a:ea typeface="Tilt Warp"/>
                <a:cs typeface="Tilt Warp"/>
                <a:sym typeface="Tilt Warp"/>
              </a:defRPr>
            </a:lvl1pPr>
            <a:lvl2pPr lvl="1" rtl="0">
              <a:lnSpc>
                <a:spcPct val="100000"/>
              </a:lnSpc>
              <a:spcBef>
                <a:spcPts val="0"/>
              </a:spcBef>
              <a:spcAft>
                <a:spcPts val="0"/>
              </a:spcAft>
              <a:buSzPts val="2400"/>
              <a:buFont typeface="Tilt Warp"/>
              <a:buNone/>
              <a:defRPr sz="2400">
                <a:latin typeface="Tilt Warp"/>
                <a:ea typeface="Tilt Warp"/>
                <a:cs typeface="Tilt Warp"/>
                <a:sym typeface="Tilt Warp"/>
              </a:defRPr>
            </a:lvl2pPr>
            <a:lvl3pPr lvl="2" rtl="0">
              <a:lnSpc>
                <a:spcPct val="100000"/>
              </a:lnSpc>
              <a:spcBef>
                <a:spcPts val="0"/>
              </a:spcBef>
              <a:spcAft>
                <a:spcPts val="0"/>
              </a:spcAft>
              <a:buSzPts val="2400"/>
              <a:buFont typeface="Tilt Warp"/>
              <a:buNone/>
              <a:defRPr sz="2400">
                <a:latin typeface="Tilt Warp"/>
                <a:ea typeface="Tilt Warp"/>
                <a:cs typeface="Tilt Warp"/>
                <a:sym typeface="Tilt Warp"/>
              </a:defRPr>
            </a:lvl3pPr>
            <a:lvl4pPr lvl="3" rtl="0">
              <a:lnSpc>
                <a:spcPct val="100000"/>
              </a:lnSpc>
              <a:spcBef>
                <a:spcPts val="0"/>
              </a:spcBef>
              <a:spcAft>
                <a:spcPts val="0"/>
              </a:spcAft>
              <a:buSzPts val="2400"/>
              <a:buFont typeface="Tilt Warp"/>
              <a:buNone/>
              <a:defRPr sz="2400">
                <a:latin typeface="Tilt Warp"/>
                <a:ea typeface="Tilt Warp"/>
                <a:cs typeface="Tilt Warp"/>
                <a:sym typeface="Tilt Warp"/>
              </a:defRPr>
            </a:lvl4pPr>
            <a:lvl5pPr lvl="4" rtl="0">
              <a:lnSpc>
                <a:spcPct val="100000"/>
              </a:lnSpc>
              <a:spcBef>
                <a:spcPts val="0"/>
              </a:spcBef>
              <a:spcAft>
                <a:spcPts val="0"/>
              </a:spcAft>
              <a:buSzPts val="2400"/>
              <a:buFont typeface="Tilt Warp"/>
              <a:buNone/>
              <a:defRPr sz="2400">
                <a:latin typeface="Tilt Warp"/>
                <a:ea typeface="Tilt Warp"/>
                <a:cs typeface="Tilt Warp"/>
                <a:sym typeface="Tilt Warp"/>
              </a:defRPr>
            </a:lvl5pPr>
            <a:lvl6pPr lvl="5" rtl="0">
              <a:lnSpc>
                <a:spcPct val="100000"/>
              </a:lnSpc>
              <a:spcBef>
                <a:spcPts val="0"/>
              </a:spcBef>
              <a:spcAft>
                <a:spcPts val="0"/>
              </a:spcAft>
              <a:buSzPts val="2400"/>
              <a:buFont typeface="Tilt Warp"/>
              <a:buNone/>
              <a:defRPr sz="2400">
                <a:latin typeface="Tilt Warp"/>
                <a:ea typeface="Tilt Warp"/>
                <a:cs typeface="Tilt Warp"/>
                <a:sym typeface="Tilt Warp"/>
              </a:defRPr>
            </a:lvl6pPr>
            <a:lvl7pPr lvl="6" rtl="0">
              <a:lnSpc>
                <a:spcPct val="100000"/>
              </a:lnSpc>
              <a:spcBef>
                <a:spcPts val="0"/>
              </a:spcBef>
              <a:spcAft>
                <a:spcPts val="0"/>
              </a:spcAft>
              <a:buSzPts val="2400"/>
              <a:buFont typeface="Tilt Warp"/>
              <a:buNone/>
              <a:defRPr sz="2400">
                <a:latin typeface="Tilt Warp"/>
                <a:ea typeface="Tilt Warp"/>
                <a:cs typeface="Tilt Warp"/>
                <a:sym typeface="Tilt Warp"/>
              </a:defRPr>
            </a:lvl7pPr>
            <a:lvl8pPr lvl="7" rtl="0">
              <a:lnSpc>
                <a:spcPct val="100000"/>
              </a:lnSpc>
              <a:spcBef>
                <a:spcPts val="0"/>
              </a:spcBef>
              <a:spcAft>
                <a:spcPts val="0"/>
              </a:spcAft>
              <a:buSzPts val="2400"/>
              <a:buFont typeface="Tilt Warp"/>
              <a:buNone/>
              <a:defRPr sz="2400">
                <a:latin typeface="Tilt Warp"/>
                <a:ea typeface="Tilt Warp"/>
                <a:cs typeface="Tilt Warp"/>
                <a:sym typeface="Tilt Warp"/>
              </a:defRPr>
            </a:lvl8pPr>
            <a:lvl9pPr lvl="8" rtl="0">
              <a:lnSpc>
                <a:spcPct val="100000"/>
              </a:lnSpc>
              <a:spcBef>
                <a:spcPts val="0"/>
              </a:spcBef>
              <a:spcAft>
                <a:spcPts val="0"/>
              </a:spcAft>
              <a:buSzPts val="2400"/>
              <a:buFont typeface="Tilt Warp"/>
              <a:buNone/>
              <a:defRPr sz="2400">
                <a:latin typeface="Tilt Warp"/>
                <a:ea typeface="Tilt Warp"/>
                <a:cs typeface="Tilt Warp"/>
                <a:sym typeface="Tilt Warp"/>
              </a:defRPr>
            </a:lvl9pPr>
          </a:lstStyle>
          <a:p>
            <a:endParaRPr/>
          </a:p>
        </p:txBody>
      </p:sp>
      <p:pic>
        <p:nvPicPr>
          <p:cNvPr id="126" name="Google Shape;126;p17"/>
          <p:cNvPicPr preferRelativeResize="0"/>
          <p:nvPr/>
        </p:nvPicPr>
        <p:blipFill>
          <a:blip r:embed="rId3">
            <a:alphaModFix/>
          </a:blip>
          <a:stretch>
            <a:fillRect/>
          </a:stretch>
        </p:blipFill>
        <p:spPr>
          <a:xfrm rot="-9899999">
            <a:off x="7708031" y="-130211"/>
            <a:ext cx="1657357" cy="988618"/>
          </a:xfrm>
          <a:prstGeom prst="rect">
            <a:avLst/>
          </a:prstGeom>
          <a:noFill/>
          <a:ln>
            <a:noFill/>
          </a:ln>
        </p:spPr>
      </p:pic>
      <p:pic>
        <p:nvPicPr>
          <p:cNvPr id="127" name="Google Shape;127;p17"/>
          <p:cNvPicPr preferRelativeResize="0"/>
          <p:nvPr/>
        </p:nvPicPr>
        <p:blipFill rotWithShape="1">
          <a:blip r:embed="rId2">
            <a:alphaModFix amt="40000"/>
          </a:blip>
          <a:srcRect r="11371" b="79270"/>
          <a:stretch/>
        </p:blipFill>
        <p:spPr>
          <a:xfrm rot="5400000">
            <a:off x="-1831287" y="2471388"/>
            <a:ext cx="4495775" cy="8255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bg>
      <p:bgPr>
        <a:solidFill>
          <a:schemeClr val="lt1"/>
        </a:solidFill>
        <a:effectLst/>
      </p:bgPr>
    </p:bg>
    <p:spTree>
      <p:nvGrpSpPr>
        <p:cNvPr id="1" name="Shape 189"/>
        <p:cNvGrpSpPr/>
        <p:nvPr/>
      </p:nvGrpSpPr>
      <p:grpSpPr>
        <a:xfrm>
          <a:off x="0" y="0"/>
          <a:ext cx="0" cy="0"/>
          <a:chOff x="0" y="0"/>
          <a:chExt cx="0" cy="0"/>
        </a:xfrm>
      </p:grpSpPr>
      <p:pic>
        <p:nvPicPr>
          <p:cNvPr id="190" name="Google Shape;190;p23"/>
          <p:cNvPicPr preferRelativeResize="0"/>
          <p:nvPr/>
        </p:nvPicPr>
        <p:blipFill rotWithShape="1">
          <a:blip r:embed="rId2">
            <a:alphaModFix amt="40000"/>
          </a:blip>
          <a:srcRect b="82951"/>
          <a:stretch/>
        </p:blipFill>
        <p:spPr>
          <a:xfrm>
            <a:off x="-2387600" y="4266573"/>
            <a:ext cx="6550927" cy="876927"/>
          </a:xfrm>
          <a:prstGeom prst="rect">
            <a:avLst/>
          </a:prstGeom>
          <a:noFill/>
          <a:ln>
            <a:noFill/>
          </a:ln>
        </p:spPr>
      </p:pic>
      <p:pic>
        <p:nvPicPr>
          <p:cNvPr id="192" name="Google Shape;192;p23"/>
          <p:cNvPicPr preferRelativeResize="0"/>
          <p:nvPr/>
        </p:nvPicPr>
        <p:blipFill rotWithShape="1">
          <a:blip r:embed="rId2">
            <a:alphaModFix amt="40000"/>
          </a:blip>
          <a:srcRect l="40596" b="68056"/>
          <a:stretch/>
        </p:blipFill>
        <p:spPr>
          <a:xfrm rot="10800000">
            <a:off x="5252723" y="2"/>
            <a:ext cx="3891277" cy="1642998"/>
          </a:xfrm>
          <a:prstGeom prst="rect">
            <a:avLst/>
          </a:prstGeom>
          <a:noFill/>
          <a:ln>
            <a:noFill/>
          </a:ln>
        </p:spPr>
      </p:pic>
    </p:spTree>
    <p:extLst>
      <p:ext uri="{BB962C8B-B14F-4D97-AF65-F5344CB8AC3E}">
        <p14:creationId xmlns:p14="http://schemas.microsoft.com/office/powerpoint/2010/main" val="278008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_1">
    <p:bg>
      <p:bgPr>
        <a:solidFill>
          <a:schemeClr val="lt1"/>
        </a:solidFill>
        <a:effectLst/>
      </p:bgPr>
    </p:bg>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pic>
        <p:nvPicPr>
          <p:cNvPr id="196" name="Google Shape;196;p24"/>
          <p:cNvPicPr preferRelativeResize="0"/>
          <p:nvPr/>
        </p:nvPicPr>
        <p:blipFill>
          <a:blip r:embed="rId2">
            <a:alphaModFix/>
          </a:blip>
          <a:stretch>
            <a:fillRect/>
          </a:stretch>
        </p:blipFill>
        <p:spPr>
          <a:xfrm rot="900069" flipH="1">
            <a:off x="7483128" y="-188493"/>
            <a:ext cx="1248361" cy="944001"/>
          </a:xfrm>
          <a:prstGeom prst="rect">
            <a:avLst/>
          </a:prstGeom>
          <a:noFill/>
          <a:ln>
            <a:noFill/>
          </a:ln>
        </p:spPr>
      </p:pic>
      <p:pic>
        <p:nvPicPr>
          <p:cNvPr id="197" name="Google Shape;197;p24"/>
          <p:cNvPicPr preferRelativeResize="0"/>
          <p:nvPr/>
        </p:nvPicPr>
        <p:blipFill>
          <a:blip r:embed="rId3">
            <a:alphaModFix/>
          </a:blip>
          <a:stretch>
            <a:fillRect/>
          </a:stretch>
        </p:blipFill>
        <p:spPr>
          <a:xfrm rot="4499876" flipH="1">
            <a:off x="8374192" y="-308966"/>
            <a:ext cx="1155032" cy="1359370"/>
          </a:xfrm>
          <a:prstGeom prst="rect">
            <a:avLst/>
          </a:prstGeom>
          <a:noFill/>
          <a:ln>
            <a:noFill/>
          </a:ln>
        </p:spPr>
      </p:pic>
      <p:pic>
        <p:nvPicPr>
          <p:cNvPr id="198" name="Google Shape;198;p24"/>
          <p:cNvPicPr preferRelativeResize="0"/>
          <p:nvPr/>
        </p:nvPicPr>
        <p:blipFill rotWithShape="1">
          <a:blip r:embed="rId4">
            <a:alphaModFix amt="40000"/>
          </a:blip>
          <a:srcRect l="26664" r="39599" b="74009"/>
          <a:stretch/>
        </p:blipFill>
        <p:spPr>
          <a:xfrm flipH="1">
            <a:off x="7281682" y="4016975"/>
            <a:ext cx="1862323" cy="1126525"/>
          </a:xfrm>
          <a:prstGeom prst="rect">
            <a:avLst/>
          </a:prstGeom>
          <a:noFill/>
          <a:ln>
            <a:noFill/>
          </a:ln>
        </p:spPr>
      </p:pic>
      <p:pic>
        <p:nvPicPr>
          <p:cNvPr id="199" name="Google Shape;199;p24"/>
          <p:cNvPicPr preferRelativeResize="0"/>
          <p:nvPr/>
        </p:nvPicPr>
        <p:blipFill rotWithShape="1">
          <a:blip r:embed="rId4">
            <a:alphaModFix amt="40000"/>
          </a:blip>
          <a:srcRect l="57589" b="59299"/>
          <a:stretch/>
        </p:blipFill>
        <p:spPr>
          <a:xfrm rot="10800000" flipH="1">
            <a:off x="0" y="2"/>
            <a:ext cx="2341176" cy="17640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userDrawn="1">
  <p:cSld name="BLANK_1_1_1_1_1_1_2">
    <p:bg>
      <p:bgPr>
        <a:solidFill>
          <a:schemeClr val="lt1"/>
        </a:solidFill>
        <a:effectLst/>
      </p:bgPr>
    </p:bg>
    <p:spTree>
      <p:nvGrpSpPr>
        <p:cNvPr id="1" name="Shape 200"/>
        <p:cNvGrpSpPr/>
        <p:nvPr/>
      </p:nvGrpSpPr>
      <p:grpSpPr>
        <a:xfrm>
          <a:off x="0" y="0"/>
          <a:ext cx="0" cy="0"/>
          <a:chOff x="0" y="0"/>
          <a:chExt cx="0" cy="0"/>
        </a:xfrm>
      </p:grpSpPr>
      <p:pic>
        <p:nvPicPr>
          <p:cNvPr id="203" name="Google Shape;203;p25"/>
          <p:cNvPicPr preferRelativeResize="0"/>
          <p:nvPr/>
        </p:nvPicPr>
        <p:blipFill rotWithShape="1">
          <a:blip r:embed="rId2">
            <a:alphaModFix amt="40000"/>
          </a:blip>
          <a:srcRect r="28540" b="78298"/>
          <a:stretch/>
        </p:blipFill>
        <p:spPr>
          <a:xfrm>
            <a:off x="2231313" y="4027300"/>
            <a:ext cx="4681375" cy="1116201"/>
          </a:xfrm>
          <a:prstGeom prst="rect">
            <a:avLst/>
          </a:prstGeom>
          <a:noFill/>
          <a:ln>
            <a:noFill/>
          </a:ln>
        </p:spPr>
      </p:pic>
      <p:pic>
        <p:nvPicPr>
          <p:cNvPr id="204" name="Google Shape;204;p25"/>
          <p:cNvPicPr preferRelativeResize="0"/>
          <p:nvPr/>
        </p:nvPicPr>
        <p:blipFill>
          <a:blip r:embed="rId3">
            <a:alphaModFix/>
          </a:blip>
          <a:stretch>
            <a:fillRect/>
          </a:stretch>
        </p:blipFill>
        <p:spPr>
          <a:xfrm rot="6300124">
            <a:off x="34833" y="4259217"/>
            <a:ext cx="1155032" cy="1359370"/>
          </a:xfrm>
          <a:prstGeom prst="rect">
            <a:avLst/>
          </a:prstGeom>
          <a:noFill/>
          <a:ln>
            <a:noFill/>
          </a:ln>
        </p:spPr>
      </p:pic>
      <p:pic>
        <p:nvPicPr>
          <p:cNvPr id="205" name="Google Shape;205;p25"/>
          <p:cNvPicPr preferRelativeResize="0"/>
          <p:nvPr/>
        </p:nvPicPr>
        <p:blipFill rotWithShape="1">
          <a:blip r:embed="rId2">
            <a:alphaModFix amt="40000"/>
          </a:blip>
          <a:srcRect t="49987" r="71289"/>
          <a:stretch/>
        </p:blipFill>
        <p:spPr>
          <a:xfrm>
            <a:off x="7590900" y="0"/>
            <a:ext cx="1553101" cy="2124349"/>
          </a:xfrm>
          <a:prstGeom prst="rect">
            <a:avLst/>
          </a:prstGeom>
          <a:noFill/>
          <a:ln>
            <a:noFill/>
          </a:ln>
        </p:spPr>
      </p:pic>
      <p:pic>
        <p:nvPicPr>
          <p:cNvPr id="206" name="Google Shape;206;p25"/>
          <p:cNvPicPr preferRelativeResize="0"/>
          <p:nvPr/>
        </p:nvPicPr>
        <p:blipFill rotWithShape="1">
          <a:blip r:embed="rId2">
            <a:alphaModFix amt="40000"/>
          </a:blip>
          <a:srcRect l="30211" t="84269"/>
          <a:stretch/>
        </p:blipFill>
        <p:spPr>
          <a:xfrm>
            <a:off x="0" y="0"/>
            <a:ext cx="4572001" cy="809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1"/>
        </a:solidFill>
        <a:effectLst/>
      </p:bgPr>
    </p:bg>
    <p:spTree>
      <p:nvGrpSpPr>
        <p:cNvPr id="1" name="Shape 208"/>
        <p:cNvGrpSpPr/>
        <p:nvPr/>
      </p:nvGrpSpPr>
      <p:grpSpPr>
        <a:xfrm>
          <a:off x="0" y="0"/>
          <a:ext cx="0" cy="0"/>
          <a:chOff x="0" y="0"/>
          <a:chExt cx="0" cy="0"/>
        </a:xfrm>
      </p:grpSpPr>
      <p:pic>
        <p:nvPicPr>
          <p:cNvPr id="209" name="Google Shape;209;p26"/>
          <p:cNvPicPr preferRelativeResize="0"/>
          <p:nvPr/>
        </p:nvPicPr>
        <p:blipFill>
          <a:blip r:embed="rId2">
            <a:alphaModFix/>
          </a:blip>
          <a:stretch>
            <a:fillRect/>
          </a:stretch>
        </p:blipFill>
        <p:spPr>
          <a:xfrm>
            <a:off x="155555" y="-384588"/>
            <a:ext cx="1657359" cy="988620"/>
          </a:xfrm>
          <a:prstGeom prst="rect">
            <a:avLst/>
          </a:prstGeom>
          <a:noFill/>
          <a:ln>
            <a:noFill/>
          </a:ln>
        </p:spPr>
      </p:pic>
      <p:pic>
        <p:nvPicPr>
          <p:cNvPr id="210" name="Google Shape;210;p26"/>
          <p:cNvPicPr preferRelativeResize="0"/>
          <p:nvPr/>
        </p:nvPicPr>
        <p:blipFill>
          <a:blip r:embed="rId3">
            <a:alphaModFix/>
          </a:blip>
          <a:stretch>
            <a:fillRect/>
          </a:stretch>
        </p:blipFill>
        <p:spPr>
          <a:xfrm>
            <a:off x="-533687" y="-73958"/>
            <a:ext cx="1210002" cy="988622"/>
          </a:xfrm>
          <a:prstGeom prst="rect">
            <a:avLst/>
          </a:prstGeom>
          <a:noFill/>
          <a:ln>
            <a:noFill/>
          </a:ln>
        </p:spPr>
      </p:pic>
      <p:pic>
        <p:nvPicPr>
          <p:cNvPr id="211" name="Google Shape;211;p26"/>
          <p:cNvPicPr preferRelativeResize="0"/>
          <p:nvPr/>
        </p:nvPicPr>
        <p:blipFill rotWithShape="1">
          <a:blip r:embed="rId4">
            <a:alphaModFix amt="40000"/>
          </a:blip>
          <a:srcRect l="37398" b="61389"/>
          <a:stretch/>
        </p:blipFill>
        <p:spPr>
          <a:xfrm rot="10800000">
            <a:off x="5043177" y="12"/>
            <a:ext cx="4100823" cy="1985876"/>
          </a:xfrm>
          <a:prstGeom prst="rect">
            <a:avLst/>
          </a:prstGeom>
          <a:noFill/>
          <a:ln>
            <a:noFill/>
          </a:ln>
        </p:spPr>
      </p:pic>
      <p:pic>
        <p:nvPicPr>
          <p:cNvPr id="212" name="Google Shape;212;p26"/>
          <p:cNvPicPr preferRelativeResize="0"/>
          <p:nvPr/>
        </p:nvPicPr>
        <p:blipFill rotWithShape="1">
          <a:blip r:embed="rId4">
            <a:alphaModFix amt="40000"/>
          </a:blip>
          <a:srcRect l="57560" b="57239"/>
          <a:stretch/>
        </p:blipFill>
        <p:spPr>
          <a:xfrm>
            <a:off x="0" y="2944075"/>
            <a:ext cx="2780175" cy="2199426"/>
          </a:xfrm>
          <a:prstGeom prst="rect">
            <a:avLst/>
          </a:prstGeom>
          <a:noFill/>
          <a:ln>
            <a:noFill/>
          </a:ln>
        </p:spPr>
      </p:pic>
      <p:pic>
        <p:nvPicPr>
          <p:cNvPr id="213" name="Google Shape;213;p26"/>
          <p:cNvPicPr preferRelativeResize="0"/>
          <p:nvPr/>
        </p:nvPicPr>
        <p:blipFill>
          <a:blip r:embed="rId5">
            <a:alphaModFix/>
          </a:blip>
          <a:stretch>
            <a:fillRect/>
          </a:stretch>
        </p:blipFill>
        <p:spPr>
          <a:xfrm rot="9899931">
            <a:off x="7483120" y="4417162"/>
            <a:ext cx="1248361" cy="944001"/>
          </a:xfrm>
          <a:prstGeom prst="rect">
            <a:avLst/>
          </a:prstGeom>
          <a:noFill/>
          <a:ln>
            <a:noFill/>
          </a:ln>
        </p:spPr>
      </p:pic>
      <p:pic>
        <p:nvPicPr>
          <p:cNvPr id="214" name="Google Shape;214;p26"/>
          <p:cNvPicPr preferRelativeResize="0"/>
          <p:nvPr/>
        </p:nvPicPr>
        <p:blipFill>
          <a:blip r:embed="rId6">
            <a:alphaModFix/>
          </a:blip>
          <a:stretch>
            <a:fillRect/>
          </a:stretch>
        </p:blipFill>
        <p:spPr>
          <a:xfrm rot="6300124">
            <a:off x="8297983" y="3969867"/>
            <a:ext cx="1155032" cy="1359370"/>
          </a:xfrm>
          <a:prstGeom prst="rect">
            <a:avLst/>
          </a:prstGeom>
          <a:noFill/>
          <a:ln>
            <a:noFill/>
          </a:ln>
        </p:spPr>
      </p:pic>
      <p:pic>
        <p:nvPicPr>
          <p:cNvPr id="215" name="Google Shape;215;p26"/>
          <p:cNvPicPr preferRelativeResize="0"/>
          <p:nvPr/>
        </p:nvPicPr>
        <p:blipFill rotWithShape="1">
          <a:blip r:embed="rId4">
            <a:alphaModFix amt="40000"/>
          </a:blip>
          <a:srcRect l="14542" r="25063" b="77275"/>
          <a:stretch/>
        </p:blipFill>
        <p:spPr>
          <a:xfrm rot="-5400000">
            <a:off x="6984662" y="2984164"/>
            <a:ext cx="3333750" cy="984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mt="40000"/>
          </a:blip>
          <a:srcRect l="65423" t="69623"/>
          <a:stretch/>
        </p:blipFill>
        <p:spPr>
          <a:xfrm rot="5400000">
            <a:off x="7230273" y="351326"/>
            <a:ext cx="2265052" cy="1562401"/>
          </a:xfrm>
          <a:prstGeom prst="rect">
            <a:avLst/>
          </a:prstGeom>
          <a:noFill/>
          <a:ln>
            <a:noFill/>
          </a:ln>
        </p:spPr>
      </p:pic>
      <p:pic>
        <p:nvPicPr>
          <p:cNvPr id="27" name="Google Shape;27;p4"/>
          <p:cNvPicPr preferRelativeResize="0"/>
          <p:nvPr/>
        </p:nvPicPr>
        <p:blipFill rotWithShape="1">
          <a:blip r:embed="rId2">
            <a:alphaModFix amt="40000"/>
          </a:blip>
          <a:srcRect b="78321"/>
          <a:stretch/>
        </p:blipFill>
        <p:spPr>
          <a:xfrm>
            <a:off x="0" y="4205150"/>
            <a:ext cx="5430349" cy="924299"/>
          </a:xfrm>
          <a:prstGeom prst="rect">
            <a:avLst/>
          </a:prstGeom>
          <a:noFill/>
          <a:ln>
            <a:noFill/>
          </a:ln>
        </p:spPr>
      </p:pic>
      <p:sp>
        <p:nvSpPr>
          <p:cNvPr id="28" name="Google Shape;28;p4"/>
          <p:cNvSpPr txBox="1">
            <a:spLocks noGrp="1"/>
          </p:cNvSpPr>
          <p:nvPr>
            <p:ph type="title"/>
          </p:nvPr>
        </p:nvSpPr>
        <p:spPr>
          <a:xfrm>
            <a:off x="715100" y="535000"/>
            <a:ext cx="3121200" cy="1557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29" name="Google Shape;29;p4"/>
          <p:cNvSpPr txBox="1">
            <a:spLocks noGrp="1"/>
          </p:cNvSpPr>
          <p:nvPr>
            <p:ph type="body" idx="1"/>
          </p:nvPr>
        </p:nvSpPr>
        <p:spPr>
          <a:xfrm>
            <a:off x="715100" y="2092600"/>
            <a:ext cx="3121200" cy="11655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
        <p:nvSpPr>
          <p:cNvPr id="30" name="Google Shape;30;p4"/>
          <p:cNvSpPr>
            <a:spLocks noGrp="1"/>
          </p:cNvSpPr>
          <p:nvPr>
            <p:ph type="pic" idx="2"/>
          </p:nvPr>
        </p:nvSpPr>
        <p:spPr>
          <a:xfrm>
            <a:off x="4572075" y="535000"/>
            <a:ext cx="3856800" cy="4073400"/>
          </a:xfrm>
          <a:prstGeom prst="rect">
            <a:avLst/>
          </a:prstGeom>
          <a:noFill/>
          <a:ln>
            <a:noFill/>
          </a:ln>
        </p:spPr>
      </p:sp>
      <p:pic>
        <p:nvPicPr>
          <p:cNvPr id="31" name="Google Shape;31;p4"/>
          <p:cNvPicPr preferRelativeResize="0"/>
          <p:nvPr/>
        </p:nvPicPr>
        <p:blipFill>
          <a:blip r:embed="rId3">
            <a:alphaModFix/>
          </a:blip>
          <a:stretch>
            <a:fillRect/>
          </a:stretch>
        </p:blipFill>
        <p:spPr>
          <a:xfrm rot="-5400000">
            <a:off x="-384212" y="4114192"/>
            <a:ext cx="1210002" cy="988622"/>
          </a:xfrm>
          <a:prstGeom prst="rect">
            <a:avLst/>
          </a:prstGeom>
          <a:noFill/>
          <a:ln>
            <a:noFill/>
          </a:ln>
        </p:spPr>
      </p:pic>
      <p:pic>
        <p:nvPicPr>
          <p:cNvPr id="32" name="Google Shape;32;p4"/>
          <p:cNvPicPr preferRelativeResize="0"/>
          <p:nvPr/>
        </p:nvPicPr>
        <p:blipFill>
          <a:blip r:embed="rId4">
            <a:alphaModFix/>
          </a:blip>
          <a:stretch>
            <a:fillRect/>
          </a:stretch>
        </p:blipFill>
        <p:spPr>
          <a:xfrm rot="6300124">
            <a:off x="394683" y="4259217"/>
            <a:ext cx="1155032" cy="13593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pic>
        <p:nvPicPr>
          <p:cNvPr id="43" name="Google Shape;43;p6"/>
          <p:cNvPicPr preferRelativeResize="0"/>
          <p:nvPr/>
        </p:nvPicPr>
        <p:blipFill rotWithShape="1">
          <a:blip r:embed="rId2">
            <a:alphaModFix amt="40000"/>
          </a:blip>
          <a:srcRect t="68478" r="39083"/>
          <a:stretch/>
        </p:blipFill>
        <p:spPr>
          <a:xfrm>
            <a:off x="5153425" y="0"/>
            <a:ext cx="3990574" cy="1621326"/>
          </a:xfrm>
          <a:prstGeom prst="rect">
            <a:avLst/>
          </a:prstGeom>
          <a:noFill/>
          <a:ln>
            <a:noFill/>
          </a:ln>
        </p:spPr>
      </p:pic>
      <p:pic>
        <p:nvPicPr>
          <p:cNvPr id="44" name="Google Shape;44;p6"/>
          <p:cNvPicPr preferRelativeResize="0"/>
          <p:nvPr/>
        </p:nvPicPr>
        <p:blipFill>
          <a:blip r:embed="rId3">
            <a:alphaModFix/>
          </a:blip>
          <a:stretch>
            <a:fillRect/>
          </a:stretch>
        </p:blipFill>
        <p:spPr>
          <a:xfrm rot="10800000">
            <a:off x="8050413" y="-256008"/>
            <a:ext cx="1210002" cy="988622"/>
          </a:xfrm>
          <a:prstGeom prst="rect">
            <a:avLst/>
          </a:prstGeom>
          <a:noFill/>
          <a:ln>
            <a:noFill/>
          </a:ln>
        </p:spPr>
      </p:pic>
      <p:pic>
        <p:nvPicPr>
          <p:cNvPr id="45" name="Google Shape;45;p6"/>
          <p:cNvPicPr preferRelativeResize="0"/>
          <p:nvPr/>
        </p:nvPicPr>
        <p:blipFill rotWithShape="1">
          <a:blip r:embed="rId2">
            <a:alphaModFix amt="40000"/>
          </a:blip>
          <a:srcRect b="82468"/>
          <a:stretch/>
        </p:blipFill>
        <p:spPr>
          <a:xfrm>
            <a:off x="715100" y="4427400"/>
            <a:ext cx="5202299" cy="7160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46"/>
        <p:cNvGrpSpPr/>
        <p:nvPr/>
      </p:nvGrpSpPr>
      <p:grpSpPr>
        <a:xfrm>
          <a:off x="0" y="0"/>
          <a:ext cx="0" cy="0"/>
          <a:chOff x="0" y="0"/>
          <a:chExt cx="0" cy="0"/>
        </a:xfrm>
      </p:grpSpPr>
      <p:pic>
        <p:nvPicPr>
          <p:cNvPr id="47" name="Google Shape;47;p7"/>
          <p:cNvPicPr preferRelativeResize="0"/>
          <p:nvPr/>
        </p:nvPicPr>
        <p:blipFill>
          <a:blip r:embed="rId2">
            <a:alphaModFix/>
          </a:blip>
          <a:stretch>
            <a:fillRect/>
          </a:stretch>
        </p:blipFill>
        <p:spPr>
          <a:xfrm rot="8999960">
            <a:off x="8127645" y="4267412"/>
            <a:ext cx="1248361" cy="944002"/>
          </a:xfrm>
          <a:prstGeom prst="rect">
            <a:avLst/>
          </a:prstGeom>
          <a:noFill/>
          <a:ln>
            <a:noFill/>
          </a:ln>
        </p:spPr>
      </p:pic>
      <p:pic>
        <p:nvPicPr>
          <p:cNvPr id="48" name="Google Shape;48;p7"/>
          <p:cNvPicPr preferRelativeResize="0"/>
          <p:nvPr/>
        </p:nvPicPr>
        <p:blipFill rotWithShape="1">
          <a:blip r:embed="rId3">
            <a:alphaModFix amt="40000"/>
          </a:blip>
          <a:srcRect l="39309" b="66401"/>
          <a:stretch/>
        </p:blipFill>
        <p:spPr>
          <a:xfrm rot="10800000">
            <a:off x="5168474" y="-8952"/>
            <a:ext cx="3975526" cy="1728102"/>
          </a:xfrm>
          <a:prstGeom prst="rect">
            <a:avLst/>
          </a:prstGeom>
          <a:noFill/>
          <a:ln>
            <a:noFill/>
          </a:ln>
        </p:spPr>
      </p:pic>
      <p:pic>
        <p:nvPicPr>
          <p:cNvPr id="49" name="Google Shape;49;p7"/>
          <p:cNvPicPr preferRelativeResize="0"/>
          <p:nvPr/>
        </p:nvPicPr>
        <p:blipFill rotWithShape="1">
          <a:blip r:embed="rId3">
            <a:alphaModFix amt="40000"/>
          </a:blip>
          <a:srcRect r="23983" b="78221"/>
          <a:stretch/>
        </p:blipFill>
        <p:spPr>
          <a:xfrm rot="5400000">
            <a:off x="-1929750" y="2093577"/>
            <a:ext cx="4979676" cy="1120173"/>
          </a:xfrm>
          <a:prstGeom prst="rect">
            <a:avLst/>
          </a:prstGeom>
          <a:noFill/>
          <a:ln>
            <a:noFill/>
          </a:ln>
        </p:spPr>
      </p:pic>
      <p:sp>
        <p:nvSpPr>
          <p:cNvPr id="50" name="Google Shape;50;p7"/>
          <p:cNvSpPr txBox="1">
            <a:spLocks noGrp="1"/>
          </p:cNvSpPr>
          <p:nvPr>
            <p:ph type="title"/>
          </p:nvPr>
        </p:nvSpPr>
        <p:spPr>
          <a:xfrm>
            <a:off x="715100" y="535000"/>
            <a:ext cx="77139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51" name="Google Shape;51;p7"/>
          <p:cNvSpPr txBox="1">
            <a:spLocks noGrp="1"/>
          </p:cNvSpPr>
          <p:nvPr>
            <p:ph type="body" idx="1"/>
          </p:nvPr>
        </p:nvSpPr>
        <p:spPr>
          <a:xfrm>
            <a:off x="715100" y="1396100"/>
            <a:ext cx="7713900" cy="32124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Font typeface="Albert Sans"/>
              <a:buChar char="●"/>
              <a:defRPr>
                <a:solidFill>
                  <a:schemeClr val="dk1"/>
                </a:solidFill>
                <a:latin typeface="Albert Sans"/>
                <a:ea typeface="Albert Sans"/>
                <a:cs typeface="Albert Sans"/>
                <a:sym typeface="Albert Sans"/>
              </a:defRPr>
            </a:lvl1pPr>
            <a:lvl2pPr marL="914400" lvl="1" indent="-317500" rtl="0">
              <a:lnSpc>
                <a:spcPct val="115000"/>
              </a:lnSpc>
              <a:spcBef>
                <a:spcPts val="0"/>
              </a:spcBef>
              <a:spcAft>
                <a:spcPts val="0"/>
              </a:spcAft>
              <a:buClr>
                <a:schemeClr val="accent3"/>
              </a:buClr>
              <a:buSzPts val="1400"/>
              <a:buFont typeface="Albert Sans"/>
              <a:buChar char="○"/>
              <a:defRPr>
                <a:solidFill>
                  <a:schemeClr val="dk1"/>
                </a:solidFill>
                <a:latin typeface="Albert Sans"/>
                <a:ea typeface="Albert Sans"/>
                <a:cs typeface="Albert Sans"/>
                <a:sym typeface="Albert Sans"/>
              </a:defRPr>
            </a:lvl2pPr>
            <a:lvl3pPr marL="1371600" lvl="2"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rtl="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0" y="1576800"/>
            <a:ext cx="3857100" cy="19899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4" name="Google Shape;54;p8"/>
          <p:cNvPicPr preferRelativeResize="0"/>
          <p:nvPr/>
        </p:nvPicPr>
        <p:blipFill>
          <a:blip r:embed="rId2">
            <a:alphaModFix/>
          </a:blip>
          <a:stretch>
            <a:fillRect/>
          </a:stretch>
        </p:blipFill>
        <p:spPr>
          <a:xfrm rot="9899931">
            <a:off x="7483120" y="4417162"/>
            <a:ext cx="1248361" cy="944001"/>
          </a:xfrm>
          <a:prstGeom prst="rect">
            <a:avLst/>
          </a:prstGeom>
          <a:noFill/>
          <a:ln>
            <a:noFill/>
          </a:ln>
        </p:spPr>
      </p:pic>
      <p:pic>
        <p:nvPicPr>
          <p:cNvPr id="55" name="Google Shape;55;p8"/>
          <p:cNvPicPr preferRelativeResize="0"/>
          <p:nvPr/>
        </p:nvPicPr>
        <p:blipFill>
          <a:blip r:embed="rId3">
            <a:alphaModFix/>
          </a:blip>
          <a:stretch>
            <a:fillRect/>
          </a:stretch>
        </p:blipFill>
        <p:spPr>
          <a:xfrm rot="6300124">
            <a:off x="8297983" y="3969867"/>
            <a:ext cx="1155032" cy="1359370"/>
          </a:xfrm>
          <a:prstGeom prst="rect">
            <a:avLst/>
          </a:prstGeom>
          <a:noFill/>
          <a:ln>
            <a:noFill/>
          </a:ln>
        </p:spPr>
      </p:pic>
      <p:pic>
        <p:nvPicPr>
          <p:cNvPr id="56" name="Google Shape;56;p8"/>
          <p:cNvPicPr preferRelativeResize="0"/>
          <p:nvPr/>
        </p:nvPicPr>
        <p:blipFill rotWithShape="1">
          <a:blip r:embed="rId4">
            <a:alphaModFix amt="40000"/>
          </a:blip>
          <a:srcRect l="14543" r="255" b="77275"/>
          <a:stretch/>
        </p:blipFill>
        <p:spPr>
          <a:xfrm rot="-5400000">
            <a:off x="6299924" y="1859149"/>
            <a:ext cx="4703227" cy="984924"/>
          </a:xfrm>
          <a:prstGeom prst="rect">
            <a:avLst/>
          </a:prstGeom>
          <a:noFill/>
          <a:ln>
            <a:noFill/>
          </a:ln>
        </p:spPr>
      </p:pic>
      <p:pic>
        <p:nvPicPr>
          <p:cNvPr id="57" name="Google Shape;57;p8"/>
          <p:cNvPicPr preferRelativeResize="0"/>
          <p:nvPr/>
        </p:nvPicPr>
        <p:blipFill rotWithShape="1">
          <a:blip r:embed="rId4">
            <a:alphaModFix amt="40000"/>
          </a:blip>
          <a:srcRect l="50843" b="54681"/>
          <a:stretch/>
        </p:blipFill>
        <p:spPr>
          <a:xfrm>
            <a:off x="0" y="3179250"/>
            <a:ext cx="2713574" cy="1964248"/>
          </a:xfrm>
          <a:prstGeom prst="rect">
            <a:avLst/>
          </a:prstGeom>
          <a:noFill/>
          <a:ln>
            <a:noFill/>
          </a:ln>
        </p:spPr>
      </p:pic>
      <p:pic>
        <p:nvPicPr>
          <p:cNvPr id="58" name="Google Shape;58;p8"/>
          <p:cNvPicPr preferRelativeResize="0"/>
          <p:nvPr/>
        </p:nvPicPr>
        <p:blipFill rotWithShape="1">
          <a:blip r:embed="rId4">
            <a:alphaModFix amt="40000"/>
          </a:blip>
          <a:srcRect t="62731"/>
          <a:stretch/>
        </p:blipFill>
        <p:spPr>
          <a:xfrm>
            <a:off x="3187100" y="0"/>
            <a:ext cx="4390600" cy="12848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lt1"/>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hasCustomPrompt="1"/>
          </p:nvPr>
        </p:nvSpPr>
        <p:spPr>
          <a:xfrm>
            <a:off x="4572000" y="14131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78" name="Google Shape;78;p13"/>
          <p:cNvSpPr txBox="1">
            <a:spLocks noGrp="1"/>
          </p:cNvSpPr>
          <p:nvPr>
            <p:ph type="subTitle" idx="1"/>
          </p:nvPr>
        </p:nvSpPr>
        <p:spPr>
          <a:xfrm>
            <a:off x="5108100" y="14131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79" name="Google Shape;79;p13"/>
          <p:cNvSpPr txBox="1">
            <a:spLocks noGrp="1"/>
          </p:cNvSpPr>
          <p:nvPr>
            <p:ph type="title" idx="2"/>
          </p:nvPr>
        </p:nvSpPr>
        <p:spPr>
          <a:xfrm>
            <a:off x="4572000" y="535000"/>
            <a:ext cx="3856800" cy="640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723C37"/>
              </a:buClr>
              <a:buSzPts val="3000"/>
              <a:buFont typeface="Tilt Warp"/>
              <a:buNone/>
              <a:defRPr sz="3000">
                <a:latin typeface="Tilt Warp"/>
                <a:ea typeface="Tilt Warp"/>
                <a:cs typeface="Tilt Warp"/>
                <a:sym typeface="Tilt Warp"/>
              </a:defRPr>
            </a:lvl1pPr>
            <a:lvl2pPr lvl="1"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2pPr>
            <a:lvl3pPr lvl="2"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3pPr>
            <a:lvl4pPr lvl="3"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4pPr>
            <a:lvl5pPr lvl="4"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5pPr>
            <a:lvl6pPr lvl="5"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6pPr>
            <a:lvl7pPr lvl="6"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7pPr>
            <a:lvl8pPr lvl="7"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8pPr>
            <a:lvl9pPr lvl="8" rtl="0">
              <a:spcBef>
                <a:spcPts val="0"/>
              </a:spcBef>
              <a:spcAft>
                <a:spcPts val="0"/>
              </a:spcAft>
              <a:buClr>
                <a:srgbClr val="723C37"/>
              </a:buClr>
              <a:buSzPts val="3000"/>
              <a:buFont typeface="Tilt Warp"/>
              <a:buNone/>
              <a:defRPr sz="3000">
                <a:solidFill>
                  <a:srgbClr val="723C37"/>
                </a:solidFill>
                <a:latin typeface="Tilt Warp"/>
                <a:ea typeface="Tilt Warp"/>
                <a:cs typeface="Tilt Warp"/>
                <a:sym typeface="Tilt Warp"/>
              </a:defRPr>
            </a:lvl9pPr>
          </a:lstStyle>
          <a:p>
            <a:endParaRPr/>
          </a:p>
        </p:txBody>
      </p:sp>
      <p:sp>
        <p:nvSpPr>
          <p:cNvPr id="80" name="Google Shape;80;p13"/>
          <p:cNvSpPr txBox="1">
            <a:spLocks noGrp="1"/>
          </p:cNvSpPr>
          <p:nvPr>
            <p:ph type="title" idx="3" hasCustomPrompt="1"/>
          </p:nvPr>
        </p:nvSpPr>
        <p:spPr>
          <a:xfrm>
            <a:off x="4572000" y="19060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1" name="Google Shape;81;p13"/>
          <p:cNvSpPr txBox="1">
            <a:spLocks noGrp="1"/>
          </p:cNvSpPr>
          <p:nvPr>
            <p:ph type="subTitle" idx="4"/>
          </p:nvPr>
        </p:nvSpPr>
        <p:spPr>
          <a:xfrm>
            <a:off x="5108100" y="19060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2" name="Google Shape;82;p13"/>
          <p:cNvSpPr txBox="1">
            <a:spLocks noGrp="1"/>
          </p:cNvSpPr>
          <p:nvPr>
            <p:ph type="title" idx="5" hasCustomPrompt="1"/>
          </p:nvPr>
        </p:nvSpPr>
        <p:spPr>
          <a:xfrm>
            <a:off x="4572000" y="23989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3" name="Google Shape;83;p13"/>
          <p:cNvSpPr txBox="1">
            <a:spLocks noGrp="1"/>
          </p:cNvSpPr>
          <p:nvPr>
            <p:ph type="subTitle" idx="6"/>
          </p:nvPr>
        </p:nvSpPr>
        <p:spPr>
          <a:xfrm>
            <a:off x="5108100" y="23989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4" name="Google Shape;84;p13"/>
          <p:cNvSpPr txBox="1">
            <a:spLocks noGrp="1"/>
          </p:cNvSpPr>
          <p:nvPr>
            <p:ph type="title" idx="7" hasCustomPrompt="1"/>
          </p:nvPr>
        </p:nvSpPr>
        <p:spPr>
          <a:xfrm>
            <a:off x="4572000" y="28918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5" name="Google Shape;85;p13"/>
          <p:cNvSpPr txBox="1">
            <a:spLocks noGrp="1"/>
          </p:cNvSpPr>
          <p:nvPr>
            <p:ph type="subTitle" idx="8"/>
          </p:nvPr>
        </p:nvSpPr>
        <p:spPr>
          <a:xfrm>
            <a:off x="5108100" y="28918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6" name="Google Shape;86;p13"/>
          <p:cNvSpPr txBox="1">
            <a:spLocks noGrp="1"/>
          </p:cNvSpPr>
          <p:nvPr>
            <p:ph type="title" idx="9" hasCustomPrompt="1"/>
          </p:nvPr>
        </p:nvSpPr>
        <p:spPr>
          <a:xfrm>
            <a:off x="4572000" y="33847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7" name="Google Shape;87;p13"/>
          <p:cNvSpPr txBox="1">
            <a:spLocks noGrp="1"/>
          </p:cNvSpPr>
          <p:nvPr>
            <p:ph type="subTitle" idx="13"/>
          </p:nvPr>
        </p:nvSpPr>
        <p:spPr>
          <a:xfrm>
            <a:off x="5108100" y="33847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sp>
        <p:nvSpPr>
          <p:cNvPr id="88" name="Google Shape;88;p13"/>
          <p:cNvSpPr txBox="1">
            <a:spLocks noGrp="1"/>
          </p:cNvSpPr>
          <p:nvPr>
            <p:ph type="title" idx="14" hasCustomPrompt="1"/>
          </p:nvPr>
        </p:nvSpPr>
        <p:spPr>
          <a:xfrm>
            <a:off x="4572000" y="3877600"/>
            <a:ext cx="536100" cy="49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2000">
                <a:solidFill>
                  <a:schemeClr val="accent3"/>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r>
              <a:t>xx%</a:t>
            </a:r>
          </a:p>
        </p:txBody>
      </p:sp>
      <p:sp>
        <p:nvSpPr>
          <p:cNvPr id="89" name="Google Shape;89;p13"/>
          <p:cNvSpPr txBox="1">
            <a:spLocks noGrp="1"/>
          </p:cNvSpPr>
          <p:nvPr>
            <p:ph type="subTitle" idx="15"/>
          </p:nvPr>
        </p:nvSpPr>
        <p:spPr>
          <a:xfrm>
            <a:off x="5108100" y="3877600"/>
            <a:ext cx="3320700" cy="4929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pic>
        <p:nvPicPr>
          <p:cNvPr id="90" name="Google Shape;90;p13"/>
          <p:cNvPicPr preferRelativeResize="0"/>
          <p:nvPr/>
        </p:nvPicPr>
        <p:blipFill rotWithShape="1">
          <a:blip r:embed="rId2">
            <a:alphaModFix amt="40000"/>
          </a:blip>
          <a:srcRect r="28540" b="78298"/>
          <a:stretch/>
        </p:blipFill>
        <p:spPr>
          <a:xfrm>
            <a:off x="4427762" y="4027300"/>
            <a:ext cx="4681375" cy="1116201"/>
          </a:xfrm>
          <a:prstGeom prst="rect">
            <a:avLst/>
          </a:prstGeom>
          <a:noFill/>
          <a:ln>
            <a:noFill/>
          </a:ln>
        </p:spPr>
      </p:pic>
      <p:pic>
        <p:nvPicPr>
          <p:cNvPr id="91" name="Google Shape;91;p13"/>
          <p:cNvPicPr preferRelativeResize="0"/>
          <p:nvPr/>
        </p:nvPicPr>
        <p:blipFill>
          <a:blip r:embed="rId3">
            <a:alphaModFix/>
          </a:blip>
          <a:stretch>
            <a:fillRect/>
          </a:stretch>
        </p:blipFill>
        <p:spPr>
          <a:xfrm rot="6300124">
            <a:off x="34833" y="4259217"/>
            <a:ext cx="1155032" cy="1359370"/>
          </a:xfrm>
          <a:prstGeom prst="rect">
            <a:avLst/>
          </a:prstGeom>
          <a:noFill/>
          <a:ln>
            <a:noFill/>
          </a:ln>
        </p:spPr>
      </p:pic>
      <p:pic>
        <p:nvPicPr>
          <p:cNvPr id="92" name="Google Shape;92;p13"/>
          <p:cNvPicPr preferRelativeResize="0"/>
          <p:nvPr/>
        </p:nvPicPr>
        <p:blipFill rotWithShape="1">
          <a:blip r:embed="rId2">
            <a:alphaModFix amt="40000"/>
          </a:blip>
          <a:srcRect l="61572" t="71468"/>
          <a:stretch/>
        </p:blipFill>
        <p:spPr>
          <a:xfrm>
            <a:off x="0" y="0"/>
            <a:ext cx="2517274" cy="1467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1"/>
        </a:solidFill>
        <a:effectLst/>
      </p:bgPr>
    </p:bg>
    <p:spTree>
      <p:nvGrpSpPr>
        <p:cNvPr id="1" name="Shape 93"/>
        <p:cNvGrpSpPr/>
        <p:nvPr/>
      </p:nvGrpSpPr>
      <p:grpSpPr>
        <a:xfrm>
          <a:off x="0" y="0"/>
          <a:ext cx="0" cy="0"/>
          <a:chOff x="0" y="0"/>
          <a:chExt cx="0" cy="0"/>
        </a:xfrm>
      </p:grpSpPr>
      <p:sp>
        <p:nvSpPr>
          <p:cNvPr id="94" name="Google Shape;94;p14"/>
          <p:cNvSpPr txBox="1">
            <a:spLocks noGrp="1"/>
          </p:cNvSpPr>
          <p:nvPr>
            <p:ph type="subTitle" idx="1"/>
          </p:nvPr>
        </p:nvSpPr>
        <p:spPr>
          <a:xfrm>
            <a:off x="715100" y="1155788"/>
            <a:ext cx="3856800" cy="218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95" name="Google Shape;95;p14"/>
          <p:cNvSpPr txBox="1">
            <a:spLocks noGrp="1"/>
          </p:cNvSpPr>
          <p:nvPr>
            <p:ph type="subTitle" idx="2"/>
          </p:nvPr>
        </p:nvSpPr>
        <p:spPr>
          <a:xfrm>
            <a:off x="715100" y="3494813"/>
            <a:ext cx="3856800" cy="492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Tilt Warp"/>
              <a:buNone/>
              <a:defRPr sz="2000">
                <a:solidFill>
                  <a:schemeClr val="dk1"/>
                </a:solidFill>
                <a:latin typeface="Tilt Warp"/>
                <a:ea typeface="Tilt Warp"/>
                <a:cs typeface="Tilt Warp"/>
                <a:sym typeface="Tilt Warp"/>
              </a:defRPr>
            </a:lvl1pPr>
            <a:lvl2pPr lvl="1"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2pPr>
            <a:lvl3pPr lvl="2"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3pPr>
            <a:lvl4pPr lvl="3"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4pPr>
            <a:lvl5pPr lvl="4"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5pPr>
            <a:lvl6pPr lvl="5"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6pPr>
            <a:lvl7pPr lvl="6"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7pPr>
            <a:lvl8pPr lvl="7"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8pPr>
            <a:lvl9pPr lvl="8" rtl="0">
              <a:lnSpc>
                <a:spcPct val="100000"/>
              </a:lnSpc>
              <a:spcBef>
                <a:spcPts val="0"/>
              </a:spcBef>
              <a:spcAft>
                <a:spcPts val="0"/>
              </a:spcAft>
              <a:buClr>
                <a:schemeClr val="dk1"/>
              </a:buClr>
              <a:buSzPts val="2400"/>
              <a:buFont typeface="Tilt Warp"/>
              <a:buNone/>
              <a:defRPr sz="2400">
                <a:solidFill>
                  <a:schemeClr val="dk1"/>
                </a:solidFill>
                <a:latin typeface="Tilt Warp"/>
                <a:ea typeface="Tilt Warp"/>
                <a:cs typeface="Tilt Warp"/>
                <a:sym typeface="Tilt Warp"/>
              </a:defRPr>
            </a:lvl9pPr>
          </a:lstStyle>
          <a:p>
            <a:endParaRPr/>
          </a:p>
        </p:txBody>
      </p:sp>
      <p:pic>
        <p:nvPicPr>
          <p:cNvPr id="96" name="Google Shape;96;p14"/>
          <p:cNvPicPr preferRelativeResize="0"/>
          <p:nvPr/>
        </p:nvPicPr>
        <p:blipFill>
          <a:blip r:embed="rId2">
            <a:alphaModFix/>
          </a:blip>
          <a:stretch>
            <a:fillRect/>
          </a:stretch>
        </p:blipFill>
        <p:spPr>
          <a:xfrm rot="10800000">
            <a:off x="12" y="4331062"/>
            <a:ext cx="1210002" cy="988622"/>
          </a:xfrm>
          <a:prstGeom prst="rect">
            <a:avLst/>
          </a:prstGeom>
          <a:noFill/>
          <a:ln>
            <a:noFill/>
          </a:ln>
        </p:spPr>
      </p:pic>
      <p:pic>
        <p:nvPicPr>
          <p:cNvPr id="97" name="Google Shape;97;p14"/>
          <p:cNvPicPr preferRelativeResize="0"/>
          <p:nvPr/>
        </p:nvPicPr>
        <p:blipFill rotWithShape="1">
          <a:blip r:embed="rId3">
            <a:alphaModFix amt="40000"/>
          </a:blip>
          <a:srcRect l="734" b="72134"/>
          <a:stretch/>
        </p:blipFill>
        <p:spPr>
          <a:xfrm rot="10800000">
            <a:off x="1837652" y="6"/>
            <a:ext cx="5468698" cy="1205325"/>
          </a:xfrm>
          <a:prstGeom prst="rect">
            <a:avLst/>
          </a:prstGeom>
          <a:noFill/>
          <a:ln>
            <a:noFill/>
          </a:ln>
        </p:spPr>
      </p:pic>
      <p:pic>
        <p:nvPicPr>
          <p:cNvPr id="98" name="Google Shape;98;p14"/>
          <p:cNvPicPr preferRelativeResize="0"/>
          <p:nvPr/>
        </p:nvPicPr>
        <p:blipFill rotWithShape="1">
          <a:blip r:embed="rId3">
            <a:alphaModFix amt="40000"/>
          </a:blip>
          <a:srcRect t="41748" r="82278"/>
          <a:stretch/>
        </p:blipFill>
        <p:spPr>
          <a:xfrm rot="5400000">
            <a:off x="7395965" y="3403087"/>
            <a:ext cx="976323" cy="2519748"/>
          </a:xfrm>
          <a:prstGeom prst="rect">
            <a:avLst/>
          </a:prstGeom>
          <a:noFill/>
          <a:ln>
            <a:noFill/>
          </a:ln>
        </p:spPr>
      </p:pic>
      <p:pic>
        <p:nvPicPr>
          <p:cNvPr id="99" name="Google Shape;99;p14"/>
          <p:cNvPicPr preferRelativeResize="0"/>
          <p:nvPr/>
        </p:nvPicPr>
        <p:blipFill rotWithShape="1">
          <a:blip r:embed="rId3">
            <a:alphaModFix amt="40000"/>
          </a:blip>
          <a:srcRect l="10841" t="83115"/>
          <a:stretch/>
        </p:blipFill>
        <p:spPr>
          <a:xfrm rot="-5400000">
            <a:off x="-2106075" y="2053387"/>
            <a:ext cx="4912000" cy="730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40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1pPr>
            <a:lvl2pPr lvl="1"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2pPr>
            <a:lvl3pPr lvl="2"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3pPr>
            <a:lvl4pPr lvl="3"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4pPr>
            <a:lvl5pPr lvl="4"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5pPr>
            <a:lvl6pPr lvl="5"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6pPr>
            <a:lvl7pPr lvl="6"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7pPr>
            <a:lvl8pPr lvl="7"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8pPr>
            <a:lvl9pPr lvl="8" rtl="0">
              <a:spcBef>
                <a:spcPts val="0"/>
              </a:spcBef>
              <a:spcAft>
                <a:spcPts val="0"/>
              </a:spcAft>
              <a:buClr>
                <a:schemeClr val="dk1"/>
              </a:buClr>
              <a:buSzPts val="3000"/>
              <a:buFont typeface="Tilt Warp"/>
              <a:buNone/>
              <a:defRPr sz="3000">
                <a:solidFill>
                  <a:schemeClr val="dk1"/>
                </a:solidFill>
                <a:latin typeface="Tilt Warp"/>
                <a:ea typeface="Tilt Warp"/>
                <a:cs typeface="Tilt Warp"/>
                <a:sym typeface="Tilt Warp"/>
              </a:defRPr>
            </a:lvl9pPr>
          </a:lstStyle>
          <a:p>
            <a:endParaRPr/>
          </a:p>
        </p:txBody>
      </p:sp>
      <p:sp>
        <p:nvSpPr>
          <p:cNvPr id="7" name="Google Shape;7;p1"/>
          <p:cNvSpPr txBox="1">
            <a:spLocks noGrp="1"/>
          </p:cNvSpPr>
          <p:nvPr>
            <p:ph type="body" idx="1"/>
          </p:nvPr>
        </p:nvSpPr>
        <p:spPr>
          <a:xfrm>
            <a:off x="715100" y="1175200"/>
            <a:ext cx="7713900" cy="3433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8" r:id="rId7"/>
    <p:sldLayoutId id="2147483659" r:id="rId8"/>
    <p:sldLayoutId id="2147483660" r:id="rId9"/>
    <p:sldLayoutId id="2147483662" r:id="rId10"/>
    <p:sldLayoutId id="2147483663" r:id="rId11"/>
    <p:sldLayoutId id="2147483678" r:id="rId12"/>
    <p:sldLayoutId id="2147483670" r:id="rId13"/>
    <p:sldLayoutId id="2147483671" r:id="rId14"/>
    <p:sldLayoutId id="214748367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46962"/>
          </p15:clr>
        </p15:guide>
        <p15:guide id="6" orient="horz" pos="162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3D885F76-6A65-60A5-A684-FAFD4DA08F98}"/>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98DE2EB7-EBE0-411E-65AA-A04E88D7D883}"/>
              </a:ext>
            </a:extLst>
          </p:cNvPr>
          <p:cNvSpPr txBox="1"/>
          <p:nvPr/>
        </p:nvSpPr>
        <p:spPr>
          <a:xfrm>
            <a:off x="2137228" y="173727"/>
            <a:ext cx="4869543" cy="646331"/>
          </a:xfrm>
          <a:prstGeom prst="rect">
            <a:avLst/>
          </a:prstGeom>
          <a:noFill/>
        </p:spPr>
        <p:txBody>
          <a:bodyPr wrap="square" rtlCol="0">
            <a:spAutoFit/>
          </a:bodyPr>
          <a:lstStyle/>
          <a:p>
            <a:pPr algn="ctr"/>
            <a:r>
              <a:rPr lang="en-US" sz="3600" b="1">
                <a:solidFill>
                  <a:schemeClr val="accent3">
                    <a:lumMod val="75000"/>
                  </a:schemeClr>
                </a:solidFill>
              </a:rPr>
              <a:t>KHỞI ĐỘNG </a:t>
            </a:r>
          </a:p>
        </p:txBody>
      </p:sp>
      <p:grpSp>
        <p:nvGrpSpPr>
          <p:cNvPr id="23" name="Group 22">
            <a:extLst>
              <a:ext uri="{FF2B5EF4-FFF2-40B4-BE49-F238E27FC236}">
                <a16:creationId xmlns:a16="http://schemas.microsoft.com/office/drawing/2014/main" id="{CC9E159D-96D9-8B2B-9389-652EA3DE8DFA}"/>
              </a:ext>
            </a:extLst>
          </p:cNvPr>
          <p:cNvGrpSpPr/>
          <p:nvPr/>
        </p:nvGrpSpPr>
        <p:grpSpPr>
          <a:xfrm>
            <a:off x="774510" y="943460"/>
            <a:ext cx="3606801" cy="2806275"/>
            <a:chOff x="774510" y="1030546"/>
            <a:chExt cx="3606801" cy="2806275"/>
          </a:xfrm>
        </p:grpSpPr>
        <p:pic>
          <p:nvPicPr>
            <p:cNvPr id="17" name="Hình ảnh 1">
              <a:extLst>
                <a:ext uri="{FF2B5EF4-FFF2-40B4-BE49-F238E27FC236}">
                  <a16:creationId xmlns:a16="http://schemas.microsoft.com/office/drawing/2014/main" id="{2F8CA4D3-C93A-7613-DF8D-EFF6A3CCF43A}"/>
                </a:ext>
              </a:extLst>
            </p:cNvPr>
            <p:cNvPicPr>
              <a:picLocks noChangeAspect="1"/>
            </p:cNvPicPr>
            <p:nvPr/>
          </p:nvPicPr>
          <p:blipFill>
            <a:blip r:embed="rId3"/>
            <a:srcRect/>
            <a:stretch/>
          </p:blipFill>
          <p:spPr>
            <a:xfrm>
              <a:off x="892626" y="1030546"/>
              <a:ext cx="3249644" cy="2194120"/>
            </a:xfrm>
            <a:prstGeom prst="rect">
              <a:avLst/>
            </a:prstGeom>
            <a:noFill/>
            <a:ln>
              <a:noFill/>
            </a:ln>
          </p:spPr>
        </p:pic>
        <p:sp>
          <p:nvSpPr>
            <p:cNvPr id="20" name="TextBox 19">
              <a:extLst>
                <a:ext uri="{FF2B5EF4-FFF2-40B4-BE49-F238E27FC236}">
                  <a16:creationId xmlns:a16="http://schemas.microsoft.com/office/drawing/2014/main" id="{E87DFA0D-BF30-5546-76D6-B2714226B90D}"/>
                </a:ext>
              </a:extLst>
            </p:cNvPr>
            <p:cNvSpPr txBox="1"/>
            <p:nvPr/>
          </p:nvSpPr>
          <p:spPr>
            <a:xfrm>
              <a:off x="774510" y="3224666"/>
              <a:ext cx="3606801" cy="612155"/>
            </a:xfrm>
            <a:prstGeom prst="rect">
              <a:avLst/>
            </a:prstGeom>
            <a:noFill/>
          </p:spPr>
          <p:txBody>
            <a:bodyPr wrap="square">
              <a:spAutoFit/>
            </a:bodyPr>
            <a:lstStyle/>
            <a:p>
              <a:pPr algn="ctr">
                <a:lnSpc>
                  <a:spcPct val="150000"/>
                </a:lnSpc>
              </a:pPr>
              <a:r>
                <a:rPr lang="en-US" sz="1200" b="1" i="1"/>
                <a:t>Hình 21.1. </a:t>
              </a:r>
              <a:r>
                <a:rPr lang="en-US" sz="1200" i="1"/>
                <a:t>Nông dân sử dụng máy </a:t>
              </a:r>
            </a:p>
            <a:p>
              <a:pPr algn="ctr">
                <a:lnSpc>
                  <a:spcPct val="150000"/>
                </a:lnSpc>
              </a:pPr>
              <a:r>
                <a:rPr lang="en-US" sz="1200" i="1"/>
                <a:t>tuốt lúa đạp chân trong vụ mùa (1988)</a:t>
              </a:r>
            </a:p>
          </p:txBody>
        </p:sp>
      </p:grpSp>
      <p:grpSp>
        <p:nvGrpSpPr>
          <p:cNvPr id="22" name="Group 21">
            <a:extLst>
              <a:ext uri="{FF2B5EF4-FFF2-40B4-BE49-F238E27FC236}">
                <a16:creationId xmlns:a16="http://schemas.microsoft.com/office/drawing/2014/main" id="{88F78303-3165-48D7-166D-AA6A8897E6B0}"/>
              </a:ext>
            </a:extLst>
          </p:cNvPr>
          <p:cNvGrpSpPr/>
          <p:nvPr/>
        </p:nvGrpSpPr>
        <p:grpSpPr>
          <a:xfrm>
            <a:off x="4721273" y="943460"/>
            <a:ext cx="3453397" cy="2806274"/>
            <a:chOff x="4721273" y="1030546"/>
            <a:chExt cx="3453397" cy="2806274"/>
          </a:xfrm>
        </p:grpSpPr>
        <p:pic>
          <p:nvPicPr>
            <p:cNvPr id="18" name="Hình ảnh 2">
              <a:extLst>
                <a:ext uri="{FF2B5EF4-FFF2-40B4-BE49-F238E27FC236}">
                  <a16:creationId xmlns:a16="http://schemas.microsoft.com/office/drawing/2014/main" id="{D036BF4F-69B3-7968-4D4A-B0D0CDC3105E}"/>
                </a:ext>
              </a:extLst>
            </p:cNvPr>
            <p:cNvPicPr>
              <a:picLocks noChangeAspect="1"/>
            </p:cNvPicPr>
            <p:nvPr/>
          </p:nvPicPr>
          <p:blipFill>
            <a:blip r:embed="rId4"/>
            <a:srcRect/>
            <a:stretch/>
          </p:blipFill>
          <p:spPr>
            <a:xfrm>
              <a:off x="4797975" y="1030546"/>
              <a:ext cx="3299995" cy="2207696"/>
            </a:xfrm>
            <a:prstGeom prst="rect">
              <a:avLst/>
            </a:prstGeom>
            <a:noFill/>
            <a:ln>
              <a:noFill/>
            </a:ln>
          </p:spPr>
        </p:pic>
        <p:sp>
          <p:nvSpPr>
            <p:cNvPr id="21" name="TextBox 20">
              <a:extLst>
                <a:ext uri="{FF2B5EF4-FFF2-40B4-BE49-F238E27FC236}">
                  <a16:creationId xmlns:a16="http://schemas.microsoft.com/office/drawing/2014/main" id="{8A33DC65-3786-6C18-13B7-0B13037BD3A8}"/>
                </a:ext>
              </a:extLst>
            </p:cNvPr>
            <p:cNvSpPr txBox="1"/>
            <p:nvPr/>
          </p:nvSpPr>
          <p:spPr>
            <a:xfrm>
              <a:off x="4721273" y="3224665"/>
              <a:ext cx="3453397" cy="612155"/>
            </a:xfrm>
            <a:prstGeom prst="rect">
              <a:avLst/>
            </a:prstGeom>
            <a:noFill/>
          </p:spPr>
          <p:txBody>
            <a:bodyPr wrap="square">
              <a:spAutoFit/>
            </a:bodyPr>
            <a:lstStyle/>
            <a:p>
              <a:pPr algn="ctr">
                <a:lnSpc>
                  <a:spcPct val="150000"/>
                </a:lnSpc>
              </a:pPr>
              <a:r>
                <a:rPr lang="en-US" sz="1200" b="1" i="1"/>
                <a:t>Hình 21.2. </a:t>
              </a:r>
              <a:r>
                <a:rPr lang="vi-VN" sz="1200" i="1"/>
                <a:t>Máy gặt đập liên hợp hiện đại được sử dụng trong sản xuất nông nghiệp hiện nay</a:t>
              </a:r>
            </a:p>
          </p:txBody>
        </p:sp>
      </p:grpSp>
      <p:grpSp>
        <p:nvGrpSpPr>
          <p:cNvPr id="27" name="Group 26">
            <a:extLst>
              <a:ext uri="{FF2B5EF4-FFF2-40B4-BE49-F238E27FC236}">
                <a16:creationId xmlns:a16="http://schemas.microsoft.com/office/drawing/2014/main" id="{DAD7BA87-DCA6-A343-1078-4BB5470EE482}"/>
              </a:ext>
            </a:extLst>
          </p:cNvPr>
          <p:cNvGrpSpPr/>
          <p:nvPr/>
        </p:nvGrpSpPr>
        <p:grpSpPr>
          <a:xfrm>
            <a:off x="431863" y="3825259"/>
            <a:ext cx="8280272" cy="958660"/>
            <a:chOff x="333956" y="4052926"/>
            <a:chExt cx="8280272" cy="958660"/>
          </a:xfrm>
        </p:grpSpPr>
        <p:sp>
          <p:nvSpPr>
            <p:cNvPr id="25" name="TextBox 24">
              <a:extLst>
                <a:ext uri="{FF2B5EF4-FFF2-40B4-BE49-F238E27FC236}">
                  <a16:creationId xmlns:a16="http://schemas.microsoft.com/office/drawing/2014/main" id="{B1A06BA2-F400-FA34-CE93-5EB3E0C4AE13}"/>
                </a:ext>
              </a:extLst>
            </p:cNvPr>
            <p:cNvSpPr txBox="1"/>
            <p:nvPr/>
          </p:nvSpPr>
          <p:spPr>
            <a:xfrm>
              <a:off x="1328057" y="4052926"/>
              <a:ext cx="7286171" cy="958660"/>
            </a:xfrm>
            <a:prstGeom prst="rect">
              <a:avLst/>
            </a:prstGeom>
            <a:noFill/>
          </p:spPr>
          <p:txBody>
            <a:bodyPr wrap="square">
              <a:spAutoFit/>
            </a:bodyPr>
            <a:lstStyle/>
            <a:p>
              <a:pPr algn="just">
                <a:lnSpc>
                  <a:spcPct val="150000"/>
                </a:lnSpc>
              </a:pPr>
              <a:r>
                <a:rPr lang="vi-VN" sz="2000" b="1" i="1">
                  <a:solidFill>
                    <a:srgbClr val="C00000"/>
                  </a:solidFill>
                </a:rPr>
                <a:t>Sự thay đổi hoạt động sản xuất nông nghiệp ở Việt Nam trước và sau năm 1991 chứng tỏ điều gì?</a:t>
              </a:r>
              <a:endParaRPr lang="en-US" sz="2000" b="1" i="1">
                <a:solidFill>
                  <a:srgbClr val="C00000"/>
                </a:solidFill>
              </a:endParaRPr>
            </a:p>
          </p:txBody>
        </p:sp>
        <p:pic>
          <p:nvPicPr>
            <p:cNvPr id="26" name="Picture 23">
              <a:extLst>
                <a:ext uri="{FF2B5EF4-FFF2-40B4-BE49-F238E27FC236}">
                  <a16:creationId xmlns:a16="http://schemas.microsoft.com/office/drawing/2014/main" id="{8314953B-4B4A-1BCB-AC2D-B8D317DF0936}"/>
                </a:ext>
              </a:extLst>
            </p:cNvPr>
            <p:cNvPicPr>
              <a:picLocks noChangeAspect="1"/>
            </p:cNvPicPr>
            <p:nvPr/>
          </p:nvPicPr>
          <p:blipFill>
            <a:blip r:embed="rId5"/>
            <a:srcRect/>
            <a:stretch>
              <a:fillRect/>
            </a:stretch>
          </p:blipFill>
          <p:spPr>
            <a:xfrm>
              <a:off x="333956" y="4091518"/>
              <a:ext cx="881108" cy="881476"/>
            </a:xfrm>
            <a:prstGeom prst="rect">
              <a:avLst/>
            </a:prstGeom>
          </p:spPr>
        </p:pic>
      </p:grpSp>
      <p:pic>
        <p:nvPicPr>
          <p:cNvPr id="2" name="Picture 1">
            <a:extLst>
              <a:ext uri="{FF2B5EF4-FFF2-40B4-BE49-F238E27FC236}">
                <a16:creationId xmlns:a16="http://schemas.microsoft.com/office/drawing/2014/main" id="{4558136F-EB07-B5CC-C088-B359BE9085AE}"/>
              </a:ext>
            </a:extLst>
          </p:cNvPr>
          <p:cNvPicPr>
            <a:picLocks noChangeAspect="1"/>
          </p:cNvPicPr>
          <p:nvPr/>
        </p:nvPicPr>
        <p:blipFill>
          <a:blip r:embed="rId6"/>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175880690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5235E96B-920B-CE20-C254-169B9B37278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2A94A7F-C7CC-849B-A26B-1BADDBF27316}"/>
              </a:ext>
            </a:extLst>
          </p:cNvPr>
          <p:cNvGrpSpPr/>
          <p:nvPr/>
        </p:nvGrpSpPr>
        <p:grpSpPr>
          <a:xfrm>
            <a:off x="4190998" y="-79828"/>
            <a:ext cx="762000" cy="5223328"/>
            <a:chOff x="4190998" y="-79828"/>
            <a:chExt cx="762000" cy="5223328"/>
          </a:xfrm>
        </p:grpSpPr>
        <p:sp>
          <p:nvSpPr>
            <p:cNvPr id="7" name="Rectangle 6">
              <a:extLst>
                <a:ext uri="{FF2B5EF4-FFF2-40B4-BE49-F238E27FC236}">
                  <a16:creationId xmlns:a16="http://schemas.microsoft.com/office/drawing/2014/main" id="{B6F7BCB2-5C43-EE5D-AF84-8C601DB1BD64}"/>
                </a:ext>
              </a:extLst>
            </p:cNvPr>
            <p:cNvSpPr/>
            <p:nvPr/>
          </p:nvSpPr>
          <p:spPr>
            <a:xfrm>
              <a:off x="4357914" y="-79828"/>
              <a:ext cx="428171" cy="48413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65C71FF0-44E2-6921-D15D-2CBDB2FA5D42}"/>
                </a:ext>
              </a:extLst>
            </p:cNvPr>
            <p:cNvSpPr/>
            <p:nvPr/>
          </p:nvSpPr>
          <p:spPr>
            <a:xfrm flipV="1">
              <a:off x="4190998" y="4730178"/>
              <a:ext cx="762000" cy="413322"/>
            </a:xfrm>
            <a:prstGeom prst="triangle">
              <a:avLst/>
            </a:prstGeom>
            <a:solidFill>
              <a:srgbClr val="79875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2C321F55-7CC7-109C-C09D-52D4570801D5}"/>
              </a:ext>
            </a:extLst>
          </p:cNvPr>
          <p:cNvGrpSpPr/>
          <p:nvPr/>
        </p:nvGrpSpPr>
        <p:grpSpPr>
          <a:xfrm>
            <a:off x="362857" y="307282"/>
            <a:ext cx="4423227" cy="1262743"/>
            <a:chOff x="362857" y="1015997"/>
            <a:chExt cx="4423227" cy="1262743"/>
          </a:xfrm>
        </p:grpSpPr>
        <p:sp>
          <p:nvSpPr>
            <p:cNvPr id="8" name="Oval 7">
              <a:extLst>
                <a:ext uri="{FF2B5EF4-FFF2-40B4-BE49-F238E27FC236}">
                  <a16:creationId xmlns:a16="http://schemas.microsoft.com/office/drawing/2014/main" id="{7444A543-2055-16DC-4588-D8B14E1ABECF}"/>
                </a:ext>
              </a:extLst>
            </p:cNvPr>
            <p:cNvSpPr/>
            <p:nvPr/>
          </p:nvSpPr>
          <p:spPr>
            <a:xfrm>
              <a:off x="4357913" y="1433284"/>
              <a:ext cx="428171" cy="4281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38F3AE1-C74A-3CBD-1D6D-2D5BFF3B43A8}"/>
                </a:ext>
              </a:extLst>
            </p:cNvPr>
            <p:cNvSpPr/>
            <p:nvPr/>
          </p:nvSpPr>
          <p:spPr>
            <a:xfrm>
              <a:off x="362857" y="1015997"/>
              <a:ext cx="3570514" cy="1262743"/>
            </a:xfrm>
            <a:prstGeom prst="roundRect">
              <a:avLst>
                <a:gd name="adj" fmla="val 12189"/>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Hội nhập kinh tế quốc tế.</a:t>
              </a:r>
              <a:endParaRPr lang="en-US" sz="2000">
                <a:solidFill>
                  <a:srgbClr val="000000"/>
                </a:solidFill>
              </a:endParaRPr>
            </a:p>
          </p:txBody>
        </p:sp>
      </p:grpSp>
      <p:grpSp>
        <p:nvGrpSpPr>
          <p:cNvPr id="11" name="Group 10">
            <a:extLst>
              <a:ext uri="{FF2B5EF4-FFF2-40B4-BE49-F238E27FC236}">
                <a16:creationId xmlns:a16="http://schemas.microsoft.com/office/drawing/2014/main" id="{C0C0638D-AB12-8F2D-1E76-F691A2724A8B}"/>
              </a:ext>
            </a:extLst>
          </p:cNvPr>
          <p:cNvGrpSpPr/>
          <p:nvPr/>
        </p:nvGrpSpPr>
        <p:grpSpPr>
          <a:xfrm>
            <a:off x="4357913" y="2431118"/>
            <a:ext cx="4452256" cy="1262743"/>
            <a:chOff x="4357913" y="1015997"/>
            <a:chExt cx="4452256" cy="1262743"/>
          </a:xfrm>
        </p:grpSpPr>
        <p:sp>
          <p:nvSpPr>
            <p:cNvPr id="13" name="Oval 12">
              <a:extLst>
                <a:ext uri="{FF2B5EF4-FFF2-40B4-BE49-F238E27FC236}">
                  <a16:creationId xmlns:a16="http://schemas.microsoft.com/office/drawing/2014/main" id="{65397B00-42F9-1818-C92F-99F044074761}"/>
                </a:ext>
              </a:extLst>
            </p:cNvPr>
            <p:cNvSpPr/>
            <p:nvPr/>
          </p:nvSpPr>
          <p:spPr>
            <a:xfrm>
              <a:off x="4357913" y="1433284"/>
              <a:ext cx="428171" cy="4281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A37B9F-8EBE-F087-C0D6-34B31DB10835}"/>
                </a:ext>
              </a:extLst>
            </p:cNvPr>
            <p:cNvSpPr/>
            <p:nvPr/>
          </p:nvSpPr>
          <p:spPr>
            <a:xfrm>
              <a:off x="5239655" y="1015997"/>
              <a:ext cx="3570514" cy="1262743"/>
            </a:xfrm>
            <a:prstGeom prst="roundRect">
              <a:avLst>
                <a:gd name="adj" fmla="val 12189"/>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Đẩy mạnh toàn diện công cuộc Đổi mới.</a:t>
              </a:r>
              <a:endParaRPr lang="en-US" sz="2000">
                <a:solidFill>
                  <a:srgbClr val="000000"/>
                </a:solidFill>
              </a:endParaRPr>
            </a:p>
          </p:txBody>
        </p:sp>
      </p:grpSp>
      <p:sp>
        <p:nvSpPr>
          <p:cNvPr id="15" name="Rectangle: Rounded Corners 14">
            <a:extLst>
              <a:ext uri="{FF2B5EF4-FFF2-40B4-BE49-F238E27FC236}">
                <a16:creationId xmlns:a16="http://schemas.microsoft.com/office/drawing/2014/main" id="{7D2DBE18-DE81-B05D-16DA-C6B6A06E67A6}"/>
              </a:ext>
            </a:extLst>
          </p:cNvPr>
          <p:cNvSpPr/>
          <p:nvPr/>
        </p:nvSpPr>
        <p:spPr>
          <a:xfrm>
            <a:off x="2786743" y="1741379"/>
            <a:ext cx="3570514" cy="508000"/>
          </a:xfrm>
          <a:prstGeom prst="roundRect">
            <a:avLst>
              <a:gd name="adj" fmla="val 5000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Giai đoạn 2011 – nay</a:t>
            </a:r>
          </a:p>
        </p:txBody>
      </p:sp>
      <p:grpSp>
        <p:nvGrpSpPr>
          <p:cNvPr id="16" name="Group 15">
            <a:extLst>
              <a:ext uri="{FF2B5EF4-FFF2-40B4-BE49-F238E27FC236}">
                <a16:creationId xmlns:a16="http://schemas.microsoft.com/office/drawing/2014/main" id="{48DB32BB-A8C8-684C-1FBE-E220B953E7FD}"/>
              </a:ext>
            </a:extLst>
          </p:cNvPr>
          <p:cNvGrpSpPr/>
          <p:nvPr/>
        </p:nvGrpSpPr>
        <p:grpSpPr>
          <a:xfrm>
            <a:off x="362857" y="3498728"/>
            <a:ext cx="4423227" cy="1262743"/>
            <a:chOff x="362857" y="1015997"/>
            <a:chExt cx="4423227" cy="1262743"/>
          </a:xfrm>
        </p:grpSpPr>
        <p:sp>
          <p:nvSpPr>
            <p:cNvPr id="17" name="Oval 16">
              <a:extLst>
                <a:ext uri="{FF2B5EF4-FFF2-40B4-BE49-F238E27FC236}">
                  <a16:creationId xmlns:a16="http://schemas.microsoft.com/office/drawing/2014/main" id="{98F8F9DA-2128-6502-A6AA-439471064AE0}"/>
                </a:ext>
              </a:extLst>
            </p:cNvPr>
            <p:cNvSpPr/>
            <p:nvPr/>
          </p:nvSpPr>
          <p:spPr>
            <a:xfrm>
              <a:off x="4357913" y="1433284"/>
              <a:ext cx="428171" cy="4281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E9A1B7F-0055-495F-2A32-37F8C8802B05}"/>
                </a:ext>
              </a:extLst>
            </p:cNvPr>
            <p:cNvSpPr/>
            <p:nvPr/>
          </p:nvSpPr>
          <p:spPr>
            <a:xfrm>
              <a:off x="362857" y="1015997"/>
              <a:ext cx="3570514" cy="1262743"/>
            </a:xfrm>
            <a:prstGeom prst="roundRect">
              <a:avLst>
                <a:gd name="adj" fmla="val 12189"/>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Hội nhập quốc tế toàn diện, sâu rộng.</a:t>
              </a:r>
              <a:endParaRPr lang="en-US" sz="2000">
                <a:solidFill>
                  <a:srgbClr val="000000"/>
                </a:solidFill>
              </a:endParaRPr>
            </a:p>
          </p:txBody>
        </p:sp>
      </p:grpSp>
      <p:pic>
        <p:nvPicPr>
          <p:cNvPr id="4" name="Picture 3">
            <a:extLst>
              <a:ext uri="{FF2B5EF4-FFF2-40B4-BE49-F238E27FC236}">
                <a16:creationId xmlns:a16="http://schemas.microsoft.com/office/drawing/2014/main" id="{6C89F5D8-03ED-91A7-897B-15945659C7F7}"/>
              </a:ext>
            </a:extLst>
          </p:cNvPr>
          <p:cNvPicPr>
            <a:picLocks noChangeAspect="1"/>
          </p:cNvPicPr>
          <p:nvPr/>
        </p:nvPicPr>
        <p:blipFill>
          <a:blip r:embed="rId3"/>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42648846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ppt_w/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ppt_w/2"/>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ppt_x</p:attrName>
                                        </p:attrNameLst>
                                      </p:cBhvr>
                                      <p:tavLst>
                                        <p:tav tm="0">
                                          <p:val>
                                            <p:strVal val="#ppt_x+#ppt_w/2"/>
                                          </p:val>
                                        </p:tav>
                                        <p:tav tm="100000">
                                          <p:val>
                                            <p:strVal val="#ppt_x"/>
                                          </p:val>
                                        </p:tav>
                                      </p:tavLst>
                                    </p:anim>
                                    <p:anim calcmode="lin" valueType="num">
                                      <p:cBhvr>
                                        <p:cTn id="34" dur="500" fill="hold"/>
                                        <p:tgtEl>
                                          <p:spTgt spid="16"/>
                                        </p:tgtEl>
                                        <p:attrNameLst>
                                          <p:attrName>ppt_y</p:attrName>
                                        </p:attrNameLst>
                                      </p:cBhvr>
                                      <p:tavLst>
                                        <p:tav tm="0">
                                          <p:val>
                                            <p:strVal val="#ppt_y"/>
                                          </p:val>
                                        </p:tav>
                                        <p:tav tm="100000">
                                          <p:val>
                                            <p:strVal val="#ppt_y"/>
                                          </p:val>
                                        </p:tav>
                                      </p:tavLst>
                                    </p:anim>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a:extLst>
            <a:ext uri="{FF2B5EF4-FFF2-40B4-BE49-F238E27FC236}">
              <a16:creationId xmlns:a16="http://schemas.microsoft.com/office/drawing/2014/main" id="{E5D5767D-5804-E5AD-5CC3-EFD21ED486E7}"/>
            </a:ext>
          </a:extLst>
        </p:cNvPr>
        <p:cNvGrpSpPr/>
        <p:nvPr/>
      </p:nvGrpSpPr>
      <p:grpSpPr>
        <a:xfrm>
          <a:off x="0" y="0"/>
          <a:ext cx="0" cy="0"/>
          <a:chOff x="0" y="0"/>
          <a:chExt cx="0" cy="0"/>
        </a:xfrm>
      </p:grpSpPr>
      <p:pic>
        <p:nvPicPr>
          <p:cNvPr id="301" name="Google Shape;301;p36">
            <a:extLst>
              <a:ext uri="{FF2B5EF4-FFF2-40B4-BE49-F238E27FC236}">
                <a16:creationId xmlns:a16="http://schemas.microsoft.com/office/drawing/2014/main" id="{0C31A68C-F7FC-317F-4D87-B4F29CFF15E3}"/>
              </a:ext>
            </a:extLst>
          </p:cNvPr>
          <p:cNvPicPr preferRelativeResize="0"/>
          <p:nvPr/>
        </p:nvPicPr>
        <p:blipFill>
          <a:blip r:embed="rId3">
            <a:alphaModFix/>
          </a:blip>
          <a:stretch>
            <a:fillRect/>
          </a:stretch>
        </p:blipFill>
        <p:spPr>
          <a:xfrm rot="8999960">
            <a:off x="6653806" y="1519528"/>
            <a:ext cx="1248361" cy="944002"/>
          </a:xfrm>
          <a:prstGeom prst="rect">
            <a:avLst/>
          </a:prstGeom>
          <a:noFill/>
          <a:ln>
            <a:noFill/>
          </a:ln>
        </p:spPr>
      </p:pic>
      <p:sp>
        <p:nvSpPr>
          <p:cNvPr id="302" name="Google Shape;302;p36">
            <a:extLst>
              <a:ext uri="{FF2B5EF4-FFF2-40B4-BE49-F238E27FC236}">
                <a16:creationId xmlns:a16="http://schemas.microsoft.com/office/drawing/2014/main" id="{4F918A09-8A5D-2E70-E22F-06F6E0100D12}"/>
              </a:ext>
            </a:extLst>
          </p:cNvPr>
          <p:cNvSpPr/>
          <p:nvPr/>
        </p:nvSpPr>
        <p:spPr>
          <a:xfrm>
            <a:off x="5255149" y="3932045"/>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aheim"/>
              <a:ea typeface="Anaheim"/>
              <a:cs typeface="Anaheim"/>
              <a:sym typeface="Anaheim"/>
            </a:endParaRPr>
          </a:p>
        </p:txBody>
      </p:sp>
      <p:pic>
        <p:nvPicPr>
          <p:cNvPr id="305" name="Google Shape;305;p36">
            <a:extLst>
              <a:ext uri="{FF2B5EF4-FFF2-40B4-BE49-F238E27FC236}">
                <a16:creationId xmlns:a16="http://schemas.microsoft.com/office/drawing/2014/main" id="{2C8B2F67-FEB5-E53B-BDDB-72B5456FC3E9}"/>
              </a:ext>
            </a:extLst>
          </p:cNvPr>
          <p:cNvPicPr preferRelativeResize="0"/>
          <p:nvPr/>
        </p:nvPicPr>
        <p:blipFill>
          <a:blip r:embed="rId4">
            <a:alphaModFix/>
          </a:blip>
          <a:stretch>
            <a:fillRect/>
          </a:stretch>
        </p:blipFill>
        <p:spPr>
          <a:xfrm rot="-900003">
            <a:off x="5574760" y="1598070"/>
            <a:ext cx="1589385" cy="2202336"/>
          </a:xfrm>
          <a:prstGeom prst="rect">
            <a:avLst/>
          </a:prstGeom>
          <a:noFill/>
          <a:ln>
            <a:noFill/>
          </a:ln>
        </p:spPr>
      </p:pic>
      <p:pic>
        <p:nvPicPr>
          <p:cNvPr id="306" name="Google Shape;306;p36">
            <a:extLst>
              <a:ext uri="{FF2B5EF4-FFF2-40B4-BE49-F238E27FC236}">
                <a16:creationId xmlns:a16="http://schemas.microsoft.com/office/drawing/2014/main" id="{FB6D1B82-748F-C1F3-16F2-7EC82B9BE36C}"/>
              </a:ext>
            </a:extLst>
          </p:cNvPr>
          <p:cNvPicPr preferRelativeResize="0"/>
          <p:nvPr/>
        </p:nvPicPr>
        <p:blipFill>
          <a:blip r:embed="rId5">
            <a:alphaModFix/>
          </a:blip>
          <a:stretch>
            <a:fillRect/>
          </a:stretch>
        </p:blipFill>
        <p:spPr>
          <a:xfrm>
            <a:off x="6445916" y="2405412"/>
            <a:ext cx="1664144" cy="2071828"/>
          </a:xfrm>
          <a:prstGeom prst="rect">
            <a:avLst/>
          </a:prstGeom>
          <a:noFill/>
          <a:ln>
            <a:noFill/>
          </a:ln>
        </p:spPr>
      </p:pic>
      <p:pic>
        <p:nvPicPr>
          <p:cNvPr id="307" name="Google Shape;307;p36">
            <a:extLst>
              <a:ext uri="{FF2B5EF4-FFF2-40B4-BE49-F238E27FC236}">
                <a16:creationId xmlns:a16="http://schemas.microsoft.com/office/drawing/2014/main" id="{151C0474-1CBD-4DE5-09FE-658E1365A636}"/>
              </a:ext>
            </a:extLst>
          </p:cNvPr>
          <p:cNvPicPr preferRelativeResize="0"/>
          <p:nvPr/>
        </p:nvPicPr>
        <p:blipFill>
          <a:blip r:embed="rId6">
            <a:alphaModFix/>
          </a:blip>
          <a:stretch>
            <a:fillRect/>
          </a:stretch>
        </p:blipFill>
        <p:spPr>
          <a:xfrm rot="-900002" flipH="1">
            <a:off x="5228264" y="2300829"/>
            <a:ext cx="1352336" cy="1441725"/>
          </a:xfrm>
          <a:prstGeom prst="rect">
            <a:avLst/>
          </a:prstGeom>
          <a:noFill/>
          <a:ln>
            <a:noFill/>
          </a:ln>
        </p:spPr>
      </p:pic>
      <p:sp>
        <p:nvSpPr>
          <p:cNvPr id="6" name="TextBox 5">
            <a:extLst>
              <a:ext uri="{FF2B5EF4-FFF2-40B4-BE49-F238E27FC236}">
                <a16:creationId xmlns:a16="http://schemas.microsoft.com/office/drawing/2014/main" id="{03513113-042B-D4FB-51D3-2E07A0034FDB}"/>
              </a:ext>
            </a:extLst>
          </p:cNvPr>
          <p:cNvSpPr txBox="1"/>
          <p:nvPr/>
        </p:nvSpPr>
        <p:spPr>
          <a:xfrm>
            <a:off x="5085499" y="519293"/>
            <a:ext cx="3317270" cy="553998"/>
          </a:xfrm>
          <a:prstGeom prst="rect">
            <a:avLst/>
          </a:prstGeom>
          <a:noFill/>
        </p:spPr>
        <p:txBody>
          <a:bodyPr wrap="square" rtlCol="0">
            <a:spAutoFit/>
          </a:bodyPr>
          <a:lstStyle/>
          <a:p>
            <a:pPr algn="ctr"/>
            <a:r>
              <a:rPr lang="en-US" sz="3000" b="1">
                <a:solidFill>
                  <a:schemeClr val="accent1">
                    <a:lumMod val="50000"/>
                  </a:schemeClr>
                </a:solidFill>
              </a:rPr>
              <a:t>KẾT LUẬN </a:t>
            </a:r>
          </a:p>
        </p:txBody>
      </p:sp>
      <p:sp>
        <p:nvSpPr>
          <p:cNvPr id="8" name="TextBox 7">
            <a:extLst>
              <a:ext uri="{FF2B5EF4-FFF2-40B4-BE49-F238E27FC236}">
                <a16:creationId xmlns:a16="http://schemas.microsoft.com/office/drawing/2014/main" id="{9CE1C79A-B4C4-92CF-A142-9831A0315A31}"/>
              </a:ext>
            </a:extLst>
          </p:cNvPr>
          <p:cNvSpPr txBox="1"/>
          <p:nvPr/>
        </p:nvSpPr>
        <p:spPr>
          <a:xfrm>
            <a:off x="284982" y="638344"/>
            <a:ext cx="4800517" cy="3728649"/>
          </a:xfrm>
          <a:prstGeom prst="rect">
            <a:avLst/>
          </a:prstGeom>
          <a:noFill/>
        </p:spPr>
        <p:txBody>
          <a:bodyPr wrap="square">
            <a:spAutoFit/>
          </a:bodyPr>
          <a:lstStyle/>
          <a:p>
            <a:pPr algn="just">
              <a:lnSpc>
                <a:spcPct val="150000"/>
              </a:lnSpc>
            </a:pPr>
            <a:r>
              <a:rPr lang="vi-VN" sz="2000"/>
              <a:t>Từ năm 1991 đến nay, Việt Nam đã từng bước vượt qua khủng hoảng kinh tế – xã hội, phá thế bị bao vây, cô lập, mở rộng quan hệ đối ngoại; đẩy mạnh công nghiệp hoá, hiện đại hoá, tiến hành hội nhập kinh tế quốc tế;  đẩy mạnh toàn diện công cuộc Đổi mới, tiếp tục hội nhập quốc tế toàn diện và sâu  rộng. </a:t>
            </a:r>
          </a:p>
        </p:txBody>
      </p:sp>
    </p:spTree>
    <p:extLst>
      <p:ext uri="{BB962C8B-B14F-4D97-AF65-F5344CB8AC3E}">
        <p14:creationId xmlns:p14="http://schemas.microsoft.com/office/powerpoint/2010/main" val="27077642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a:extLst>
            <a:ext uri="{FF2B5EF4-FFF2-40B4-BE49-F238E27FC236}">
              <a16:creationId xmlns:a16="http://schemas.microsoft.com/office/drawing/2014/main" id="{F2E239D4-D7B8-CB53-DAC6-C70F4DBBFFE2}"/>
            </a:ext>
          </a:extLst>
        </p:cNvPr>
        <p:cNvGrpSpPr/>
        <p:nvPr/>
      </p:nvGrpSpPr>
      <p:grpSpPr>
        <a:xfrm>
          <a:off x="0" y="0"/>
          <a:ext cx="0" cy="0"/>
          <a:chOff x="0" y="0"/>
          <a:chExt cx="0" cy="0"/>
        </a:xfrm>
      </p:grpSpPr>
      <p:pic>
        <p:nvPicPr>
          <p:cNvPr id="301" name="Google Shape;301;p36">
            <a:extLst>
              <a:ext uri="{FF2B5EF4-FFF2-40B4-BE49-F238E27FC236}">
                <a16:creationId xmlns:a16="http://schemas.microsoft.com/office/drawing/2014/main" id="{7D01068D-A8AA-F701-2D9F-295364D806CC}"/>
              </a:ext>
            </a:extLst>
          </p:cNvPr>
          <p:cNvPicPr preferRelativeResize="0"/>
          <p:nvPr/>
        </p:nvPicPr>
        <p:blipFill>
          <a:blip r:embed="rId3">
            <a:alphaModFix/>
          </a:blip>
          <a:stretch>
            <a:fillRect/>
          </a:stretch>
        </p:blipFill>
        <p:spPr>
          <a:xfrm rot="8999960">
            <a:off x="6653806" y="1519528"/>
            <a:ext cx="1248361" cy="944002"/>
          </a:xfrm>
          <a:prstGeom prst="rect">
            <a:avLst/>
          </a:prstGeom>
          <a:noFill/>
          <a:ln>
            <a:noFill/>
          </a:ln>
        </p:spPr>
      </p:pic>
      <p:sp>
        <p:nvSpPr>
          <p:cNvPr id="302" name="Google Shape;302;p36">
            <a:extLst>
              <a:ext uri="{FF2B5EF4-FFF2-40B4-BE49-F238E27FC236}">
                <a16:creationId xmlns:a16="http://schemas.microsoft.com/office/drawing/2014/main" id="{C0B624A5-2D56-97D1-223C-51D4EC2201A5}"/>
              </a:ext>
            </a:extLst>
          </p:cNvPr>
          <p:cNvSpPr/>
          <p:nvPr/>
        </p:nvSpPr>
        <p:spPr>
          <a:xfrm>
            <a:off x="5255149" y="3932045"/>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aheim"/>
              <a:ea typeface="Anaheim"/>
              <a:cs typeface="Anaheim"/>
              <a:sym typeface="Anaheim"/>
            </a:endParaRPr>
          </a:p>
        </p:txBody>
      </p:sp>
      <p:pic>
        <p:nvPicPr>
          <p:cNvPr id="305" name="Google Shape;305;p36">
            <a:extLst>
              <a:ext uri="{FF2B5EF4-FFF2-40B4-BE49-F238E27FC236}">
                <a16:creationId xmlns:a16="http://schemas.microsoft.com/office/drawing/2014/main" id="{AB41EC78-5107-D134-EB3C-A2A26CDFC043}"/>
              </a:ext>
            </a:extLst>
          </p:cNvPr>
          <p:cNvPicPr preferRelativeResize="0"/>
          <p:nvPr/>
        </p:nvPicPr>
        <p:blipFill>
          <a:blip r:embed="rId4">
            <a:alphaModFix/>
          </a:blip>
          <a:stretch>
            <a:fillRect/>
          </a:stretch>
        </p:blipFill>
        <p:spPr>
          <a:xfrm rot="-900003">
            <a:off x="5574760" y="1598070"/>
            <a:ext cx="1589385" cy="2202336"/>
          </a:xfrm>
          <a:prstGeom prst="rect">
            <a:avLst/>
          </a:prstGeom>
          <a:noFill/>
          <a:ln>
            <a:noFill/>
          </a:ln>
        </p:spPr>
      </p:pic>
      <p:pic>
        <p:nvPicPr>
          <p:cNvPr id="306" name="Google Shape;306;p36">
            <a:extLst>
              <a:ext uri="{FF2B5EF4-FFF2-40B4-BE49-F238E27FC236}">
                <a16:creationId xmlns:a16="http://schemas.microsoft.com/office/drawing/2014/main" id="{9AEB7FD0-960F-5907-CC82-3440A1C15DA1}"/>
              </a:ext>
            </a:extLst>
          </p:cNvPr>
          <p:cNvPicPr preferRelativeResize="0"/>
          <p:nvPr/>
        </p:nvPicPr>
        <p:blipFill>
          <a:blip r:embed="rId5">
            <a:alphaModFix/>
          </a:blip>
          <a:stretch>
            <a:fillRect/>
          </a:stretch>
        </p:blipFill>
        <p:spPr>
          <a:xfrm>
            <a:off x="6445916" y="2405412"/>
            <a:ext cx="1664144" cy="2071828"/>
          </a:xfrm>
          <a:prstGeom prst="rect">
            <a:avLst/>
          </a:prstGeom>
          <a:noFill/>
          <a:ln>
            <a:noFill/>
          </a:ln>
        </p:spPr>
      </p:pic>
      <p:pic>
        <p:nvPicPr>
          <p:cNvPr id="307" name="Google Shape;307;p36">
            <a:extLst>
              <a:ext uri="{FF2B5EF4-FFF2-40B4-BE49-F238E27FC236}">
                <a16:creationId xmlns:a16="http://schemas.microsoft.com/office/drawing/2014/main" id="{2F2DAB29-C229-7B50-5BB7-887675D701CE}"/>
              </a:ext>
            </a:extLst>
          </p:cNvPr>
          <p:cNvPicPr preferRelativeResize="0"/>
          <p:nvPr/>
        </p:nvPicPr>
        <p:blipFill>
          <a:blip r:embed="rId6">
            <a:alphaModFix/>
          </a:blip>
          <a:stretch>
            <a:fillRect/>
          </a:stretch>
        </p:blipFill>
        <p:spPr>
          <a:xfrm rot="-900002" flipH="1">
            <a:off x="5228264" y="2300829"/>
            <a:ext cx="1352336" cy="1441725"/>
          </a:xfrm>
          <a:prstGeom prst="rect">
            <a:avLst/>
          </a:prstGeom>
          <a:noFill/>
          <a:ln>
            <a:noFill/>
          </a:ln>
        </p:spPr>
      </p:pic>
      <p:sp>
        <p:nvSpPr>
          <p:cNvPr id="6" name="TextBox 5">
            <a:extLst>
              <a:ext uri="{FF2B5EF4-FFF2-40B4-BE49-F238E27FC236}">
                <a16:creationId xmlns:a16="http://schemas.microsoft.com/office/drawing/2014/main" id="{1D904D40-5483-7E9D-0FA9-557286337BCE}"/>
              </a:ext>
            </a:extLst>
          </p:cNvPr>
          <p:cNvSpPr txBox="1"/>
          <p:nvPr/>
        </p:nvSpPr>
        <p:spPr>
          <a:xfrm>
            <a:off x="5085499" y="519293"/>
            <a:ext cx="3317270" cy="553998"/>
          </a:xfrm>
          <a:prstGeom prst="rect">
            <a:avLst/>
          </a:prstGeom>
          <a:noFill/>
        </p:spPr>
        <p:txBody>
          <a:bodyPr wrap="square" rtlCol="0">
            <a:spAutoFit/>
          </a:bodyPr>
          <a:lstStyle/>
          <a:p>
            <a:pPr algn="ctr"/>
            <a:r>
              <a:rPr lang="en-US" sz="3000" b="1">
                <a:solidFill>
                  <a:schemeClr val="accent1">
                    <a:lumMod val="50000"/>
                  </a:schemeClr>
                </a:solidFill>
              </a:rPr>
              <a:t>KẾT LUẬN </a:t>
            </a:r>
          </a:p>
        </p:txBody>
      </p:sp>
      <p:sp>
        <p:nvSpPr>
          <p:cNvPr id="8" name="TextBox 7">
            <a:extLst>
              <a:ext uri="{FF2B5EF4-FFF2-40B4-BE49-F238E27FC236}">
                <a16:creationId xmlns:a16="http://schemas.microsoft.com/office/drawing/2014/main" id="{E5236919-9135-A900-C7AB-60DAC276D721}"/>
              </a:ext>
            </a:extLst>
          </p:cNvPr>
          <p:cNvSpPr txBox="1"/>
          <p:nvPr/>
        </p:nvSpPr>
        <p:spPr>
          <a:xfrm>
            <a:off x="294202" y="938257"/>
            <a:ext cx="4842794"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Để có được những bước đi đó, đất nước đã xây dựng được nội lực vững vàng, giai đoạn trước là cơ sở để làm nền tảng phát triển cho giai đoạn sau. </a:t>
            </a:r>
            <a:endParaRPr lang="en-US" sz="2000"/>
          </a:p>
          <a:p>
            <a:pPr marL="342900" indent="-342900" algn="just">
              <a:lnSpc>
                <a:spcPct val="150000"/>
              </a:lnSpc>
              <a:buFont typeface="Arial" panose="020B0604020202020204" pitchFamily="34" charset="0"/>
              <a:buChar char="•"/>
            </a:pPr>
            <a:r>
              <a:rPr lang="vi-VN" sz="2000"/>
              <a:t>Các bước đi này để thực hiện mục tiêu phát triển đã được các Đại hội Đảng đề ra.</a:t>
            </a:r>
          </a:p>
        </p:txBody>
      </p:sp>
      <p:pic>
        <p:nvPicPr>
          <p:cNvPr id="2" name="Picture 1">
            <a:extLst>
              <a:ext uri="{FF2B5EF4-FFF2-40B4-BE49-F238E27FC236}">
                <a16:creationId xmlns:a16="http://schemas.microsoft.com/office/drawing/2014/main" id="{943DD3B2-FABB-4698-3331-DA74FF2135E4}"/>
              </a:ext>
            </a:extLst>
          </p:cNvPr>
          <p:cNvPicPr>
            <a:picLocks noChangeAspect="1"/>
          </p:cNvPicPr>
          <p:nvPr/>
        </p:nvPicPr>
        <p:blipFill>
          <a:blip r:embed="rId7"/>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13413218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pSp>
        <p:nvGrpSpPr>
          <p:cNvPr id="4" name="Group 3">
            <a:extLst>
              <a:ext uri="{FF2B5EF4-FFF2-40B4-BE49-F238E27FC236}">
                <a16:creationId xmlns:a16="http://schemas.microsoft.com/office/drawing/2014/main" id="{FCB4F504-2D1C-A031-8D57-4ADD7C0064C8}"/>
              </a:ext>
            </a:extLst>
          </p:cNvPr>
          <p:cNvGrpSpPr/>
          <p:nvPr/>
        </p:nvGrpSpPr>
        <p:grpSpPr>
          <a:xfrm>
            <a:off x="352415" y="859022"/>
            <a:ext cx="3305616" cy="3425455"/>
            <a:chOff x="716688" y="749394"/>
            <a:chExt cx="3305616" cy="3425455"/>
          </a:xfrm>
        </p:grpSpPr>
        <p:pic>
          <p:nvPicPr>
            <p:cNvPr id="346" name="Google Shape;346;p41"/>
            <p:cNvPicPr preferRelativeResize="0"/>
            <p:nvPr/>
          </p:nvPicPr>
          <p:blipFill>
            <a:blip r:embed="rId3">
              <a:alphaModFix/>
            </a:blip>
            <a:stretch>
              <a:fillRect/>
            </a:stretch>
          </p:blipFill>
          <p:spPr>
            <a:xfrm rot="5399930">
              <a:off x="717045" y="1180887"/>
              <a:ext cx="1248361" cy="944001"/>
            </a:xfrm>
            <a:prstGeom prst="rect">
              <a:avLst/>
            </a:prstGeom>
            <a:noFill/>
            <a:ln>
              <a:noFill/>
            </a:ln>
          </p:spPr>
        </p:pic>
        <p:pic>
          <p:nvPicPr>
            <p:cNvPr id="348" name="Google Shape;348;p41"/>
            <p:cNvPicPr preferRelativeResize="0"/>
            <p:nvPr/>
          </p:nvPicPr>
          <p:blipFill>
            <a:blip r:embed="rId4">
              <a:alphaModFix/>
            </a:blip>
            <a:stretch>
              <a:fillRect/>
            </a:stretch>
          </p:blipFill>
          <p:spPr>
            <a:xfrm rot="-7199903" flipH="1">
              <a:off x="3043113" y="2706163"/>
              <a:ext cx="899612" cy="1058770"/>
            </a:xfrm>
            <a:prstGeom prst="rect">
              <a:avLst/>
            </a:prstGeom>
            <a:noFill/>
            <a:ln>
              <a:noFill/>
            </a:ln>
          </p:spPr>
        </p:pic>
        <p:pic>
          <p:nvPicPr>
            <p:cNvPr id="349" name="Google Shape;349;p41"/>
            <p:cNvPicPr preferRelativeResize="0"/>
            <p:nvPr/>
          </p:nvPicPr>
          <p:blipFill>
            <a:blip r:embed="rId5">
              <a:alphaModFix/>
            </a:blip>
            <a:stretch>
              <a:fillRect/>
            </a:stretch>
          </p:blipFill>
          <p:spPr>
            <a:xfrm rot="-9899924">
              <a:off x="763111" y="2821579"/>
              <a:ext cx="834382" cy="681735"/>
            </a:xfrm>
            <a:prstGeom prst="rect">
              <a:avLst/>
            </a:prstGeom>
            <a:noFill/>
            <a:ln>
              <a:noFill/>
            </a:ln>
          </p:spPr>
        </p:pic>
        <p:sp>
          <p:nvSpPr>
            <p:cNvPr id="350" name="Google Shape;350;p41"/>
            <p:cNvSpPr/>
            <p:nvPr/>
          </p:nvSpPr>
          <p:spPr>
            <a:xfrm>
              <a:off x="716688"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351" name="Google Shape;351;p41"/>
            <p:cNvPicPr preferRelativeResize="0"/>
            <p:nvPr/>
          </p:nvPicPr>
          <p:blipFill>
            <a:blip r:embed="rId6">
              <a:alphaModFix/>
            </a:blip>
            <a:stretch>
              <a:fillRect/>
            </a:stretch>
          </p:blipFill>
          <p:spPr>
            <a:xfrm>
              <a:off x="1036439" y="2454056"/>
              <a:ext cx="2624108" cy="1720793"/>
            </a:xfrm>
            <a:prstGeom prst="rect">
              <a:avLst/>
            </a:prstGeom>
            <a:noFill/>
            <a:ln>
              <a:noFill/>
            </a:ln>
          </p:spPr>
        </p:pic>
        <p:pic>
          <p:nvPicPr>
            <p:cNvPr id="352" name="Google Shape;352;p41"/>
            <p:cNvPicPr preferRelativeResize="0"/>
            <p:nvPr/>
          </p:nvPicPr>
          <p:blipFill>
            <a:blip r:embed="rId7">
              <a:alphaModFix/>
            </a:blip>
            <a:stretch>
              <a:fillRect/>
            </a:stretch>
          </p:blipFill>
          <p:spPr>
            <a:xfrm>
              <a:off x="1229626" y="1538895"/>
              <a:ext cx="1366698" cy="975956"/>
            </a:xfrm>
            <a:prstGeom prst="rect">
              <a:avLst/>
            </a:prstGeom>
            <a:noFill/>
            <a:ln>
              <a:noFill/>
            </a:ln>
          </p:spPr>
        </p:pic>
        <p:pic>
          <p:nvPicPr>
            <p:cNvPr id="353" name="Google Shape;353;p41"/>
            <p:cNvPicPr preferRelativeResize="0"/>
            <p:nvPr/>
          </p:nvPicPr>
          <p:blipFill>
            <a:blip r:embed="rId8">
              <a:alphaModFix/>
            </a:blip>
            <a:stretch>
              <a:fillRect/>
            </a:stretch>
          </p:blipFill>
          <p:spPr>
            <a:xfrm rot="-10" flipH="1">
              <a:off x="2040538" y="749394"/>
              <a:ext cx="1076330" cy="1765454"/>
            </a:xfrm>
            <a:prstGeom prst="rect">
              <a:avLst/>
            </a:prstGeom>
            <a:noFill/>
            <a:ln>
              <a:noFill/>
            </a:ln>
          </p:spPr>
        </p:pic>
      </p:grpSp>
      <p:sp>
        <p:nvSpPr>
          <p:cNvPr id="5" name="Google Shape;441;p41">
            <a:extLst>
              <a:ext uri="{FF2B5EF4-FFF2-40B4-BE49-F238E27FC236}">
                <a16:creationId xmlns:a16="http://schemas.microsoft.com/office/drawing/2014/main" id="{A9B6F53B-535E-416D-7727-073DD9206F3D}"/>
              </a:ext>
            </a:extLst>
          </p:cNvPr>
          <p:cNvSpPr/>
          <p:nvPr/>
        </p:nvSpPr>
        <p:spPr>
          <a:xfrm>
            <a:off x="5528526" y="369079"/>
            <a:ext cx="1097280" cy="1097280"/>
          </a:xfrm>
          <a:prstGeom prst="roundRect">
            <a:avLst>
              <a:gd name="adj" fmla="val 50000"/>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rgbClr val="FFFFFF"/>
                </a:solidFill>
              </a:rPr>
              <a:t>II</a:t>
            </a:r>
            <a:endParaRPr sz="7200" b="1">
              <a:solidFill>
                <a:srgbClr val="FFFFFF"/>
              </a:solidFill>
            </a:endParaRPr>
          </a:p>
        </p:txBody>
      </p:sp>
      <p:sp>
        <p:nvSpPr>
          <p:cNvPr id="6" name="TextBox 5">
            <a:extLst>
              <a:ext uri="{FF2B5EF4-FFF2-40B4-BE49-F238E27FC236}">
                <a16:creationId xmlns:a16="http://schemas.microsoft.com/office/drawing/2014/main" id="{41649414-A8A9-786A-47CD-3B2E50A15737}"/>
              </a:ext>
            </a:extLst>
          </p:cNvPr>
          <p:cNvSpPr txBox="1"/>
          <p:nvPr/>
        </p:nvSpPr>
        <p:spPr>
          <a:xfrm>
            <a:off x="3563507" y="1443018"/>
            <a:ext cx="5027318" cy="331366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solidFill>
                <a:effectLst/>
                <a:uLnTx/>
                <a:uFillTx/>
              </a:rPr>
              <a:t>THÀNH TỰU CỦA CÔNG CUỘC ĐỔI MỚI ĐẤT NƯỚC TỪ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solidFill>
                <a:effectLst/>
                <a:uLnTx/>
                <a:uFillTx/>
              </a:rPr>
              <a:t>NĂM 1991 ĐẾN NAY</a:t>
            </a:r>
          </a:p>
        </p:txBody>
      </p:sp>
    </p:spTree>
  </p:cSld>
  <p:clrMapOvr>
    <a:masterClrMapping/>
  </p:clrMapOvr>
  <p:transition spd="med" advTm="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AC26-A7D3-68B3-928D-AE1DDFDE645C}"/>
              </a:ext>
            </a:extLst>
          </p:cNvPr>
          <p:cNvSpPr/>
          <p:nvPr/>
        </p:nvSpPr>
        <p:spPr>
          <a:xfrm>
            <a:off x="596602" y="338405"/>
            <a:ext cx="7950796" cy="1074084"/>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lang="vi-VN" sz="2000">
                <a:latin typeface="Arial" panose="020B0604020202020204" pitchFamily="34" charset="0"/>
                <a:ea typeface="Calibri" panose="020F0502020204030204" pitchFamily="34" charset="0"/>
                <a:cs typeface="+mn-cs"/>
              </a:rPr>
              <a:t>Khai thác Hình 21.4 – 21.9, mục Em  có biết, thông tin mục 2a – 2d SGK tr.106 – 109 và hoàn thành Phiếu học tập số 1.</a:t>
            </a:r>
            <a:endParaRPr lang="vi-VN" sz="2000" b="1" i="1">
              <a:solidFill>
                <a:srgbClr val="FF0000"/>
              </a:solidFill>
              <a:latin typeface="Arial" panose="020B0604020202020204" pitchFamily="34" charset="0"/>
              <a:ea typeface="Calibri" panose="020F0502020204030204" pitchFamily="34" charset="0"/>
              <a:cs typeface="+mn-cs"/>
            </a:endParaRPr>
          </a:p>
        </p:txBody>
      </p:sp>
      <p:pic>
        <p:nvPicPr>
          <p:cNvPr id="5" name="Picture 4">
            <a:extLst>
              <a:ext uri="{FF2B5EF4-FFF2-40B4-BE49-F238E27FC236}">
                <a16:creationId xmlns:a16="http://schemas.microsoft.com/office/drawing/2014/main" id="{D1F87E3D-9A26-008B-D38F-5F0446882771}"/>
              </a:ext>
            </a:extLst>
          </p:cNvPr>
          <p:cNvPicPr>
            <a:picLocks noChangeAspect="1"/>
          </p:cNvPicPr>
          <p:nvPr/>
        </p:nvPicPr>
        <p:blipFill>
          <a:blip r:embed="rId2"/>
          <a:stretch>
            <a:fillRect/>
          </a:stretch>
        </p:blipFill>
        <p:spPr>
          <a:xfrm>
            <a:off x="0" y="1338147"/>
            <a:ext cx="3798236" cy="3811244"/>
          </a:xfrm>
          <a:prstGeom prst="rect">
            <a:avLst/>
          </a:prstGeom>
        </p:spPr>
      </p:pic>
      <p:sp>
        <p:nvSpPr>
          <p:cNvPr id="6" name="Rectangle: Rounded Corners 5">
            <a:extLst>
              <a:ext uri="{FF2B5EF4-FFF2-40B4-BE49-F238E27FC236}">
                <a16:creationId xmlns:a16="http://schemas.microsoft.com/office/drawing/2014/main" id="{4A1260A2-5B2F-CF92-7369-B9A8019E5588}"/>
              </a:ext>
            </a:extLst>
          </p:cNvPr>
          <p:cNvSpPr/>
          <p:nvPr/>
        </p:nvSpPr>
        <p:spPr>
          <a:xfrm>
            <a:off x="3858322" y="1620619"/>
            <a:ext cx="4973444" cy="548640"/>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i="1">
                <a:solidFill>
                  <a:srgbClr val="FF0000"/>
                </a:solidFill>
                <a:ea typeface="Calibri" panose="020F0502020204030204" pitchFamily="34" charset="0"/>
              </a:rPr>
              <a:t>Nhóm 1: </a:t>
            </a:r>
            <a:r>
              <a:rPr lang="vi-VN" sz="2000">
                <a:solidFill>
                  <a:srgbClr val="000000"/>
                </a:solidFill>
                <a:ea typeface="Calibri" panose="020F0502020204030204" pitchFamily="34" charset="0"/>
              </a:rPr>
              <a:t>Tìm hiểu thành tựu </a:t>
            </a:r>
            <a:r>
              <a:rPr lang="en-US" sz="2000">
                <a:solidFill>
                  <a:srgbClr val="000000"/>
                </a:solidFill>
                <a:ea typeface="Calibri" panose="020F0502020204030204" pitchFamily="34" charset="0"/>
              </a:rPr>
              <a:t>về </a:t>
            </a:r>
            <a:r>
              <a:rPr lang="vi-VN" sz="2000">
                <a:solidFill>
                  <a:srgbClr val="000000"/>
                </a:solidFill>
                <a:ea typeface="Calibri" panose="020F0502020204030204" pitchFamily="34" charset="0"/>
              </a:rPr>
              <a:t>kinh tế.</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7" name="Rectangle: Rounded Corners 6">
            <a:extLst>
              <a:ext uri="{FF2B5EF4-FFF2-40B4-BE49-F238E27FC236}">
                <a16:creationId xmlns:a16="http://schemas.microsoft.com/office/drawing/2014/main" id="{D87B7219-431D-91A9-E2F0-6522524F63AA}"/>
              </a:ext>
            </a:extLst>
          </p:cNvPr>
          <p:cNvSpPr/>
          <p:nvPr/>
        </p:nvSpPr>
        <p:spPr>
          <a:xfrm>
            <a:off x="3858322" y="2287927"/>
            <a:ext cx="4973444" cy="548640"/>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2</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thành tựu </a:t>
            </a:r>
            <a:r>
              <a:rPr lang="en-US" sz="2000">
                <a:solidFill>
                  <a:srgbClr val="000000"/>
                </a:solidFill>
                <a:ea typeface="Calibri" panose="020F0502020204030204" pitchFamily="34" charset="0"/>
              </a:rPr>
              <a:t>về </a:t>
            </a:r>
            <a:r>
              <a:rPr lang="vi-VN" sz="2000">
                <a:solidFill>
                  <a:srgbClr val="000000"/>
                </a:solidFill>
                <a:ea typeface="Calibri" panose="020F0502020204030204" pitchFamily="34" charset="0"/>
              </a:rPr>
              <a:t>chính trị.</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8" name="Rectangle: Rounded Corners 7">
            <a:extLst>
              <a:ext uri="{FF2B5EF4-FFF2-40B4-BE49-F238E27FC236}">
                <a16:creationId xmlns:a16="http://schemas.microsoft.com/office/drawing/2014/main" id="{253CD601-2F7E-9316-D91F-5FE3BBA793BA}"/>
              </a:ext>
            </a:extLst>
          </p:cNvPr>
          <p:cNvSpPr/>
          <p:nvPr/>
        </p:nvSpPr>
        <p:spPr>
          <a:xfrm>
            <a:off x="3858322" y="2955235"/>
            <a:ext cx="4973444" cy="940399"/>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3</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thành tựu </a:t>
            </a:r>
            <a:r>
              <a:rPr lang="en-US" sz="2000">
                <a:solidFill>
                  <a:srgbClr val="000000"/>
                </a:solidFill>
                <a:ea typeface="Calibri" panose="020F0502020204030204" pitchFamily="34" charset="0"/>
              </a:rPr>
              <a:t>về </a:t>
            </a:r>
            <a:r>
              <a:rPr lang="vi-VN" sz="2000">
                <a:solidFill>
                  <a:srgbClr val="000000"/>
                </a:solidFill>
                <a:ea typeface="Calibri" panose="020F0502020204030204" pitchFamily="34" charset="0"/>
              </a:rPr>
              <a:t>văn hóa, xã hội.</a:t>
            </a:r>
            <a:endParaRPr kumimoji="0" lang="en-US" sz="1600" u="none" strike="noStrike" kern="0" cap="none" spc="0" normalizeH="0" baseline="0" noProof="0">
              <a:ln>
                <a:noFill/>
              </a:ln>
              <a:solidFill>
                <a:srgbClr val="1B1B1B"/>
              </a:solidFill>
              <a:effectLst/>
              <a:uLnTx/>
              <a:uFillTx/>
              <a:latin typeface="Arial"/>
              <a:sym typeface="Arial"/>
            </a:endParaRPr>
          </a:p>
        </p:txBody>
      </p:sp>
      <p:sp>
        <p:nvSpPr>
          <p:cNvPr id="9" name="Rectangle: Rounded Corners 8">
            <a:extLst>
              <a:ext uri="{FF2B5EF4-FFF2-40B4-BE49-F238E27FC236}">
                <a16:creationId xmlns:a16="http://schemas.microsoft.com/office/drawing/2014/main" id="{348DFBF4-E790-3601-BF3B-855EC5FF71C4}"/>
              </a:ext>
            </a:extLst>
          </p:cNvPr>
          <p:cNvSpPr/>
          <p:nvPr/>
        </p:nvSpPr>
        <p:spPr>
          <a:xfrm>
            <a:off x="3858322" y="4014302"/>
            <a:ext cx="4973444" cy="940399"/>
          </a:xfrm>
          <a:prstGeom prst="roundRect">
            <a:avLst>
              <a:gd name="adj" fmla="val 9382"/>
            </a:avLst>
          </a:prstGeom>
          <a:solidFill>
            <a:srgbClr val="FFFFFF"/>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2000" b="1" i="1">
                <a:solidFill>
                  <a:srgbClr val="FF0000"/>
                </a:solidFill>
                <a:ea typeface="Calibri" panose="020F0502020204030204" pitchFamily="34" charset="0"/>
              </a:rPr>
              <a:t>Nhóm </a:t>
            </a:r>
            <a:r>
              <a:rPr lang="en-US" sz="2000" b="1" i="1">
                <a:solidFill>
                  <a:srgbClr val="FF0000"/>
                </a:solidFill>
                <a:ea typeface="Calibri" panose="020F0502020204030204" pitchFamily="34" charset="0"/>
              </a:rPr>
              <a:t>4</a:t>
            </a:r>
            <a:r>
              <a:rPr lang="vi-VN" sz="2000" b="1" i="1">
                <a:solidFill>
                  <a:srgbClr val="FF0000"/>
                </a:solidFill>
                <a:ea typeface="Calibri" panose="020F0502020204030204" pitchFamily="34" charset="0"/>
              </a:rPr>
              <a:t>: </a:t>
            </a:r>
            <a:r>
              <a:rPr lang="vi-VN" sz="2000">
                <a:solidFill>
                  <a:srgbClr val="000000"/>
                </a:solidFill>
                <a:ea typeface="Calibri" panose="020F0502020204030204" pitchFamily="34" charset="0"/>
              </a:rPr>
              <a:t>Tìm hiểu thành tựu </a:t>
            </a:r>
            <a:r>
              <a:rPr lang="en-US" sz="2000">
                <a:solidFill>
                  <a:srgbClr val="000000"/>
                </a:solidFill>
                <a:ea typeface="Calibri" panose="020F0502020204030204" pitchFamily="34" charset="0"/>
              </a:rPr>
              <a:t>về quốc phòng, an ninh</a:t>
            </a:r>
            <a:endParaRPr kumimoji="0" lang="en-US" sz="1600" u="none" strike="noStrike" kern="0" cap="none" spc="0" normalizeH="0" baseline="0" noProof="0">
              <a:ln>
                <a:noFill/>
              </a:ln>
              <a:solidFill>
                <a:srgbClr val="1B1B1B"/>
              </a:solidFill>
              <a:effectLst/>
              <a:uLnTx/>
              <a:uFillTx/>
              <a:latin typeface="Arial"/>
              <a:sym typeface="Arial"/>
            </a:endParaRPr>
          </a:p>
        </p:txBody>
      </p:sp>
    </p:spTree>
    <p:extLst>
      <p:ext uri="{BB962C8B-B14F-4D97-AF65-F5344CB8AC3E}">
        <p14:creationId xmlns:p14="http://schemas.microsoft.com/office/powerpoint/2010/main" val="189673989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BE16FF-8403-A3E2-5DA2-AC0A7883F1C0}"/>
              </a:ext>
            </a:extLst>
          </p:cNvPr>
          <p:cNvSpPr/>
          <p:nvPr/>
        </p:nvSpPr>
        <p:spPr>
          <a:xfrm>
            <a:off x="2417952" y="308233"/>
            <a:ext cx="4308088" cy="617034"/>
          </a:xfrm>
          <a:prstGeom prst="roundRect">
            <a:avLst>
              <a:gd name="adj" fmla="val 50000"/>
            </a:avLst>
          </a:prstGeom>
          <a:solidFill>
            <a:srgbClr val="FF00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2400" b="1" kern="100">
                <a:solidFill>
                  <a:schemeClr val="accent6"/>
                </a:solidFill>
                <a:effectLst/>
                <a:latin typeface="+mj-lt"/>
                <a:ea typeface="Calibri" panose="020F0502020204030204" pitchFamily="34" charset="0"/>
                <a:cs typeface="Times New Roman" panose="02020603050405020304" pitchFamily="18" charset="0"/>
              </a:rPr>
              <a:t>PHIẾU HỌC TẬP SỐ </a:t>
            </a:r>
            <a:r>
              <a:rPr lang="en-US" sz="2400" b="1" kern="100">
                <a:solidFill>
                  <a:schemeClr val="accent6"/>
                </a:solidFill>
                <a:latin typeface="+mj-lt"/>
                <a:ea typeface="Calibri" panose="020F0502020204030204" pitchFamily="34" charset="0"/>
                <a:cs typeface="Times New Roman" panose="02020603050405020304" pitchFamily="18" charset="0"/>
              </a:rPr>
              <a:t>1</a:t>
            </a:r>
            <a:endParaRPr lang="en-US" sz="2400">
              <a:solidFill>
                <a:schemeClr val="accent6"/>
              </a:solidFill>
              <a:effectLst/>
              <a:latin typeface="+mj-lt"/>
              <a:ea typeface="Calibri" panose="020F0502020204030204" pitchFamily="34" charset="0"/>
            </a:endParaRPr>
          </a:p>
        </p:txBody>
      </p:sp>
      <p:graphicFrame>
        <p:nvGraphicFramePr>
          <p:cNvPr id="6" name="Table 5">
            <a:extLst>
              <a:ext uri="{FF2B5EF4-FFF2-40B4-BE49-F238E27FC236}">
                <a16:creationId xmlns:a16="http://schemas.microsoft.com/office/drawing/2014/main" id="{C09DE238-4B80-B697-FFB8-973126E5065A}"/>
              </a:ext>
            </a:extLst>
          </p:cNvPr>
          <p:cNvGraphicFramePr>
            <a:graphicFrameLocks noGrp="1"/>
          </p:cNvGraphicFramePr>
          <p:nvPr>
            <p:extLst>
              <p:ext uri="{D42A27DB-BD31-4B8C-83A1-F6EECF244321}">
                <p14:modId xmlns:p14="http://schemas.microsoft.com/office/powerpoint/2010/main" val="1273564816"/>
              </p:ext>
            </p:extLst>
          </p:nvPr>
        </p:nvGraphicFramePr>
        <p:xfrm>
          <a:off x="691941" y="1177667"/>
          <a:ext cx="7760109" cy="3657600"/>
        </p:xfrm>
        <a:graphic>
          <a:graphicData uri="http://schemas.openxmlformats.org/drawingml/2006/table">
            <a:tbl>
              <a:tblPr firstRow="1" firstCol="1" bandRow="1">
                <a:tableStyleId>{22838BEF-8BB2-4498-84A7-C5851F593DF1}</a:tableStyleId>
              </a:tblPr>
              <a:tblGrid>
                <a:gridCol w="3879400">
                  <a:extLst>
                    <a:ext uri="{9D8B030D-6E8A-4147-A177-3AD203B41FA5}">
                      <a16:colId xmlns:a16="http://schemas.microsoft.com/office/drawing/2014/main" val="3323775803"/>
                    </a:ext>
                  </a:extLst>
                </a:gridCol>
                <a:gridCol w="3880709">
                  <a:extLst>
                    <a:ext uri="{9D8B030D-6E8A-4147-A177-3AD203B41FA5}">
                      <a16:colId xmlns:a16="http://schemas.microsoft.com/office/drawing/2014/main" val="2945669922"/>
                    </a:ext>
                  </a:extLst>
                </a:gridCol>
              </a:tblGrid>
              <a:tr h="731520">
                <a:tc>
                  <a:txBody>
                    <a:bodyPr/>
                    <a:lstStyle/>
                    <a:p>
                      <a:pPr algn="ctr">
                        <a:lnSpc>
                          <a:spcPct val="100000"/>
                        </a:lnSpc>
                        <a:spcBef>
                          <a:spcPts val="600"/>
                        </a:spcBef>
                        <a:spcAft>
                          <a:spcPts val="100"/>
                        </a:spcAft>
                      </a:pPr>
                      <a:r>
                        <a:rPr lang="vi-VN" sz="2000" kern="100">
                          <a:effectLst/>
                        </a:rPr>
                        <a:t>Lĩnh vực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600"/>
                        </a:spcBef>
                        <a:spcAft>
                          <a:spcPts val="100"/>
                        </a:spcAft>
                      </a:pPr>
                      <a:r>
                        <a:rPr lang="vi-VN" sz="2000" kern="100">
                          <a:effectLst/>
                        </a:rPr>
                        <a:t>Thành tựu tiêu biểu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2951112"/>
                  </a:ext>
                </a:extLst>
              </a:tr>
              <a:tr h="731520">
                <a:tc>
                  <a:txBody>
                    <a:bodyPr/>
                    <a:lstStyle/>
                    <a:p>
                      <a:pPr algn="just">
                        <a:lnSpc>
                          <a:spcPct val="100000"/>
                        </a:lnSpc>
                        <a:spcBef>
                          <a:spcPts val="100"/>
                        </a:spcBef>
                        <a:spcAft>
                          <a:spcPts val="100"/>
                        </a:spcAft>
                      </a:pPr>
                      <a:r>
                        <a:rPr lang="vi-VN" sz="2000" b="0" kern="100">
                          <a:effectLst/>
                        </a:rPr>
                        <a:t>Kinh tế</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0801733"/>
                  </a:ext>
                </a:extLst>
              </a:tr>
              <a:tr h="731520">
                <a:tc>
                  <a:txBody>
                    <a:bodyPr/>
                    <a:lstStyle/>
                    <a:p>
                      <a:pPr algn="just">
                        <a:lnSpc>
                          <a:spcPct val="100000"/>
                        </a:lnSpc>
                        <a:spcBef>
                          <a:spcPts val="100"/>
                        </a:spcBef>
                        <a:spcAft>
                          <a:spcPts val="100"/>
                        </a:spcAft>
                      </a:pPr>
                      <a:r>
                        <a:rPr lang="vi-VN" sz="2000" b="0" kern="100">
                          <a:effectLst/>
                        </a:rPr>
                        <a:t>Chính trị</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6628012"/>
                  </a:ext>
                </a:extLst>
              </a:tr>
              <a:tr h="731520">
                <a:tc>
                  <a:txBody>
                    <a:bodyPr/>
                    <a:lstStyle/>
                    <a:p>
                      <a:pPr algn="just">
                        <a:lnSpc>
                          <a:spcPct val="100000"/>
                        </a:lnSpc>
                        <a:spcBef>
                          <a:spcPts val="100"/>
                        </a:spcBef>
                        <a:spcAft>
                          <a:spcPts val="100"/>
                        </a:spcAft>
                      </a:pPr>
                      <a:r>
                        <a:rPr lang="vi-VN" sz="2000" b="0" kern="100">
                          <a:effectLst/>
                        </a:rPr>
                        <a:t>Văn hóa, xã hội</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1270364"/>
                  </a:ext>
                </a:extLst>
              </a:tr>
              <a:tr h="731520">
                <a:tc>
                  <a:txBody>
                    <a:bodyPr/>
                    <a:lstStyle/>
                    <a:p>
                      <a:pPr algn="just">
                        <a:lnSpc>
                          <a:spcPct val="100000"/>
                        </a:lnSpc>
                        <a:spcBef>
                          <a:spcPts val="100"/>
                        </a:spcBef>
                        <a:spcAft>
                          <a:spcPts val="100"/>
                        </a:spcAft>
                      </a:pPr>
                      <a:r>
                        <a:rPr lang="vi-VN" sz="2000" b="0" kern="100">
                          <a:effectLst/>
                        </a:rPr>
                        <a:t>Quốc phòng, an ninh</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100"/>
                        </a:spcBef>
                        <a:spcAft>
                          <a:spcPts val="100"/>
                        </a:spcAft>
                      </a:pPr>
                      <a:r>
                        <a:rPr lang="vi-VN" sz="2000" kern="1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4067131"/>
                  </a:ext>
                </a:extLst>
              </a:tr>
            </a:tbl>
          </a:graphicData>
        </a:graphic>
      </p:graphicFrame>
    </p:spTree>
    <p:extLst>
      <p:ext uri="{BB962C8B-B14F-4D97-AF65-F5344CB8AC3E}">
        <p14:creationId xmlns:p14="http://schemas.microsoft.com/office/powerpoint/2010/main" val="3581845908"/>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7AB8408-E808-169C-F556-AA147130F29E}"/>
              </a:ext>
            </a:extLst>
          </p:cNvPr>
          <p:cNvGrpSpPr/>
          <p:nvPr/>
        </p:nvGrpSpPr>
        <p:grpSpPr>
          <a:xfrm>
            <a:off x="324639" y="854884"/>
            <a:ext cx="8682928" cy="650326"/>
            <a:chOff x="707750" y="232768"/>
            <a:chExt cx="8682928" cy="650326"/>
          </a:xfrm>
        </p:grpSpPr>
        <p:pic>
          <p:nvPicPr>
            <p:cNvPr id="12" name="Picture 11">
              <a:extLst>
                <a:ext uri="{FF2B5EF4-FFF2-40B4-BE49-F238E27FC236}">
                  <a16:creationId xmlns:a16="http://schemas.microsoft.com/office/drawing/2014/main" id="{7254145D-BD58-939F-BF2F-5554962A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13" name="TextBox 12">
              <a:extLst>
                <a:ext uri="{FF2B5EF4-FFF2-40B4-BE49-F238E27FC236}">
                  <a16:creationId xmlns:a16="http://schemas.microsoft.com/office/drawing/2014/main" id="{606EA62B-A992-7F00-6DEA-F566941B1EF5}"/>
                </a:ext>
              </a:extLst>
            </p:cNvPr>
            <p:cNvSpPr txBox="1"/>
            <p:nvPr/>
          </p:nvSpPr>
          <p:spPr>
            <a:xfrm>
              <a:off x="1548974" y="271134"/>
              <a:ext cx="7841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Chia lớp thành </a:t>
              </a:r>
              <a:r>
                <a:rPr kumimoji="0" lang="en-US" sz="2200" b="0" i="0" u="none" strike="noStrike" kern="0" cap="none" spc="0" normalizeH="0" baseline="0" noProof="0">
                  <a:ln>
                    <a:noFill/>
                  </a:ln>
                  <a:solidFill>
                    <a:srgbClr val="000000"/>
                  </a:solidFill>
                  <a:effectLst/>
                  <a:uLnTx/>
                  <a:uFillTx/>
                  <a:latin typeface="Arial"/>
                  <a:cs typeface="Arial"/>
                  <a:sym typeface="Arial"/>
                </a:rPr>
                <a:t>4</a:t>
              </a:r>
              <a:r>
                <a:rPr kumimoji="0" lang="vi-VN" sz="2200" b="0" i="0" u="none" strike="noStrike" kern="0" cap="none" spc="0" normalizeH="0" baseline="0" noProof="0">
                  <a:ln>
                    <a:noFill/>
                  </a:ln>
                  <a:solidFill>
                    <a:srgbClr val="000000"/>
                  </a:solidFill>
                  <a:effectLst/>
                  <a:uLnTx/>
                  <a:uFillTx/>
                  <a:latin typeface="Arial"/>
                  <a:cs typeface="Arial"/>
                  <a:sym typeface="Arial"/>
                </a:rPr>
                <a:t> nhóm</a:t>
              </a:r>
              <a:r>
                <a:rPr kumimoji="0" lang="en-US" sz="2200" b="0" i="0" u="none" strike="noStrike" kern="0" cap="none" spc="0" normalizeH="0" baseline="0" noProof="0">
                  <a:ln>
                    <a:noFill/>
                  </a:ln>
                  <a:solidFill>
                    <a:srgbClr val="000000"/>
                  </a:solidFill>
                  <a:effectLst/>
                  <a:uLnTx/>
                  <a:uFillTx/>
                  <a:latin typeface="Arial"/>
                  <a:cs typeface="Arial"/>
                  <a:sym typeface="Arial"/>
                </a:rPr>
                <a:t> và thực hiện nhiệm vụ:</a:t>
              </a:r>
            </a:p>
          </p:txBody>
        </p:sp>
      </p:grpSp>
      <p:sp>
        <p:nvSpPr>
          <p:cNvPr id="14" name="TextBox 13">
            <a:extLst>
              <a:ext uri="{FF2B5EF4-FFF2-40B4-BE49-F238E27FC236}">
                <a16:creationId xmlns:a16="http://schemas.microsoft.com/office/drawing/2014/main" id="{48C6744F-8B1E-9E9C-FBC6-2BED4468ADC1}"/>
              </a:ext>
            </a:extLst>
          </p:cNvPr>
          <p:cNvSpPr txBox="1"/>
          <p:nvPr/>
        </p:nvSpPr>
        <p:spPr>
          <a:xfrm>
            <a:off x="240816" y="2516631"/>
            <a:ext cx="5147613" cy="2343655"/>
          </a:xfrm>
          <a:prstGeom prst="rect">
            <a:avLst/>
          </a:prstGeom>
          <a:noFill/>
        </p:spPr>
        <p:txBody>
          <a:bodyPr wrap="square" rtlCol="0">
            <a:spAutoFit/>
          </a:bodyPr>
          <a:lstStyle/>
          <a:p>
            <a:pPr lvl="0" algn="just" defTabSz="457200">
              <a:lnSpc>
                <a:spcPct val="150000"/>
              </a:lnSpc>
              <a:buClrTx/>
              <a:defRPr/>
            </a:pPr>
            <a:r>
              <a:rPr lang="vi-VN" sz="2000" kern="1200">
                <a:latin typeface="Arial" panose="020B0604020202020204" pitchFamily="34" charset="0"/>
                <a:ea typeface="+mn-ea"/>
                <a:cs typeface="Arial" panose="020B0604020202020204" pitchFamily="34" charset="0"/>
              </a:rPr>
              <a:t>Khai thác </a:t>
            </a:r>
            <a:r>
              <a:rPr lang="en-US" sz="2000" kern="1200">
                <a:latin typeface="Arial" panose="020B0604020202020204" pitchFamily="34" charset="0"/>
                <a:ea typeface="+mn-ea"/>
                <a:cs typeface="Arial" panose="020B0604020202020204" pitchFamily="34" charset="0"/>
              </a:rPr>
              <a:t>Hình 21.4 – 21.7</a:t>
            </a:r>
            <a:r>
              <a:rPr lang="vi-VN" sz="2000" kern="1200">
                <a:latin typeface="Arial" panose="020B0604020202020204" pitchFamily="34" charset="0"/>
                <a:ea typeface="+mn-ea"/>
                <a:cs typeface="Arial" panose="020B0604020202020204" pitchFamily="34" charset="0"/>
              </a:rPr>
              <a:t>,</a:t>
            </a:r>
            <a:r>
              <a:rPr lang="en-US" sz="2000" kern="1200">
                <a:latin typeface="Arial" panose="020B0604020202020204" pitchFamily="34" charset="0"/>
                <a:ea typeface="+mn-ea"/>
                <a:cs typeface="Arial" panose="020B0604020202020204" pitchFamily="34" charset="0"/>
              </a:rPr>
              <a:t> mục Em có biết,</a:t>
            </a:r>
            <a:r>
              <a:rPr lang="vi-VN" sz="2000" kern="1200">
                <a:latin typeface="Arial" panose="020B0604020202020204" pitchFamily="34" charset="0"/>
                <a:ea typeface="+mn-ea"/>
                <a:cs typeface="Arial" panose="020B0604020202020204" pitchFamily="34" charset="0"/>
              </a:rPr>
              <a:t> thông tin mục </a:t>
            </a:r>
            <a:r>
              <a:rPr lang="en-US" sz="2000" kern="1200">
                <a:latin typeface="Arial" panose="020B0604020202020204" pitchFamily="34" charset="0"/>
                <a:ea typeface="+mn-ea"/>
                <a:cs typeface="Arial" panose="020B0604020202020204" pitchFamily="34" charset="0"/>
              </a:rPr>
              <a:t>2a -</a:t>
            </a:r>
            <a:r>
              <a:rPr lang="vi-VN" sz="2000" kern="1200">
                <a:latin typeface="Arial" panose="020B0604020202020204" pitchFamily="34" charset="0"/>
                <a:ea typeface="+mn-ea"/>
                <a:cs typeface="Arial" panose="020B0604020202020204" pitchFamily="34" charset="0"/>
              </a:rPr>
              <a:t> SGK tr.</a:t>
            </a:r>
            <a:r>
              <a:rPr lang="en-US" sz="2000" kern="1200">
                <a:latin typeface="Arial" panose="020B0604020202020204" pitchFamily="34" charset="0"/>
                <a:ea typeface="+mn-ea"/>
                <a:cs typeface="Arial" panose="020B0604020202020204" pitchFamily="34" charset="0"/>
              </a:rPr>
              <a:t>106 - 107</a:t>
            </a:r>
            <a:r>
              <a:rPr lang="vi-VN" sz="2000" kern="1200">
                <a:latin typeface="Arial" panose="020B0604020202020204" pitchFamily="34" charset="0"/>
                <a:ea typeface="+mn-ea"/>
                <a:cs typeface="Arial" panose="020B0604020202020204" pitchFamily="34" charset="0"/>
              </a:rPr>
              <a:t> và </a:t>
            </a:r>
            <a:r>
              <a:rPr lang="en-US" sz="2000" kern="1200">
                <a:latin typeface="Arial" panose="020B0604020202020204" pitchFamily="34" charset="0"/>
                <a:ea typeface="+mn-ea"/>
                <a:cs typeface="Arial" panose="020B0604020202020204" pitchFamily="34" charset="0"/>
              </a:rPr>
              <a:t>trả lời câu hỏi: </a:t>
            </a:r>
            <a:r>
              <a:rPr lang="en-US" sz="2000" i="1" kern="1200">
                <a:solidFill>
                  <a:srgbClr val="FF0000"/>
                </a:solidFill>
                <a:latin typeface="Arial" panose="020B0604020202020204" pitchFamily="34" charset="0"/>
                <a:ea typeface="+mn-ea"/>
                <a:cs typeface="Arial" panose="020B0604020202020204" pitchFamily="34" charset="0"/>
              </a:rPr>
              <a:t>Trình bày những thành tựu tiêu biểu về kinh tế mà Việt Nam đạt được trong công cuộc Đổi mới từ năm 1991 đến nay.</a:t>
            </a:r>
            <a:endParaRPr kumimoji="0" lang="en-US" sz="200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grpSp>
        <p:nvGrpSpPr>
          <p:cNvPr id="15" name="Group 14">
            <a:extLst>
              <a:ext uri="{FF2B5EF4-FFF2-40B4-BE49-F238E27FC236}">
                <a16:creationId xmlns:a16="http://schemas.microsoft.com/office/drawing/2014/main" id="{453E847B-86AC-D4CA-AC07-1F84AD92756E}"/>
              </a:ext>
            </a:extLst>
          </p:cNvPr>
          <p:cNvGrpSpPr/>
          <p:nvPr/>
        </p:nvGrpSpPr>
        <p:grpSpPr>
          <a:xfrm>
            <a:off x="0" y="1594556"/>
            <a:ext cx="3702206" cy="902017"/>
            <a:chOff x="0" y="1156922"/>
            <a:chExt cx="3702206" cy="902017"/>
          </a:xfrm>
        </p:grpSpPr>
        <p:sp>
          <p:nvSpPr>
            <p:cNvPr id="16" name="Arrow: Pentagon 15">
              <a:extLst>
                <a:ext uri="{FF2B5EF4-FFF2-40B4-BE49-F238E27FC236}">
                  <a16:creationId xmlns:a16="http://schemas.microsoft.com/office/drawing/2014/main" id="{B2631541-231C-5B14-84FD-6C119E9873C3}"/>
                </a:ext>
              </a:extLst>
            </p:cNvPr>
            <p:cNvSpPr/>
            <p:nvPr/>
          </p:nvSpPr>
          <p:spPr>
            <a:xfrm>
              <a:off x="0" y="1372839"/>
              <a:ext cx="3702206" cy="584775"/>
            </a:xfrm>
            <a:prstGeom prst="homePlate">
              <a:avLst/>
            </a:prstGeom>
            <a:solidFill>
              <a:srgbClr val="800080"/>
            </a:solidFill>
            <a:ln w="25400" cap="flat" cmpd="sng" algn="ctr">
              <a:noFill/>
              <a:prstDash val="solid"/>
            </a:ln>
            <a:effectLst/>
          </p:spPr>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mn-ea"/>
                  <a:cs typeface="Arial"/>
                  <a:sym typeface="Arial"/>
                </a:rPr>
                <a:t>Nhóm 1: </a:t>
              </a:r>
            </a:p>
          </p:txBody>
        </p:sp>
        <p:pic>
          <p:nvPicPr>
            <p:cNvPr id="17" name="Picture 17">
              <a:extLst>
                <a:ext uri="{FF2B5EF4-FFF2-40B4-BE49-F238E27FC236}">
                  <a16:creationId xmlns:a16="http://schemas.microsoft.com/office/drawing/2014/main" id="{EFD5AC82-13C9-053E-D3A8-7D8BA4A001BE}"/>
                </a:ext>
              </a:extLst>
            </p:cNvPr>
            <p:cNvPicPr>
              <a:picLocks noChangeAspect="1"/>
            </p:cNvPicPr>
            <p:nvPr/>
          </p:nvPicPr>
          <p:blipFill>
            <a:blip r:embed="rId3"/>
            <a:srcRect/>
            <a:stretch>
              <a:fillRect/>
            </a:stretch>
          </p:blipFill>
          <p:spPr>
            <a:xfrm>
              <a:off x="184568" y="1156922"/>
              <a:ext cx="1043297" cy="902017"/>
            </a:xfrm>
            <a:prstGeom prst="rect">
              <a:avLst/>
            </a:prstGeom>
          </p:spPr>
        </p:pic>
      </p:grpSp>
      <p:sp>
        <p:nvSpPr>
          <p:cNvPr id="18" name="TextBox 17">
            <a:extLst>
              <a:ext uri="{FF2B5EF4-FFF2-40B4-BE49-F238E27FC236}">
                <a16:creationId xmlns:a16="http://schemas.microsoft.com/office/drawing/2014/main" id="{817FB27F-8BF8-064F-09CA-89DF7971E46C}"/>
              </a:ext>
            </a:extLst>
          </p:cNvPr>
          <p:cNvSpPr txBox="1"/>
          <p:nvPr/>
        </p:nvSpPr>
        <p:spPr>
          <a:xfrm>
            <a:off x="62668" y="343392"/>
            <a:ext cx="9018663" cy="46166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2400" b="1" i="1"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sym typeface="Arial"/>
              </a:rPr>
              <a:t>1. Kinh tế</a:t>
            </a:r>
          </a:p>
        </p:txBody>
      </p:sp>
      <p:sp>
        <p:nvSpPr>
          <p:cNvPr id="21" name="Rectangle: Diagonal Corners Rounded 20">
            <a:extLst>
              <a:ext uri="{FF2B5EF4-FFF2-40B4-BE49-F238E27FC236}">
                <a16:creationId xmlns:a16="http://schemas.microsoft.com/office/drawing/2014/main" id="{8D822E51-2776-D2D5-78EE-6CA842B6FE3C}"/>
              </a:ext>
            </a:extLst>
          </p:cNvPr>
          <p:cNvSpPr/>
          <p:nvPr/>
        </p:nvSpPr>
        <p:spPr>
          <a:xfrm>
            <a:off x="5472936" y="1826153"/>
            <a:ext cx="3430248" cy="3034133"/>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lang="en-US" sz="1800" b="1" kern="100">
                <a:solidFill>
                  <a:srgbClr val="FF0066"/>
                </a:solidFill>
                <a:latin typeface="Times New Roman" panose="02020603050405020304" pitchFamily="18" charset="0"/>
                <a:ea typeface="Calibri" panose="020F0502020204030204" pitchFamily="34" charset="0"/>
              </a:rPr>
              <a:t>EM CÓ BIẾT?: </a:t>
            </a:r>
            <a:r>
              <a:rPr lang="en-US" sz="1800" kern="100">
                <a:latin typeface="Times New Roman" panose="02020603050405020304" pitchFamily="18" charset="0"/>
                <a:ea typeface="Calibri" panose="020F0502020204030204" pitchFamily="34" charset="0"/>
              </a:rPr>
              <a:t>Năm 1989, những tấn gạo và dầu thô của Việt Nam lần đầu tiên được xuất khẩu. Tới năm 2005, Việt Nam đứng đầu thế giới về xuất khẩu hạt tiêu; thứ hai về các mặt hàng gạo, cà phê, hạt điều; thứ tư về cao su.</a:t>
            </a:r>
            <a:endParaRPr lang="vi-VN" sz="200">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4693132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34F92F68-12B8-F2C7-1BCA-C3498A9C6B35}"/>
            </a:ext>
          </a:extLst>
        </p:cNvPr>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07C7215E-A014-06F2-5708-3DBA19213155}"/>
              </a:ext>
            </a:extLst>
          </p:cNvPr>
          <p:cNvSpPr/>
          <p:nvPr/>
        </p:nvSpPr>
        <p:spPr>
          <a:xfrm>
            <a:off x="227995" y="316337"/>
            <a:ext cx="8688009" cy="1645340"/>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2000" b="1" kern="100">
                <a:solidFill>
                  <a:srgbClr val="0070C0"/>
                </a:solidFill>
                <a:latin typeface="Times New Roman" panose="02020603050405020304" pitchFamily="18" charset="0"/>
                <a:ea typeface="Calibri" panose="020F0502020204030204" pitchFamily="34" charset="0"/>
                <a:cs typeface="+mn-cs"/>
              </a:rPr>
              <a:t>1.1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Trong vòng 20 năm (1991 - 2011), tăng trưởng GDP của Việt Nam đạt 7,34%/năm, thuộc loại cao ở khu vực Đông Nam Á nói riêng, ở châu Á và trên thế giới nói chung. Quy mô kinh tế năm 2011 gấp trên 4,4 lần năm 1990 và gấp trên 2,1 lần năm 2000.</a:t>
            </a:r>
          </a:p>
          <a:p>
            <a:pPr lvl="0" algn="r">
              <a:lnSpc>
                <a:spcPct val="150000"/>
              </a:lnSpc>
              <a:buClrTx/>
            </a:pPr>
            <a:r>
              <a:rPr lang="vi-VN" sz="1050">
                <a:latin typeface="Times New Roman" panose="02020603050405020304" pitchFamily="18" charset="0"/>
                <a:ea typeface="Times New Roman" panose="02020603050405020304" pitchFamily="18" charset="0"/>
                <a:cs typeface="+mn-cs"/>
              </a:rPr>
              <a:t>(Theo Dương Ngọc, Kinh tế Việt Nam: 67 năm qua các con số, 31/08/2012)</a:t>
            </a:r>
          </a:p>
        </p:txBody>
      </p:sp>
      <p:sp>
        <p:nvSpPr>
          <p:cNvPr id="3" name="Rectangle: Diagonal Corners Rounded 2">
            <a:extLst>
              <a:ext uri="{FF2B5EF4-FFF2-40B4-BE49-F238E27FC236}">
                <a16:creationId xmlns:a16="http://schemas.microsoft.com/office/drawing/2014/main" id="{836A6ABB-155F-48E8-B79C-FFF4CAE5D458}"/>
              </a:ext>
            </a:extLst>
          </p:cNvPr>
          <p:cNvSpPr/>
          <p:nvPr/>
        </p:nvSpPr>
        <p:spPr>
          <a:xfrm>
            <a:off x="228597" y="2101594"/>
            <a:ext cx="8688009" cy="2829635"/>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2000" b="1" kern="100">
                <a:solidFill>
                  <a:srgbClr val="0070C0"/>
                </a:solidFill>
                <a:latin typeface="Times New Roman" panose="02020603050405020304" pitchFamily="18" charset="0"/>
                <a:ea typeface="Calibri" panose="020F0502020204030204" pitchFamily="34" charset="0"/>
                <a:cs typeface="+mn-cs"/>
              </a:rPr>
              <a:t>1.2</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Tốc độ tăng GDP năm 2021 đạt 2,56% so với năm 2020. GDP bình quân đầu người năm 2021 đạt 3,717 USD/người, tăng 165 USD so với năm 2020. Cơ cấu GDP năm 2021, khu vực nông, lâm nghiệp và thuỷ sản chiếm tỉ trọng 12,56%; khu vực công nghiệp và xây dựng chiếm 37,47%; khu vực dịch vụ chiếm 41,21%; thuế sản phẩm trừ trợ cấp sản phẩm chiếm 8,76%. Cán cân thương mại hàng hoá năm 2021 xuất siêu 3,32 tỉ USD, là năm thứ 6 liên tiếp Việt Nam xuất siêu.</a:t>
            </a:r>
          </a:p>
          <a:p>
            <a:pPr lvl="0" algn="r">
              <a:lnSpc>
                <a:spcPct val="150000"/>
              </a:lnSpc>
              <a:buClrTx/>
            </a:pPr>
            <a:r>
              <a:rPr lang="vi-VN" sz="1000">
                <a:latin typeface="Times New Roman" panose="02020603050405020304" pitchFamily="18" charset="0"/>
                <a:ea typeface="Times New Roman" panose="02020603050405020304" pitchFamily="18" charset="0"/>
                <a:cs typeface="+mn-cs"/>
              </a:rPr>
              <a:t>(Theo Tổng cục Thống kê, Niên giám thống kê năm 2021, NXB Thống kê, Hà Nội, 2021)</a:t>
            </a:r>
          </a:p>
        </p:txBody>
      </p:sp>
      <p:pic>
        <p:nvPicPr>
          <p:cNvPr id="5" name="Picture 4">
            <a:extLst>
              <a:ext uri="{FF2B5EF4-FFF2-40B4-BE49-F238E27FC236}">
                <a16:creationId xmlns:a16="http://schemas.microsoft.com/office/drawing/2014/main" id="{5D9D0B46-D015-70C8-9C42-2A685975E074}"/>
              </a:ext>
            </a:extLst>
          </p:cNvPr>
          <p:cNvPicPr>
            <a:picLocks noChangeAspect="1"/>
          </p:cNvPicPr>
          <p:nvPr/>
        </p:nvPicPr>
        <p:blipFill>
          <a:blip r:embed="rId3"/>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104731528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4DEE079-77D1-232C-84EB-5CBC1F928458}"/>
              </a:ext>
            </a:extLst>
          </p:cNvPr>
          <p:cNvGrpSpPr/>
          <p:nvPr/>
        </p:nvGrpSpPr>
        <p:grpSpPr>
          <a:xfrm>
            <a:off x="207446" y="217569"/>
            <a:ext cx="4988024" cy="4267708"/>
            <a:chOff x="241313" y="166769"/>
            <a:chExt cx="4988024" cy="4267708"/>
          </a:xfrm>
        </p:grpSpPr>
        <p:pic>
          <p:nvPicPr>
            <p:cNvPr id="22" name="Picture 21">
              <a:extLst>
                <a:ext uri="{FF2B5EF4-FFF2-40B4-BE49-F238E27FC236}">
                  <a16:creationId xmlns:a16="http://schemas.microsoft.com/office/drawing/2014/main" id="{8F763DB5-A187-DF6A-3066-F622C685D234}"/>
                </a:ext>
              </a:extLst>
            </p:cNvPr>
            <p:cNvPicPr>
              <a:picLocks noChangeAspect="1"/>
            </p:cNvPicPr>
            <p:nvPr/>
          </p:nvPicPr>
          <p:blipFill>
            <a:blip r:embed="rId2"/>
            <a:stretch>
              <a:fillRect/>
            </a:stretch>
          </p:blipFill>
          <p:spPr>
            <a:xfrm>
              <a:off x="241313" y="166769"/>
              <a:ext cx="4988024" cy="3482365"/>
            </a:xfrm>
            <a:prstGeom prst="rect">
              <a:avLst/>
            </a:prstGeom>
          </p:spPr>
        </p:pic>
        <p:sp>
          <p:nvSpPr>
            <p:cNvPr id="23" name="TextBox 22">
              <a:extLst>
                <a:ext uri="{FF2B5EF4-FFF2-40B4-BE49-F238E27FC236}">
                  <a16:creationId xmlns:a16="http://schemas.microsoft.com/office/drawing/2014/main" id="{243AA374-BD4F-55E2-B9F4-99665BD0C3D8}"/>
                </a:ext>
              </a:extLst>
            </p:cNvPr>
            <p:cNvSpPr txBox="1"/>
            <p:nvPr/>
          </p:nvSpPr>
          <p:spPr>
            <a:xfrm>
              <a:off x="826175" y="3649134"/>
              <a:ext cx="3818300"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u="none" strike="noStrike" kern="0" cap="none" spc="0" normalizeH="0" baseline="0" noProof="0">
                  <a:ln>
                    <a:noFill/>
                  </a:ln>
                  <a:solidFill>
                    <a:srgbClr val="000000"/>
                  </a:solidFill>
                  <a:effectLst/>
                  <a:uLnTx/>
                  <a:uFillTx/>
                  <a:latin typeface="Arial"/>
                  <a:cs typeface="Arial"/>
                  <a:sym typeface="Arial"/>
                </a:rPr>
                <a:t>Hình 21.4. </a:t>
              </a:r>
              <a:r>
                <a:rPr kumimoji="0" lang="en-US" sz="1600" b="0" u="none" strike="noStrike" kern="0" cap="none" spc="0" normalizeH="0" baseline="0" noProof="0">
                  <a:ln>
                    <a:noFill/>
                  </a:ln>
                  <a:solidFill>
                    <a:srgbClr val="000000"/>
                  </a:solidFill>
                  <a:effectLst/>
                  <a:uLnTx/>
                  <a:uFillTx/>
                  <a:latin typeface="Arial"/>
                  <a:cs typeface="Arial"/>
                  <a:sym typeface="Arial"/>
                </a:rPr>
                <a:t>Biểu đồ GDP của Việt Nam từ năm 1995 đến năm 2021</a:t>
              </a:r>
            </a:p>
          </p:txBody>
        </p:sp>
      </p:grpSp>
      <p:grpSp>
        <p:nvGrpSpPr>
          <p:cNvPr id="25" name="Group 24">
            <a:extLst>
              <a:ext uri="{FF2B5EF4-FFF2-40B4-BE49-F238E27FC236}">
                <a16:creationId xmlns:a16="http://schemas.microsoft.com/office/drawing/2014/main" id="{C1317F65-3DF3-950F-64A3-C007D9F5D627}"/>
              </a:ext>
            </a:extLst>
          </p:cNvPr>
          <p:cNvGrpSpPr/>
          <p:nvPr/>
        </p:nvGrpSpPr>
        <p:grpSpPr>
          <a:xfrm>
            <a:off x="5118254" y="2099943"/>
            <a:ext cx="3818300" cy="2781768"/>
            <a:chOff x="826175" y="1652709"/>
            <a:chExt cx="3818300" cy="2781768"/>
          </a:xfrm>
        </p:grpSpPr>
        <p:pic>
          <p:nvPicPr>
            <p:cNvPr id="26" name="Picture 25">
              <a:extLst>
                <a:ext uri="{FF2B5EF4-FFF2-40B4-BE49-F238E27FC236}">
                  <a16:creationId xmlns:a16="http://schemas.microsoft.com/office/drawing/2014/main" id="{3B077AFB-B209-BC46-157E-13557A1AF9F4}"/>
                </a:ext>
              </a:extLst>
            </p:cNvPr>
            <p:cNvPicPr>
              <a:picLocks noChangeAspect="1"/>
            </p:cNvPicPr>
            <p:nvPr/>
          </p:nvPicPr>
          <p:blipFill>
            <a:blip r:embed="rId3"/>
            <a:srcRect/>
            <a:stretch/>
          </p:blipFill>
          <p:spPr>
            <a:xfrm>
              <a:off x="826175" y="1652709"/>
              <a:ext cx="3818300" cy="1996425"/>
            </a:xfrm>
            <a:prstGeom prst="rect">
              <a:avLst/>
            </a:prstGeom>
          </p:spPr>
        </p:pic>
        <p:sp>
          <p:nvSpPr>
            <p:cNvPr id="27" name="TextBox 26">
              <a:extLst>
                <a:ext uri="{FF2B5EF4-FFF2-40B4-BE49-F238E27FC236}">
                  <a16:creationId xmlns:a16="http://schemas.microsoft.com/office/drawing/2014/main" id="{AC83428E-C4E9-50AF-DC5B-0C6AAD63D215}"/>
                </a:ext>
              </a:extLst>
            </p:cNvPr>
            <p:cNvSpPr txBox="1"/>
            <p:nvPr/>
          </p:nvSpPr>
          <p:spPr>
            <a:xfrm>
              <a:off x="826175" y="3649134"/>
              <a:ext cx="3818300"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u="none" strike="noStrike" kern="0" cap="none" spc="0" normalizeH="0" baseline="0" noProof="0">
                  <a:ln>
                    <a:noFill/>
                  </a:ln>
                  <a:solidFill>
                    <a:srgbClr val="000000"/>
                  </a:solidFill>
                  <a:effectLst/>
                  <a:uLnTx/>
                  <a:uFillTx/>
                  <a:latin typeface="Arial"/>
                  <a:cs typeface="Arial"/>
                  <a:sym typeface="Arial"/>
                </a:rPr>
                <a:t>Hình 21.5. </a:t>
              </a:r>
              <a:r>
                <a:rPr kumimoji="0" lang="en-US" sz="1600" b="0" u="none" strike="noStrike" kern="0" cap="none" spc="0" normalizeH="0" baseline="0" noProof="0">
                  <a:ln>
                    <a:noFill/>
                  </a:ln>
                  <a:solidFill>
                    <a:srgbClr val="000000"/>
                  </a:solidFill>
                  <a:effectLst/>
                  <a:uLnTx/>
                  <a:uFillTx/>
                  <a:latin typeface="Arial"/>
                  <a:cs typeface="Arial"/>
                  <a:sym typeface="Arial"/>
                </a:rPr>
                <a:t>Xuất nhập khẩu hàng hóa ở cảng Sài Gòn (TP. Hồ Chí Minh)</a:t>
              </a:r>
            </a:p>
          </p:txBody>
        </p:sp>
      </p:grpSp>
    </p:spTree>
    <p:extLst>
      <p:ext uri="{BB962C8B-B14F-4D97-AF65-F5344CB8AC3E}">
        <p14:creationId xmlns:p14="http://schemas.microsoft.com/office/powerpoint/2010/main" val="370177088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A58F-A353-22E0-A3AB-25B3DCB41C9B}"/>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DAB4FA0A-9007-4C53-80C1-933DD8EFC224}"/>
              </a:ext>
            </a:extLst>
          </p:cNvPr>
          <p:cNvGrpSpPr/>
          <p:nvPr/>
        </p:nvGrpSpPr>
        <p:grpSpPr>
          <a:xfrm>
            <a:off x="207446" y="285524"/>
            <a:ext cx="4179497" cy="3589361"/>
            <a:chOff x="241313" y="234724"/>
            <a:chExt cx="4179497" cy="3589361"/>
          </a:xfrm>
        </p:grpSpPr>
        <p:pic>
          <p:nvPicPr>
            <p:cNvPr id="22" name="Picture 21">
              <a:extLst>
                <a:ext uri="{FF2B5EF4-FFF2-40B4-BE49-F238E27FC236}">
                  <a16:creationId xmlns:a16="http://schemas.microsoft.com/office/drawing/2014/main" id="{5D448C36-599E-92F2-0053-ACDE9512AE51}"/>
                </a:ext>
              </a:extLst>
            </p:cNvPr>
            <p:cNvPicPr>
              <a:picLocks noChangeAspect="1"/>
            </p:cNvPicPr>
            <p:nvPr/>
          </p:nvPicPr>
          <p:blipFill>
            <a:blip r:embed="rId2"/>
            <a:srcRect/>
            <a:stretch/>
          </p:blipFill>
          <p:spPr>
            <a:xfrm>
              <a:off x="241313" y="234724"/>
              <a:ext cx="4179497" cy="2804018"/>
            </a:xfrm>
            <a:prstGeom prst="rect">
              <a:avLst/>
            </a:prstGeom>
          </p:spPr>
        </p:pic>
        <p:sp>
          <p:nvSpPr>
            <p:cNvPr id="23" name="TextBox 22">
              <a:extLst>
                <a:ext uri="{FF2B5EF4-FFF2-40B4-BE49-F238E27FC236}">
                  <a16:creationId xmlns:a16="http://schemas.microsoft.com/office/drawing/2014/main" id="{2E298C79-503C-E3E6-7F52-D3CD9B48A269}"/>
                </a:ext>
              </a:extLst>
            </p:cNvPr>
            <p:cNvSpPr txBox="1"/>
            <p:nvPr/>
          </p:nvSpPr>
          <p:spPr>
            <a:xfrm>
              <a:off x="421911" y="3038742"/>
              <a:ext cx="3818300"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u="none" strike="noStrike" kern="0" cap="none" spc="0" normalizeH="0" baseline="0" noProof="0">
                  <a:ln>
                    <a:noFill/>
                  </a:ln>
                  <a:solidFill>
                    <a:srgbClr val="000000"/>
                  </a:solidFill>
                  <a:effectLst/>
                  <a:uLnTx/>
                  <a:uFillTx/>
                  <a:latin typeface="Arial"/>
                  <a:cs typeface="Arial"/>
                  <a:sym typeface="Arial"/>
                </a:rPr>
                <a:t>Hình 21.6. </a:t>
              </a:r>
              <a:r>
                <a:rPr kumimoji="0" lang="en-US" sz="1600" b="0" u="none" strike="noStrike" kern="0" cap="none" spc="0" normalizeH="0" baseline="0" noProof="0">
                  <a:ln>
                    <a:noFill/>
                  </a:ln>
                  <a:solidFill>
                    <a:srgbClr val="000000"/>
                  </a:solidFill>
                  <a:effectLst/>
                  <a:uLnTx/>
                  <a:uFillTx/>
                  <a:latin typeface="Arial"/>
                  <a:cs typeface="Arial"/>
                  <a:sym typeface="Arial"/>
                </a:rPr>
                <a:t>Một đoạn đường dây 500 kV Bắc - Nam</a:t>
              </a:r>
            </a:p>
          </p:txBody>
        </p:sp>
      </p:grpSp>
      <p:grpSp>
        <p:nvGrpSpPr>
          <p:cNvPr id="25" name="Group 24">
            <a:extLst>
              <a:ext uri="{FF2B5EF4-FFF2-40B4-BE49-F238E27FC236}">
                <a16:creationId xmlns:a16="http://schemas.microsoft.com/office/drawing/2014/main" id="{DFE223A6-C5DE-8590-3EE1-A9511EF0C3D5}"/>
              </a:ext>
            </a:extLst>
          </p:cNvPr>
          <p:cNvGrpSpPr/>
          <p:nvPr/>
        </p:nvGrpSpPr>
        <p:grpSpPr>
          <a:xfrm>
            <a:off x="4121228" y="1304752"/>
            <a:ext cx="4815326" cy="3572526"/>
            <a:chOff x="9748" y="864898"/>
            <a:chExt cx="4815326" cy="3572526"/>
          </a:xfrm>
        </p:grpSpPr>
        <p:pic>
          <p:nvPicPr>
            <p:cNvPr id="26" name="Picture 25">
              <a:extLst>
                <a:ext uri="{FF2B5EF4-FFF2-40B4-BE49-F238E27FC236}">
                  <a16:creationId xmlns:a16="http://schemas.microsoft.com/office/drawing/2014/main" id="{08471C8E-8E82-A565-5A41-0E6CF33CBB07}"/>
                </a:ext>
              </a:extLst>
            </p:cNvPr>
            <p:cNvPicPr>
              <a:picLocks noChangeAspect="1"/>
            </p:cNvPicPr>
            <p:nvPr/>
          </p:nvPicPr>
          <p:blipFill>
            <a:blip r:embed="rId3"/>
            <a:srcRect/>
            <a:stretch/>
          </p:blipFill>
          <p:spPr>
            <a:xfrm>
              <a:off x="645579" y="864898"/>
              <a:ext cx="4179495" cy="2784236"/>
            </a:xfrm>
            <a:prstGeom prst="rect">
              <a:avLst/>
            </a:prstGeom>
          </p:spPr>
        </p:pic>
        <p:sp>
          <p:nvSpPr>
            <p:cNvPr id="27" name="TextBox 26">
              <a:extLst>
                <a:ext uri="{FF2B5EF4-FFF2-40B4-BE49-F238E27FC236}">
                  <a16:creationId xmlns:a16="http://schemas.microsoft.com/office/drawing/2014/main" id="{358EAC2C-8C21-55E9-9AC6-843DD9B1302A}"/>
                </a:ext>
              </a:extLst>
            </p:cNvPr>
            <p:cNvSpPr txBox="1"/>
            <p:nvPr/>
          </p:nvSpPr>
          <p:spPr>
            <a:xfrm>
              <a:off x="9748" y="3652081"/>
              <a:ext cx="4815326" cy="7853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1" u="none" strike="noStrike" kern="0" cap="none" spc="0" normalizeH="0" baseline="0" noProof="0">
                  <a:ln>
                    <a:noFill/>
                  </a:ln>
                  <a:solidFill>
                    <a:srgbClr val="000000"/>
                  </a:solidFill>
                  <a:effectLst/>
                  <a:uLnTx/>
                  <a:uFillTx/>
                  <a:latin typeface="Arial"/>
                  <a:cs typeface="Arial"/>
                  <a:sym typeface="Arial"/>
                </a:rPr>
                <a:t>Hình 21.7. </a:t>
              </a:r>
              <a:r>
                <a:rPr kumimoji="0" lang="en-US" sz="1600" b="0" u="none" strike="noStrike" kern="0" cap="none" spc="0" normalizeH="0" baseline="0" noProof="0">
                  <a:ln>
                    <a:noFill/>
                  </a:ln>
                  <a:solidFill>
                    <a:srgbClr val="000000"/>
                  </a:solidFill>
                  <a:effectLst/>
                  <a:uLnTx/>
                  <a:uFillTx/>
                  <a:latin typeface="Arial"/>
                  <a:cs typeface="Arial"/>
                  <a:sym typeface="Arial"/>
                </a:rPr>
                <a:t>Cầu Tân Vũ – Lạch Huyện (Hải Phòng) – cây cầu vượt biển dài nhất Việt Nam</a:t>
              </a:r>
            </a:p>
          </p:txBody>
        </p:sp>
      </p:grpSp>
      <p:pic>
        <p:nvPicPr>
          <p:cNvPr id="2" name="Picture 1">
            <a:extLst>
              <a:ext uri="{FF2B5EF4-FFF2-40B4-BE49-F238E27FC236}">
                <a16:creationId xmlns:a16="http://schemas.microsoft.com/office/drawing/2014/main" id="{E499E657-1DDD-7151-C9E2-1600E3A41E15}"/>
              </a:ext>
            </a:extLst>
          </p:cNvPr>
          <p:cNvPicPr>
            <a:picLocks noChangeAspect="1"/>
          </p:cNvPicPr>
          <p:nvPr/>
        </p:nvPicPr>
        <p:blipFill>
          <a:blip r:embed="rId4"/>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17270743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617B166D-2FA7-4FB9-4028-6E79B899417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AB3428-5B4C-EEE7-D2DC-E62E0144F1AA}"/>
              </a:ext>
            </a:extLst>
          </p:cNvPr>
          <p:cNvSpPr/>
          <p:nvPr/>
        </p:nvSpPr>
        <p:spPr>
          <a:xfrm>
            <a:off x="333830" y="257014"/>
            <a:ext cx="3824513" cy="1473201"/>
          </a:xfrm>
          <a:prstGeom prst="roundRect">
            <a:avLst>
              <a:gd name="adj" fmla="val 10961"/>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1">
                    <a:lumMod val="10000"/>
                  </a:schemeClr>
                </a:solidFill>
              </a:rPr>
              <a:t>Sự thay đổi hoạt động sản xuất nông nghiệp ở Việt Nam trước và sau năm 1991</a:t>
            </a:r>
            <a:r>
              <a:rPr lang="en-US" sz="2000">
                <a:solidFill>
                  <a:schemeClr val="bg1">
                    <a:lumMod val="10000"/>
                  </a:schemeClr>
                </a:solidFill>
              </a:rPr>
              <a:t>.</a:t>
            </a:r>
          </a:p>
        </p:txBody>
      </p:sp>
      <p:grpSp>
        <p:nvGrpSpPr>
          <p:cNvPr id="8" name="Group 7">
            <a:extLst>
              <a:ext uri="{FF2B5EF4-FFF2-40B4-BE49-F238E27FC236}">
                <a16:creationId xmlns:a16="http://schemas.microsoft.com/office/drawing/2014/main" id="{820E096C-B7A1-9E6D-5D27-5897E465CB92}"/>
              </a:ext>
            </a:extLst>
          </p:cNvPr>
          <p:cNvGrpSpPr/>
          <p:nvPr/>
        </p:nvGrpSpPr>
        <p:grpSpPr>
          <a:xfrm>
            <a:off x="4405086" y="257014"/>
            <a:ext cx="4405084" cy="1473201"/>
            <a:chOff x="4405086" y="257014"/>
            <a:chExt cx="4405084" cy="1473201"/>
          </a:xfrm>
        </p:grpSpPr>
        <p:sp>
          <p:nvSpPr>
            <p:cNvPr id="3" name="Rectangle: Rounded Corners 2">
              <a:extLst>
                <a:ext uri="{FF2B5EF4-FFF2-40B4-BE49-F238E27FC236}">
                  <a16:creationId xmlns:a16="http://schemas.microsoft.com/office/drawing/2014/main" id="{D6F81C03-024A-65DE-2383-C70BE37EDBEA}"/>
                </a:ext>
              </a:extLst>
            </p:cNvPr>
            <p:cNvSpPr/>
            <p:nvPr/>
          </p:nvSpPr>
          <p:spPr>
            <a:xfrm>
              <a:off x="4985657" y="257014"/>
              <a:ext cx="3824513" cy="1473201"/>
            </a:xfrm>
            <a:prstGeom prst="roundRect">
              <a:avLst>
                <a:gd name="adj" fmla="val 10961"/>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bg1">
                      <a:lumMod val="10000"/>
                    </a:schemeClr>
                  </a:solidFill>
                </a:rPr>
                <a:t>Hướng đi đúng đắn của Đại hội Đảng lần thứ VI (1986)</a:t>
              </a:r>
              <a:endParaRPr lang="en-US" sz="2000">
                <a:solidFill>
                  <a:schemeClr val="bg1">
                    <a:lumMod val="10000"/>
                  </a:schemeClr>
                </a:solidFill>
              </a:endParaRPr>
            </a:p>
          </p:txBody>
        </p:sp>
        <p:sp>
          <p:nvSpPr>
            <p:cNvPr id="4" name="Arrow: Right 3">
              <a:extLst>
                <a:ext uri="{FF2B5EF4-FFF2-40B4-BE49-F238E27FC236}">
                  <a16:creationId xmlns:a16="http://schemas.microsoft.com/office/drawing/2014/main" id="{7EE3B46B-EE8E-FDBF-447B-87E52990B3E4}"/>
                </a:ext>
              </a:extLst>
            </p:cNvPr>
            <p:cNvSpPr/>
            <p:nvPr/>
          </p:nvSpPr>
          <p:spPr>
            <a:xfrm>
              <a:off x="4405086" y="797671"/>
              <a:ext cx="370114" cy="391886"/>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95153C2-656C-2303-B0B9-C04AE3CFF1AD}"/>
              </a:ext>
            </a:extLst>
          </p:cNvPr>
          <p:cNvSpPr txBox="1"/>
          <p:nvPr/>
        </p:nvSpPr>
        <p:spPr>
          <a:xfrm>
            <a:off x="333830" y="1779793"/>
            <a:ext cx="4855204"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Việt Nam bắt đầu đổi mới toàn diện trên các lĩnh vực: kinh tế, chính trị, xã hội, văn hóa, quốc phòng, an ninh,…</a:t>
            </a:r>
            <a:endParaRPr lang="en-US" sz="2000"/>
          </a:p>
          <a:p>
            <a:pPr marL="342900" indent="-342900" algn="just">
              <a:lnSpc>
                <a:spcPct val="150000"/>
              </a:lnSpc>
              <a:buFont typeface="Wingdings" panose="05000000000000000000" pitchFamily="2" charset="2"/>
              <a:buChar char="§"/>
            </a:pPr>
            <a:r>
              <a:rPr lang="vi-VN" sz="2000"/>
              <a:t>Đất nước phát triển, đời sống nhân dân bình yên, hạnh phúc</a:t>
            </a:r>
            <a:r>
              <a:rPr lang="en-US" sz="2000"/>
              <a:t>.</a:t>
            </a:r>
          </a:p>
          <a:p>
            <a:pPr algn="just">
              <a:lnSpc>
                <a:spcPct val="150000"/>
              </a:lnSpc>
            </a:pPr>
            <a:r>
              <a:rPr lang="en-US" sz="2000">
                <a:latin typeface="Arial" panose="020B0604020202020204" pitchFamily="34" charset="0"/>
                <a:cs typeface="Arial" panose="020B0604020202020204" pitchFamily="34" charset="0"/>
                <a:sym typeface="Wingdings" panose="05000000000000000000" pitchFamily="2" charset="2"/>
              </a:rPr>
              <a:t>→</a:t>
            </a:r>
            <a:r>
              <a:rPr lang="en-US" sz="2000">
                <a:sym typeface="Wingdings" panose="05000000000000000000" pitchFamily="2" charset="2"/>
              </a:rPr>
              <a:t> </a:t>
            </a:r>
            <a:r>
              <a:rPr lang="vi-VN" sz="2000"/>
              <a:t>Là những thành quả ngọt ngào mà công cuộc Đổi mới mang lại.</a:t>
            </a:r>
            <a:endParaRPr lang="en-US" sz="2000"/>
          </a:p>
        </p:txBody>
      </p:sp>
      <p:pic>
        <p:nvPicPr>
          <p:cNvPr id="7" name="Picture 6" descr="A group of people standing in front of a podium&#10;&#10;Description automatically generated">
            <a:extLst>
              <a:ext uri="{FF2B5EF4-FFF2-40B4-BE49-F238E27FC236}">
                <a16:creationId xmlns:a16="http://schemas.microsoft.com/office/drawing/2014/main" id="{62D14F77-B51F-45E6-B1F4-6BA9416DF8F4}"/>
              </a:ext>
            </a:extLst>
          </p:cNvPr>
          <p:cNvPicPr>
            <a:picLocks noChangeAspect="1"/>
          </p:cNvPicPr>
          <p:nvPr/>
        </p:nvPicPr>
        <p:blipFill>
          <a:blip r:embed="rId3"/>
          <a:stretch>
            <a:fillRect/>
          </a:stretch>
        </p:blipFill>
        <p:spPr>
          <a:xfrm>
            <a:off x="5266163" y="2078856"/>
            <a:ext cx="3608329" cy="2668859"/>
          </a:xfrm>
          <a:prstGeom prst="rect">
            <a:avLst/>
          </a:prstGeom>
        </p:spPr>
      </p:pic>
    </p:spTree>
    <p:extLst>
      <p:ext uri="{BB962C8B-B14F-4D97-AF65-F5344CB8AC3E}">
        <p14:creationId xmlns:p14="http://schemas.microsoft.com/office/powerpoint/2010/main" val="36455132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B1AF9225-2BC9-CE94-8ED9-53BC1D25FB1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1F9475C-872F-6536-92DF-6591B136491B}"/>
              </a:ext>
            </a:extLst>
          </p:cNvPr>
          <p:cNvGrpSpPr/>
          <p:nvPr/>
        </p:nvGrpSpPr>
        <p:grpSpPr>
          <a:xfrm>
            <a:off x="-188685" y="326571"/>
            <a:ext cx="3127828" cy="678543"/>
            <a:chOff x="-87085" y="420914"/>
            <a:chExt cx="3127828" cy="678543"/>
          </a:xfrm>
        </p:grpSpPr>
        <p:sp>
          <p:nvSpPr>
            <p:cNvPr id="3" name="Arrow: Pentagon 2">
              <a:extLst>
                <a:ext uri="{FF2B5EF4-FFF2-40B4-BE49-F238E27FC236}">
                  <a16:creationId xmlns:a16="http://schemas.microsoft.com/office/drawing/2014/main" id="{A8BF1F03-A7BD-AD63-7450-9307B1EADC5B}"/>
                </a:ext>
              </a:extLst>
            </p:cNvPr>
            <p:cNvSpPr/>
            <p:nvPr/>
          </p:nvSpPr>
          <p:spPr>
            <a:xfrm>
              <a:off x="-87085" y="497114"/>
              <a:ext cx="3040743" cy="602343"/>
            </a:xfrm>
            <a:prstGeom prst="homePlat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i="1"/>
            </a:p>
          </p:txBody>
        </p:sp>
        <p:sp>
          <p:nvSpPr>
            <p:cNvPr id="2" name="Arrow: Pentagon 1">
              <a:extLst>
                <a:ext uri="{FF2B5EF4-FFF2-40B4-BE49-F238E27FC236}">
                  <a16:creationId xmlns:a16="http://schemas.microsoft.com/office/drawing/2014/main" id="{5B6240A5-AF4A-68AD-6893-27A926FD330F}"/>
                </a:ext>
              </a:extLst>
            </p:cNvPr>
            <p:cNvSpPr/>
            <p:nvPr/>
          </p:nvSpPr>
          <p:spPr>
            <a:xfrm>
              <a:off x="0" y="420914"/>
              <a:ext cx="3040743" cy="602343"/>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000000"/>
                  </a:solidFill>
                </a:rPr>
                <a:t>Kinh tế </a:t>
              </a:r>
            </a:p>
          </p:txBody>
        </p:sp>
      </p:grpSp>
      <p:sp>
        <p:nvSpPr>
          <p:cNvPr id="5" name="Rectangle: Rounded Corners 4">
            <a:extLst>
              <a:ext uri="{FF2B5EF4-FFF2-40B4-BE49-F238E27FC236}">
                <a16:creationId xmlns:a16="http://schemas.microsoft.com/office/drawing/2014/main" id="{E3460F1F-E9E7-944B-B366-16C07A060B3D}"/>
              </a:ext>
            </a:extLst>
          </p:cNvPr>
          <p:cNvSpPr/>
          <p:nvPr/>
        </p:nvSpPr>
        <p:spPr>
          <a:xfrm>
            <a:off x="199572" y="1270909"/>
            <a:ext cx="2746828" cy="1293584"/>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Nền kinh tế hàng hóa nhiều thành phần</a:t>
            </a:r>
          </a:p>
        </p:txBody>
      </p:sp>
      <p:sp>
        <p:nvSpPr>
          <p:cNvPr id="7" name="Rectangle: Rounded Corners 6">
            <a:extLst>
              <a:ext uri="{FF2B5EF4-FFF2-40B4-BE49-F238E27FC236}">
                <a16:creationId xmlns:a16="http://schemas.microsoft.com/office/drawing/2014/main" id="{5874BF96-E875-3E14-74C9-4C3F5E8FEF2C}"/>
              </a:ext>
            </a:extLst>
          </p:cNvPr>
          <p:cNvSpPr/>
          <p:nvPr/>
        </p:nvSpPr>
        <p:spPr>
          <a:xfrm>
            <a:off x="3225799" y="1270909"/>
            <a:ext cx="2746828" cy="1293584"/>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Vận động theo cơ chế thị trường</a:t>
            </a:r>
          </a:p>
        </p:txBody>
      </p:sp>
      <p:sp>
        <p:nvSpPr>
          <p:cNvPr id="8" name="Rectangle: Rounded Corners 7">
            <a:extLst>
              <a:ext uri="{FF2B5EF4-FFF2-40B4-BE49-F238E27FC236}">
                <a16:creationId xmlns:a16="http://schemas.microsoft.com/office/drawing/2014/main" id="{46428E3B-AA33-58E2-5D96-DFCFD5C44803}"/>
              </a:ext>
            </a:extLst>
          </p:cNvPr>
          <p:cNvSpPr/>
          <p:nvPr/>
        </p:nvSpPr>
        <p:spPr>
          <a:xfrm>
            <a:off x="6212114" y="1270909"/>
            <a:ext cx="2746828" cy="1293584"/>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Có sự quản lí của Nhà nước </a:t>
            </a:r>
          </a:p>
        </p:txBody>
      </p:sp>
      <p:grpSp>
        <p:nvGrpSpPr>
          <p:cNvPr id="14" name="Group 13">
            <a:extLst>
              <a:ext uri="{FF2B5EF4-FFF2-40B4-BE49-F238E27FC236}">
                <a16:creationId xmlns:a16="http://schemas.microsoft.com/office/drawing/2014/main" id="{DF097BFD-9976-3C09-66C9-68EDE89CD12E}"/>
              </a:ext>
            </a:extLst>
          </p:cNvPr>
          <p:cNvGrpSpPr/>
          <p:nvPr/>
        </p:nvGrpSpPr>
        <p:grpSpPr>
          <a:xfrm>
            <a:off x="1444170" y="2665188"/>
            <a:ext cx="6310086" cy="734852"/>
            <a:chOff x="1444170" y="2665188"/>
            <a:chExt cx="6310086" cy="734852"/>
          </a:xfrm>
        </p:grpSpPr>
        <p:sp>
          <p:nvSpPr>
            <p:cNvPr id="9" name="Left Brace 8">
              <a:extLst>
                <a:ext uri="{FF2B5EF4-FFF2-40B4-BE49-F238E27FC236}">
                  <a16:creationId xmlns:a16="http://schemas.microsoft.com/office/drawing/2014/main" id="{152A7E5D-5E9F-E9FF-6D4C-BF3E32739053}"/>
                </a:ext>
              </a:extLst>
            </p:cNvPr>
            <p:cNvSpPr/>
            <p:nvPr/>
          </p:nvSpPr>
          <p:spPr>
            <a:xfrm rot="16200000">
              <a:off x="4434113" y="-324755"/>
              <a:ext cx="330200" cy="6310086"/>
            </a:xfrm>
            <a:prstGeom prst="leftBrace">
              <a:avLst>
                <a:gd name="adj1" fmla="val 31410"/>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E57AF18A-E131-02E8-55E6-84B1EBDD65F9}"/>
                </a:ext>
              </a:extLst>
            </p:cNvPr>
            <p:cNvSpPr txBox="1"/>
            <p:nvPr/>
          </p:nvSpPr>
          <p:spPr>
            <a:xfrm>
              <a:off x="2169885" y="2999930"/>
              <a:ext cx="4858656" cy="400110"/>
            </a:xfrm>
            <a:prstGeom prst="rect">
              <a:avLst/>
            </a:prstGeom>
            <a:noFill/>
          </p:spPr>
          <p:txBody>
            <a:bodyPr wrap="square">
              <a:spAutoFit/>
            </a:bodyPr>
            <a:lstStyle/>
            <a:p>
              <a:pPr algn="ctr"/>
              <a:r>
                <a:rPr lang="vi-VN" sz="2000" b="1">
                  <a:solidFill>
                    <a:srgbClr val="C00000"/>
                  </a:solidFill>
                </a:rPr>
                <a:t>Có những bước tiến lớn</a:t>
              </a:r>
              <a:endParaRPr lang="en-US" sz="2000" b="1">
                <a:solidFill>
                  <a:srgbClr val="C00000"/>
                </a:solidFill>
              </a:endParaRPr>
            </a:p>
          </p:txBody>
        </p:sp>
      </p:grpSp>
      <p:sp>
        <p:nvSpPr>
          <p:cNvPr id="12" name="Rectangle: Rounded Corners 11">
            <a:extLst>
              <a:ext uri="{FF2B5EF4-FFF2-40B4-BE49-F238E27FC236}">
                <a16:creationId xmlns:a16="http://schemas.microsoft.com/office/drawing/2014/main" id="{046AF0D2-D7A9-4FD6-A0C4-0F483DD0003A}"/>
              </a:ext>
            </a:extLst>
          </p:cNvPr>
          <p:cNvSpPr/>
          <p:nvPr/>
        </p:nvSpPr>
        <p:spPr>
          <a:xfrm>
            <a:off x="199572" y="3707879"/>
            <a:ext cx="3759200" cy="1168921"/>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Sự gia tăng đóng góp của thành phần kinh tế tư nhân</a:t>
            </a:r>
            <a:r>
              <a:rPr lang="en-US" sz="2000">
                <a:solidFill>
                  <a:srgbClr val="000000"/>
                </a:solidFill>
              </a:rPr>
              <a:t>.</a:t>
            </a:r>
            <a:r>
              <a:rPr lang="vi-VN" sz="2000">
                <a:solidFill>
                  <a:srgbClr val="000000"/>
                </a:solidFill>
              </a:rPr>
              <a:t> </a:t>
            </a:r>
            <a:endParaRPr lang="en-US" sz="2000">
              <a:solidFill>
                <a:srgbClr val="000000"/>
              </a:solidFill>
            </a:endParaRPr>
          </a:p>
        </p:txBody>
      </p:sp>
      <p:sp>
        <p:nvSpPr>
          <p:cNvPr id="13" name="Rectangle: Rounded Corners 12">
            <a:extLst>
              <a:ext uri="{FF2B5EF4-FFF2-40B4-BE49-F238E27FC236}">
                <a16:creationId xmlns:a16="http://schemas.microsoft.com/office/drawing/2014/main" id="{D846421F-DDC4-2CE6-7644-BDB9EE9C4A25}"/>
              </a:ext>
            </a:extLst>
          </p:cNvPr>
          <p:cNvSpPr/>
          <p:nvPr/>
        </p:nvSpPr>
        <p:spPr>
          <a:xfrm>
            <a:off x="5185230" y="3707879"/>
            <a:ext cx="3759200" cy="1168921"/>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Có vốn đầu tư nước ngoài đối với phát triển kinh tế</a:t>
            </a:r>
            <a:r>
              <a:rPr lang="en-US" sz="2000">
                <a:solidFill>
                  <a:srgbClr val="000000"/>
                </a:solidFill>
              </a:rPr>
              <a:t>.</a:t>
            </a:r>
          </a:p>
        </p:txBody>
      </p:sp>
      <p:cxnSp>
        <p:nvCxnSpPr>
          <p:cNvPr id="15" name="Straight Connector 14">
            <a:extLst>
              <a:ext uri="{FF2B5EF4-FFF2-40B4-BE49-F238E27FC236}">
                <a16:creationId xmlns:a16="http://schemas.microsoft.com/office/drawing/2014/main" id="{3B45D312-6E7A-D38D-4B7A-E470B722CB03}"/>
              </a:ext>
            </a:extLst>
          </p:cNvPr>
          <p:cNvCxnSpPr>
            <a:cxnSpLocks/>
            <a:stCxn id="11" idx="2"/>
            <a:endCxn id="12" idx="0"/>
          </p:cNvCxnSpPr>
          <p:nvPr/>
        </p:nvCxnSpPr>
        <p:spPr>
          <a:xfrm rot="5400000">
            <a:off x="3185274" y="2293939"/>
            <a:ext cx="307839" cy="2520041"/>
          </a:xfrm>
          <a:prstGeom prst="curvedConnector3">
            <a:avLst>
              <a:gd name="adj1"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FF9826-AA0D-F192-D9C7-29181CE87C54}"/>
              </a:ext>
            </a:extLst>
          </p:cNvPr>
          <p:cNvCxnSpPr>
            <a:cxnSpLocks/>
            <a:stCxn id="11" idx="2"/>
            <a:endCxn id="13" idx="0"/>
          </p:cNvCxnSpPr>
          <p:nvPr/>
        </p:nvCxnSpPr>
        <p:spPr>
          <a:xfrm rot="16200000" flipH="1">
            <a:off x="5678102" y="2321150"/>
            <a:ext cx="307839" cy="2465617"/>
          </a:xfrm>
          <a:prstGeom prst="curvedConnector3">
            <a:avLst>
              <a:gd name="adj1"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3D56F0C-43ED-5459-8D15-370D27AB00CE}"/>
              </a:ext>
            </a:extLst>
          </p:cNvPr>
          <p:cNvPicPr>
            <a:picLocks noChangeAspect="1"/>
          </p:cNvPicPr>
          <p:nvPr/>
        </p:nvPicPr>
        <p:blipFill>
          <a:blip r:embed="rId3"/>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176683187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55334732-0D2D-5112-F70D-81F8E401D8C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F2D2A5C-4CF2-E62B-212D-AC29AB7EB59E}"/>
              </a:ext>
            </a:extLst>
          </p:cNvPr>
          <p:cNvGrpSpPr/>
          <p:nvPr/>
        </p:nvGrpSpPr>
        <p:grpSpPr>
          <a:xfrm>
            <a:off x="135634" y="172127"/>
            <a:ext cx="4436366" cy="4039810"/>
            <a:chOff x="0" y="-195587"/>
            <a:chExt cx="4436366" cy="4039810"/>
          </a:xfrm>
        </p:grpSpPr>
        <p:pic>
          <p:nvPicPr>
            <p:cNvPr id="2" name="Hình ảnh 26">
              <a:extLst>
                <a:ext uri="{FF2B5EF4-FFF2-40B4-BE49-F238E27FC236}">
                  <a16:creationId xmlns:a16="http://schemas.microsoft.com/office/drawing/2014/main" id="{3725F3FC-16EC-66FF-0325-140088ED78A1}"/>
                </a:ext>
              </a:extLst>
            </p:cNvPr>
            <p:cNvPicPr>
              <a:picLocks noChangeAspect="1"/>
            </p:cNvPicPr>
            <p:nvPr/>
          </p:nvPicPr>
          <p:blipFill>
            <a:blip r:embed="rId3"/>
            <a:srcRect/>
            <a:stretch/>
          </p:blipFill>
          <p:spPr bwMode="auto">
            <a:xfrm>
              <a:off x="135633" y="-195587"/>
              <a:ext cx="4223700" cy="3167776"/>
            </a:xfrm>
            <a:prstGeom prst="rect">
              <a:avLst/>
            </a:prstGeom>
            <a:noFill/>
            <a:ln>
              <a:noFill/>
            </a:ln>
          </p:spPr>
        </p:pic>
        <p:sp>
          <p:nvSpPr>
            <p:cNvPr id="4" name="TextBox 3">
              <a:extLst>
                <a:ext uri="{FF2B5EF4-FFF2-40B4-BE49-F238E27FC236}">
                  <a16:creationId xmlns:a16="http://schemas.microsoft.com/office/drawing/2014/main" id="{C5F05C4E-CF19-3279-6C7F-22AF1D28327F}"/>
                </a:ext>
              </a:extLst>
            </p:cNvPr>
            <p:cNvSpPr txBox="1"/>
            <p:nvPr/>
          </p:nvSpPr>
          <p:spPr>
            <a:xfrm>
              <a:off x="0" y="2972189"/>
              <a:ext cx="4436366"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u="none" strike="noStrike" kern="0" cap="none" spc="0" normalizeH="0" baseline="0" noProof="0">
                  <a:ln>
                    <a:noFill/>
                  </a:ln>
                  <a:solidFill>
                    <a:srgbClr val="000000"/>
                  </a:solidFill>
                  <a:effectLst/>
                  <a:uLnTx/>
                  <a:uFillTx/>
                  <a:latin typeface="Arial"/>
                  <a:cs typeface="Arial"/>
                  <a:sym typeface="Arial"/>
                </a:rPr>
                <a:t>Thủ đô Hà Nội được đánh giá</a:t>
              </a:r>
              <a:r>
                <a:rPr kumimoji="0" lang="en-US" sz="1800" b="0" u="none" strike="noStrike" kern="0" cap="none" spc="0" normalizeH="0" baseline="0" noProof="0">
                  <a:ln>
                    <a:noFill/>
                  </a:ln>
                  <a:solidFill>
                    <a:srgbClr val="000000"/>
                  </a:solidFill>
                  <a:effectLst/>
                  <a:uLnTx/>
                  <a:uFillTx/>
                  <a:latin typeface="Arial"/>
                  <a:cs typeface="Arial"/>
                  <a:sym typeface="Arial"/>
                </a:rPr>
                <a:t> </a:t>
              </a:r>
              <a:r>
                <a:rPr kumimoji="0" lang="vi-VN" sz="1800" b="0" u="none" strike="noStrike" kern="0" cap="none" spc="0" normalizeH="0" baseline="0" noProof="0">
                  <a:ln>
                    <a:noFill/>
                  </a:ln>
                  <a:solidFill>
                    <a:srgbClr val="000000"/>
                  </a:solidFill>
                  <a:effectLst/>
                  <a:uLnTx/>
                  <a:uFillTx/>
                  <a:latin typeface="Arial"/>
                  <a:cs typeface="Arial"/>
                  <a:sym typeface="Arial"/>
                </a:rPr>
                <a:t>là một trong những thành phố đẹp nhất thế giới</a:t>
              </a:r>
            </a:p>
          </p:txBody>
        </p:sp>
      </p:grpSp>
      <p:grpSp>
        <p:nvGrpSpPr>
          <p:cNvPr id="11" name="Group 10">
            <a:extLst>
              <a:ext uri="{FF2B5EF4-FFF2-40B4-BE49-F238E27FC236}">
                <a16:creationId xmlns:a16="http://schemas.microsoft.com/office/drawing/2014/main" id="{B92CDD60-2B1E-22A8-80A1-02EDD71FA243}"/>
              </a:ext>
            </a:extLst>
          </p:cNvPr>
          <p:cNvGrpSpPr/>
          <p:nvPr/>
        </p:nvGrpSpPr>
        <p:grpSpPr>
          <a:xfrm>
            <a:off x="4572000" y="1245194"/>
            <a:ext cx="4454712" cy="3688036"/>
            <a:chOff x="4561403" y="1168994"/>
            <a:chExt cx="4454712" cy="3688036"/>
          </a:xfrm>
        </p:grpSpPr>
        <p:pic>
          <p:nvPicPr>
            <p:cNvPr id="8" name="Hình ảnh 1">
              <a:extLst>
                <a:ext uri="{FF2B5EF4-FFF2-40B4-BE49-F238E27FC236}">
                  <a16:creationId xmlns:a16="http://schemas.microsoft.com/office/drawing/2014/main" id="{4319F7FE-0185-D486-5172-878E263BD53C}"/>
                </a:ext>
              </a:extLst>
            </p:cNvPr>
            <p:cNvPicPr>
              <a:picLocks noChangeAspect="1"/>
            </p:cNvPicPr>
            <p:nvPr/>
          </p:nvPicPr>
          <p:blipFill>
            <a:blip r:embed="rId4"/>
            <a:srcRect/>
            <a:stretch/>
          </p:blipFill>
          <p:spPr>
            <a:xfrm>
              <a:off x="4676757" y="2041028"/>
              <a:ext cx="4224003" cy="2816002"/>
            </a:xfrm>
            <a:prstGeom prst="rect">
              <a:avLst/>
            </a:prstGeom>
          </p:spPr>
        </p:pic>
        <p:sp>
          <p:nvSpPr>
            <p:cNvPr id="10" name="TextBox 9">
              <a:extLst>
                <a:ext uri="{FF2B5EF4-FFF2-40B4-BE49-F238E27FC236}">
                  <a16:creationId xmlns:a16="http://schemas.microsoft.com/office/drawing/2014/main" id="{F67973FB-B016-EE73-CC08-43DB762AF33A}"/>
                </a:ext>
              </a:extLst>
            </p:cNvPr>
            <p:cNvSpPr txBox="1"/>
            <p:nvPr/>
          </p:nvSpPr>
          <p:spPr>
            <a:xfrm>
              <a:off x="4561403" y="1168994"/>
              <a:ext cx="4454712"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TP. Hồ Chí Minh – một trong những địa phương đi đầu trong công cuộc Đổi mới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67565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C3A2034B-76E0-6AA2-7B3C-3D210D8D87A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D822D96-8B87-17BC-D988-BFC9A22DF100}"/>
              </a:ext>
            </a:extLst>
          </p:cNvPr>
          <p:cNvGrpSpPr/>
          <p:nvPr/>
        </p:nvGrpSpPr>
        <p:grpSpPr>
          <a:xfrm>
            <a:off x="232945" y="376636"/>
            <a:ext cx="4223700" cy="3481183"/>
            <a:chOff x="135632" y="363040"/>
            <a:chExt cx="4223700" cy="3481183"/>
          </a:xfrm>
        </p:grpSpPr>
        <p:pic>
          <p:nvPicPr>
            <p:cNvPr id="2" name="Hình ảnh 26">
              <a:extLst>
                <a:ext uri="{FF2B5EF4-FFF2-40B4-BE49-F238E27FC236}">
                  <a16:creationId xmlns:a16="http://schemas.microsoft.com/office/drawing/2014/main" id="{296F328F-2855-5BBF-5F43-9DB0E5938F8E}"/>
                </a:ext>
              </a:extLst>
            </p:cNvPr>
            <p:cNvPicPr>
              <a:picLocks noChangeAspect="1"/>
            </p:cNvPicPr>
            <p:nvPr/>
          </p:nvPicPr>
          <p:blipFill>
            <a:blip r:embed="rId3"/>
            <a:srcRect/>
            <a:stretch/>
          </p:blipFill>
          <p:spPr bwMode="auto">
            <a:xfrm>
              <a:off x="135632" y="363040"/>
              <a:ext cx="4223700" cy="2609149"/>
            </a:xfrm>
            <a:prstGeom prst="rect">
              <a:avLst/>
            </a:prstGeom>
            <a:noFill/>
            <a:ln>
              <a:noFill/>
            </a:ln>
          </p:spPr>
        </p:pic>
        <p:sp>
          <p:nvSpPr>
            <p:cNvPr id="4" name="TextBox 3">
              <a:extLst>
                <a:ext uri="{FF2B5EF4-FFF2-40B4-BE49-F238E27FC236}">
                  <a16:creationId xmlns:a16="http://schemas.microsoft.com/office/drawing/2014/main" id="{61240AC2-E96F-B203-62D5-5F86D54144D1}"/>
                </a:ext>
              </a:extLst>
            </p:cNvPr>
            <p:cNvSpPr txBox="1"/>
            <p:nvPr/>
          </p:nvSpPr>
          <p:spPr>
            <a:xfrm>
              <a:off x="230685" y="2972189"/>
              <a:ext cx="4033595"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u="none" strike="noStrike" kern="0" cap="none" spc="0" normalizeH="0" baseline="0" noProof="0">
                  <a:ln>
                    <a:noFill/>
                  </a:ln>
                  <a:solidFill>
                    <a:srgbClr val="000000"/>
                  </a:solidFill>
                  <a:effectLst/>
                  <a:uLnTx/>
                  <a:uFillTx/>
                  <a:latin typeface="Arial"/>
                  <a:cs typeface="Arial"/>
                  <a:sym typeface="Arial"/>
                </a:rPr>
                <a:t>TP. Đà Nẵng - trung tâm kinh tế - </a:t>
              </a:r>
              <a:endParaRPr kumimoji="0" lang="en-US" sz="1800" b="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u="none" strike="noStrike" kern="0" cap="none" spc="0" normalizeH="0" baseline="0" noProof="0">
                  <a:ln>
                    <a:noFill/>
                  </a:ln>
                  <a:solidFill>
                    <a:srgbClr val="000000"/>
                  </a:solidFill>
                  <a:effectLst/>
                  <a:uLnTx/>
                  <a:uFillTx/>
                  <a:latin typeface="Arial"/>
                  <a:cs typeface="Arial"/>
                  <a:sym typeface="Arial"/>
                </a:rPr>
                <a:t>xã hội của miền Trung - Tây Nguyên</a:t>
              </a:r>
            </a:p>
          </p:txBody>
        </p:sp>
      </p:grpSp>
      <p:grpSp>
        <p:nvGrpSpPr>
          <p:cNvPr id="11" name="Group 10">
            <a:extLst>
              <a:ext uri="{FF2B5EF4-FFF2-40B4-BE49-F238E27FC236}">
                <a16:creationId xmlns:a16="http://schemas.microsoft.com/office/drawing/2014/main" id="{B2230AD6-16E8-DCF1-D789-7D27904E69EF}"/>
              </a:ext>
            </a:extLst>
          </p:cNvPr>
          <p:cNvGrpSpPr/>
          <p:nvPr/>
        </p:nvGrpSpPr>
        <p:grpSpPr>
          <a:xfrm>
            <a:off x="4551698" y="1082776"/>
            <a:ext cx="4454712" cy="3806018"/>
            <a:chOff x="4561403" y="1049251"/>
            <a:chExt cx="4454712" cy="3806018"/>
          </a:xfrm>
        </p:grpSpPr>
        <p:pic>
          <p:nvPicPr>
            <p:cNvPr id="8" name="Hình ảnh 1">
              <a:extLst>
                <a:ext uri="{FF2B5EF4-FFF2-40B4-BE49-F238E27FC236}">
                  <a16:creationId xmlns:a16="http://schemas.microsoft.com/office/drawing/2014/main" id="{3A7A6374-03BB-63B2-8552-F08351F3B372}"/>
                </a:ext>
              </a:extLst>
            </p:cNvPr>
            <p:cNvPicPr>
              <a:picLocks noChangeAspect="1"/>
            </p:cNvPicPr>
            <p:nvPr/>
          </p:nvPicPr>
          <p:blipFill>
            <a:blip r:embed="rId4"/>
            <a:srcRect/>
            <a:stretch/>
          </p:blipFill>
          <p:spPr>
            <a:xfrm>
              <a:off x="4676757" y="2042788"/>
              <a:ext cx="4224003" cy="2812481"/>
            </a:xfrm>
            <a:prstGeom prst="rect">
              <a:avLst/>
            </a:prstGeom>
          </p:spPr>
        </p:pic>
        <p:sp>
          <p:nvSpPr>
            <p:cNvPr id="10" name="TextBox 9">
              <a:extLst>
                <a:ext uri="{FF2B5EF4-FFF2-40B4-BE49-F238E27FC236}">
                  <a16:creationId xmlns:a16="http://schemas.microsoft.com/office/drawing/2014/main" id="{49FC7B91-7EF4-D485-A91F-A63948028CAE}"/>
                </a:ext>
              </a:extLst>
            </p:cNvPr>
            <p:cNvSpPr txBox="1"/>
            <p:nvPr/>
          </p:nvSpPr>
          <p:spPr>
            <a:xfrm>
              <a:off x="4561403" y="1049251"/>
              <a:ext cx="4454712"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Thành phố Cần Thơ phát triển theo hướng đô thị sông nước, sinh thái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F826DF3-9629-9CBA-BE09-FE3D89967F31}"/>
              </a:ext>
            </a:extLst>
          </p:cNvPr>
          <p:cNvPicPr>
            <a:picLocks noChangeAspect="1"/>
          </p:cNvPicPr>
          <p:nvPr/>
        </p:nvPicPr>
        <p:blipFill>
          <a:blip r:embed="rId5"/>
          <a:stretch>
            <a:fillRect/>
          </a:stretch>
        </p:blipFill>
        <p:spPr>
          <a:xfrm>
            <a:off x="0" y="4947139"/>
            <a:ext cx="830125" cy="196361"/>
          </a:xfrm>
          <a:prstGeom prst="rect">
            <a:avLst/>
          </a:prstGeom>
        </p:spPr>
      </p:pic>
    </p:spTree>
    <p:extLst>
      <p:ext uri="{BB962C8B-B14F-4D97-AF65-F5344CB8AC3E}">
        <p14:creationId xmlns:p14="http://schemas.microsoft.com/office/powerpoint/2010/main" val="28553943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DA3652DD-850B-DAEE-68A6-1C522A8572E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002D1D8-990C-8B74-765C-158D12F3E488}"/>
              </a:ext>
            </a:extLst>
          </p:cNvPr>
          <p:cNvGrpSpPr/>
          <p:nvPr/>
        </p:nvGrpSpPr>
        <p:grpSpPr>
          <a:xfrm>
            <a:off x="232945" y="433155"/>
            <a:ext cx="4223700" cy="3424664"/>
            <a:chOff x="135632" y="419559"/>
            <a:chExt cx="4223700" cy="3424664"/>
          </a:xfrm>
        </p:grpSpPr>
        <p:pic>
          <p:nvPicPr>
            <p:cNvPr id="2" name="Hình ảnh 26">
              <a:extLst>
                <a:ext uri="{FF2B5EF4-FFF2-40B4-BE49-F238E27FC236}">
                  <a16:creationId xmlns:a16="http://schemas.microsoft.com/office/drawing/2014/main" id="{EA84643C-A08B-D560-F25D-E63C6A8D94BB}"/>
                </a:ext>
              </a:extLst>
            </p:cNvPr>
            <p:cNvPicPr>
              <a:picLocks noChangeAspect="1"/>
            </p:cNvPicPr>
            <p:nvPr/>
          </p:nvPicPr>
          <p:blipFill>
            <a:blip r:embed="rId3"/>
            <a:srcRect/>
            <a:stretch/>
          </p:blipFill>
          <p:spPr bwMode="auto">
            <a:xfrm>
              <a:off x="135632" y="419559"/>
              <a:ext cx="4223700" cy="2496111"/>
            </a:xfrm>
            <a:prstGeom prst="rect">
              <a:avLst/>
            </a:prstGeom>
            <a:noFill/>
            <a:ln>
              <a:noFill/>
            </a:ln>
          </p:spPr>
        </p:pic>
        <p:sp>
          <p:nvSpPr>
            <p:cNvPr id="4" name="TextBox 3">
              <a:extLst>
                <a:ext uri="{FF2B5EF4-FFF2-40B4-BE49-F238E27FC236}">
                  <a16:creationId xmlns:a16="http://schemas.microsoft.com/office/drawing/2014/main" id="{0973B784-4183-E061-E8BA-9D150C0CEECE}"/>
                </a:ext>
              </a:extLst>
            </p:cNvPr>
            <p:cNvSpPr txBox="1"/>
            <p:nvPr/>
          </p:nvSpPr>
          <p:spPr>
            <a:xfrm>
              <a:off x="135632" y="2972189"/>
              <a:ext cx="4223700"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u="none" strike="noStrike" kern="0" cap="none" spc="0" normalizeH="0" baseline="0" noProof="0">
                  <a:ln>
                    <a:noFill/>
                  </a:ln>
                  <a:solidFill>
                    <a:srgbClr val="000000"/>
                  </a:solidFill>
                  <a:effectLst/>
                  <a:uLnTx/>
                  <a:uFillTx/>
                  <a:latin typeface="Arial"/>
                  <a:cs typeface="Arial"/>
                  <a:sym typeface="Arial"/>
                </a:rPr>
                <a:t>Nông dân các xã thuộc huyện Hải Lăng (Quảng Trị) thu hoạch lúa hè thu</a:t>
              </a:r>
            </a:p>
          </p:txBody>
        </p:sp>
      </p:grpSp>
      <p:grpSp>
        <p:nvGrpSpPr>
          <p:cNvPr id="11" name="Group 10">
            <a:extLst>
              <a:ext uri="{FF2B5EF4-FFF2-40B4-BE49-F238E27FC236}">
                <a16:creationId xmlns:a16="http://schemas.microsoft.com/office/drawing/2014/main" id="{0211DE61-7162-FAB9-B80A-AA25B52FBF62}"/>
              </a:ext>
            </a:extLst>
          </p:cNvPr>
          <p:cNvGrpSpPr/>
          <p:nvPr/>
        </p:nvGrpSpPr>
        <p:grpSpPr>
          <a:xfrm>
            <a:off x="4572000" y="1521806"/>
            <a:ext cx="4454712" cy="3269016"/>
            <a:chOff x="4561402" y="1586253"/>
            <a:chExt cx="4454712" cy="3269016"/>
          </a:xfrm>
        </p:grpSpPr>
        <p:pic>
          <p:nvPicPr>
            <p:cNvPr id="8" name="Hình ảnh 1">
              <a:extLst>
                <a:ext uri="{FF2B5EF4-FFF2-40B4-BE49-F238E27FC236}">
                  <a16:creationId xmlns:a16="http://schemas.microsoft.com/office/drawing/2014/main" id="{18AF25DB-9F24-43D3-3A10-2D4E7626E138}"/>
                </a:ext>
              </a:extLst>
            </p:cNvPr>
            <p:cNvPicPr>
              <a:picLocks noChangeAspect="1"/>
            </p:cNvPicPr>
            <p:nvPr/>
          </p:nvPicPr>
          <p:blipFill>
            <a:blip r:embed="rId4"/>
            <a:srcRect/>
            <a:stretch/>
          </p:blipFill>
          <p:spPr>
            <a:xfrm>
              <a:off x="4678079" y="2042788"/>
              <a:ext cx="4221359" cy="2812481"/>
            </a:xfrm>
            <a:prstGeom prst="rect">
              <a:avLst/>
            </a:prstGeom>
          </p:spPr>
        </p:pic>
        <p:sp>
          <p:nvSpPr>
            <p:cNvPr id="10" name="TextBox 9">
              <a:extLst>
                <a:ext uri="{FF2B5EF4-FFF2-40B4-BE49-F238E27FC236}">
                  <a16:creationId xmlns:a16="http://schemas.microsoft.com/office/drawing/2014/main" id="{45ED151A-1293-F691-9999-63BEAAD57266}"/>
                </a:ext>
              </a:extLst>
            </p:cNvPr>
            <p:cNvSpPr txBox="1"/>
            <p:nvPr/>
          </p:nvSpPr>
          <p:spPr>
            <a:xfrm>
              <a:off x="4561402" y="1586253"/>
              <a:ext cx="4454712" cy="4565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Một góc Trung tâm Nhiệt điện Vĩnh Tân.</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434712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CE07DC8D-50AA-2E7F-D5A8-60FCD115E0A1}"/>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BF20D080-62B6-DC9F-43FD-AB602D6043B5}"/>
              </a:ext>
            </a:extLst>
          </p:cNvPr>
          <p:cNvGrpSpPr/>
          <p:nvPr/>
        </p:nvGrpSpPr>
        <p:grpSpPr>
          <a:xfrm>
            <a:off x="642259" y="530680"/>
            <a:ext cx="3414485" cy="1293584"/>
            <a:chOff x="642259" y="581481"/>
            <a:chExt cx="3414485" cy="1293584"/>
          </a:xfrm>
        </p:grpSpPr>
        <p:sp>
          <p:nvSpPr>
            <p:cNvPr id="14" name="Rectangle: Rounded Corners 13">
              <a:extLst>
                <a:ext uri="{FF2B5EF4-FFF2-40B4-BE49-F238E27FC236}">
                  <a16:creationId xmlns:a16="http://schemas.microsoft.com/office/drawing/2014/main" id="{153AD559-9D3B-B14F-0ADE-27699B87DE25}"/>
                </a:ext>
              </a:extLst>
            </p:cNvPr>
            <p:cNvSpPr/>
            <p:nvPr/>
          </p:nvSpPr>
          <p:spPr>
            <a:xfrm>
              <a:off x="1309916" y="581481"/>
              <a:ext cx="2746828" cy="1293584"/>
            </a:xfrm>
            <a:prstGeom prst="roundRect">
              <a:avLst>
                <a:gd name="adj" fmla="val 1006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Thị trường xuất,</a:t>
              </a:r>
            </a:p>
            <a:p>
              <a:pPr algn="ctr">
                <a:lnSpc>
                  <a:spcPct val="150000"/>
                </a:lnSpc>
              </a:pPr>
              <a:r>
                <a:rPr lang="en-US" sz="2000">
                  <a:solidFill>
                    <a:srgbClr val="000000"/>
                  </a:solidFill>
                </a:rPr>
                <a:t>nhập khẩu</a:t>
              </a:r>
            </a:p>
          </p:txBody>
        </p:sp>
        <p:sp>
          <p:nvSpPr>
            <p:cNvPr id="18" name="Isosceles Triangle 17">
              <a:extLst>
                <a:ext uri="{FF2B5EF4-FFF2-40B4-BE49-F238E27FC236}">
                  <a16:creationId xmlns:a16="http://schemas.microsoft.com/office/drawing/2014/main" id="{BD454CC4-4E4E-C9A2-3A62-967B11670E11}"/>
                </a:ext>
              </a:extLst>
            </p:cNvPr>
            <p:cNvSpPr/>
            <p:nvPr/>
          </p:nvSpPr>
          <p:spPr>
            <a:xfrm>
              <a:off x="642259" y="1293406"/>
              <a:ext cx="914400" cy="581659"/>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lus Sign 21">
            <a:extLst>
              <a:ext uri="{FF2B5EF4-FFF2-40B4-BE49-F238E27FC236}">
                <a16:creationId xmlns:a16="http://schemas.microsoft.com/office/drawing/2014/main" id="{750217A5-4AFE-2B70-D27B-F45F3FD7C937}"/>
              </a:ext>
            </a:extLst>
          </p:cNvPr>
          <p:cNvSpPr/>
          <p:nvPr/>
        </p:nvSpPr>
        <p:spPr>
          <a:xfrm>
            <a:off x="4105730" y="750905"/>
            <a:ext cx="914400" cy="914400"/>
          </a:xfrm>
          <a:prstGeom prst="mathPlus">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
            <a:extLst>
              <a:ext uri="{FF2B5EF4-FFF2-40B4-BE49-F238E27FC236}">
                <a16:creationId xmlns:a16="http://schemas.microsoft.com/office/drawing/2014/main" id="{F3111A99-9C86-6404-07E9-D58B6FCD3C47}"/>
              </a:ext>
            </a:extLst>
          </p:cNvPr>
          <p:cNvSpPr/>
          <p:nvPr/>
        </p:nvSpPr>
        <p:spPr>
          <a:xfrm>
            <a:off x="5675085" y="2264800"/>
            <a:ext cx="3026228" cy="2878700"/>
          </a:xfrm>
          <a:custGeom>
            <a:avLst/>
            <a:gdLst/>
            <a:ahLst/>
            <a:cxnLst/>
            <a:rect l="l" t="t" r="r" b="b"/>
            <a:pathLst>
              <a:path w="8651353" h="8229600">
                <a:moveTo>
                  <a:pt x="0" y="0"/>
                </a:moveTo>
                <a:lnTo>
                  <a:pt x="8651353" y="0"/>
                </a:lnTo>
                <a:lnTo>
                  <a:pt x="8651353" y="8229600"/>
                </a:lnTo>
                <a:lnTo>
                  <a:pt x="0" y="8229600"/>
                </a:lnTo>
                <a:lnTo>
                  <a:pt x="0" y="0"/>
                </a:lnTo>
                <a:close/>
              </a:path>
            </a:pathLst>
          </a:custGeom>
          <a:blipFill>
            <a:blip r:embed="rId3"/>
            <a:stretch>
              <a:fillRect/>
            </a:stretch>
          </a:blipFill>
        </p:spPr>
        <p:txBody>
          <a:bodyPr/>
          <a:lstStyle/>
          <a:p>
            <a:endParaRPr lang="en-US"/>
          </a:p>
        </p:txBody>
      </p:sp>
      <p:grpSp>
        <p:nvGrpSpPr>
          <p:cNvPr id="30" name="Group 29">
            <a:extLst>
              <a:ext uri="{FF2B5EF4-FFF2-40B4-BE49-F238E27FC236}">
                <a16:creationId xmlns:a16="http://schemas.microsoft.com/office/drawing/2014/main" id="{7EDB99A3-C120-D480-D26E-B3E3554BC006}"/>
              </a:ext>
            </a:extLst>
          </p:cNvPr>
          <p:cNvGrpSpPr/>
          <p:nvPr/>
        </p:nvGrpSpPr>
        <p:grpSpPr>
          <a:xfrm>
            <a:off x="273956" y="2682054"/>
            <a:ext cx="5351234" cy="1930766"/>
            <a:chOff x="273956" y="2682054"/>
            <a:chExt cx="5351234" cy="1930766"/>
          </a:xfrm>
        </p:grpSpPr>
        <p:grpSp>
          <p:nvGrpSpPr>
            <p:cNvPr id="28" name="Group 27">
              <a:extLst>
                <a:ext uri="{FF2B5EF4-FFF2-40B4-BE49-F238E27FC236}">
                  <a16:creationId xmlns:a16="http://schemas.microsoft.com/office/drawing/2014/main" id="{197BBD54-B07E-7493-D208-CDBA45DBEE6A}"/>
                </a:ext>
              </a:extLst>
            </p:cNvPr>
            <p:cNvGrpSpPr/>
            <p:nvPr/>
          </p:nvGrpSpPr>
          <p:grpSpPr>
            <a:xfrm>
              <a:off x="273956" y="2682054"/>
              <a:ext cx="4818748" cy="1930766"/>
              <a:chOff x="355600" y="2571750"/>
              <a:chExt cx="4818748" cy="1930766"/>
            </a:xfrm>
          </p:grpSpPr>
          <p:sp>
            <p:nvSpPr>
              <p:cNvPr id="27" name="Rectangle 26">
                <a:extLst>
                  <a:ext uri="{FF2B5EF4-FFF2-40B4-BE49-F238E27FC236}">
                    <a16:creationId xmlns:a16="http://schemas.microsoft.com/office/drawing/2014/main" id="{A7A9EA1E-F1B2-F4D3-6843-7349A25849E0}"/>
                  </a:ext>
                </a:extLst>
              </p:cNvPr>
              <p:cNvSpPr/>
              <p:nvPr/>
            </p:nvSpPr>
            <p:spPr>
              <a:xfrm>
                <a:off x="442690" y="2681671"/>
                <a:ext cx="4731658" cy="182084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3756A7-1AE9-9455-634D-B0C9891F56F2}"/>
                  </a:ext>
                </a:extLst>
              </p:cNvPr>
              <p:cNvSpPr/>
              <p:nvPr/>
            </p:nvSpPr>
            <p:spPr>
              <a:xfrm>
                <a:off x="355600" y="2571750"/>
                <a:ext cx="4731658" cy="182084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97997F-9C8C-6009-739D-081D421BABF7}"/>
                  </a:ext>
                </a:extLst>
              </p:cNvPr>
              <p:cNvSpPr txBox="1"/>
              <p:nvPr/>
            </p:nvSpPr>
            <p:spPr>
              <a:xfrm>
                <a:off x="455391" y="2772009"/>
                <a:ext cx="4541155" cy="1420325"/>
              </a:xfrm>
              <a:prstGeom prst="rect">
                <a:avLst/>
              </a:prstGeom>
              <a:noFill/>
            </p:spPr>
            <p:txBody>
              <a:bodyPr wrap="square">
                <a:spAutoFit/>
              </a:bodyPr>
              <a:lstStyle/>
              <a:p>
                <a:pPr algn="just">
                  <a:lnSpc>
                    <a:spcPct val="150000"/>
                  </a:lnSpc>
                </a:pPr>
                <a:r>
                  <a:rPr lang="vi-VN" sz="2000"/>
                  <a:t>Từ sau khi Việt Nam chính thức trở thành thành viên của Tổ chức Thương mại thế giới (WTO) năm 2007.</a:t>
                </a:r>
                <a:endParaRPr lang="en-US" sz="2000"/>
              </a:p>
            </p:txBody>
          </p:sp>
        </p:grpSp>
        <p:sp>
          <p:nvSpPr>
            <p:cNvPr id="29" name="Arrow: Left 28">
              <a:extLst>
                <a:ext uri="{FF2B5EF4-FFF2-40B4-BE49-F238E27FC236}">
                  <a16:creationId xmlns:a16="http://schemas.microsoft.com/office/drawing/2014/main" id="{D3A1EA70-DCD6-1878-87D6-2592615FAAA0}"/>
                </a:ext>
              </a:extLst>
            </p:cNvPr>
            <p:cNvSpPr/>
            <p:nvPr/>
          </p:nvSpPr>
          <p:spPr>
            <a:xfrm>
              <a:off x="5055509" y="3495568"/>
              <a:ext cx="569681" cy="413657"/>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C8BD5F11-99FB-674B-6D72-38C73B461CD1}"/>
              </a:ext>
            </a:extLst>
          </p:cNvPr>
          <p:cNvGrpSpPr/>
          <p:nvPr/>
        </p:nvGrpSpPr>
        <p:grpSpPr>
          <a:xfrm>
            <a:off x="5087258" y="530680"/>
            <a:ext cx="3425371" cy="1293584"/>
            <a:chOff x="5087258" y="530680"/>
            <a:chExt cx="3425371" cy="1293584"/>
          </a:xfrm>
        </p:grpSpPr>
        <p:sp>
          <p:nvSpPr>
            <p:cNvPr id="17" name="Rectangle: Rounded Corners 16">
              <a:extLst>
                <a:ext uri="{FF2B5EF4-FFF2-40B4-BE49-F238E27FC236}">
                  <a16:creationId xmlns:a16="http://schemas.microsoft.com/office/drawing/2014/main" id="{00279783-72CD-391B-9604-93D810113AD7}"/>
                </a:ext>
              </a:extLst>
            </p:cNvPr>
            <p:cNvSpPr/>
            <p:nvPr/>
          </p:nvSpPr>
          <p:spPr>
            <a:xfrm>
              <a:off x="5087258" y="530680"/>
              <a:ext cx="2746828" cy="1293584"/>
            </a:xfrm>
            <a:prstGeom prst="roundRect">
              <a:avLst>
                <a:gd name="adj" fmla="val 1006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Vốn đầu tư của </a:t>
              </a:r>
            </a:p>
            <a:p>
              <a:pPr algn="ctr">
                <a:lnSpc>
                  <a:spcPct val="150000"/>
                </a:lnSpc>
              </a:pPr>
              <a:r>
                <a:rPr lang="en-US" sz="2000">
                  <a:solidFill>
                    <a:srgbClr val="000000"/>
                  </a:solidFill>
                </a:rPr>
                <a:t>nước ngoài</a:t>
              </a:r>
            </a:p>
          </p:txBody>
        </p:sp>
        <p:sp>
          <p:nvSpPr>
            <p:cNvPr id="2" name="Isosceles Triangle 1">
              <a:extLst>
                <a:ext uri="{FF2B5EF4-FFF2-40B4-BE49-F238E27FC236}">
                  <a16:creationId xmlns:a16="http://schemas.microsoft.com/office/drawing/2014/main" id="{0102728E-45F7-4F87-F32B-BA5ED2EC5E15}"/>
                </a:ext>
              </a:extLst>
            </p:cNvPr>
            <p:cNvSpPr/>
            <p:nvPr/>
          </p:nvSpPr>
          <p:spPr>
            <a:xfrm>
              <a:off x="7598229" y="1242605"/>
              <a:ext cx="914400" cy="581659"/>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49870F6F-AD93-837A-2B7F-72508BDF5471}"/>
              </a:ext>
            </a:extLst>
          </p:cNvPr>
          <p:cNvPicPr>
            <a:picLocks noChangeAspect="1"/>
          </p:cNvPicPr>
          <p:nvPr/>
        </p:nvPicPr>
        <p:blipFill>
          <a:blip r:embed="rId4"/>
          <a:stretch>
            <a:fillRect/>
          </a:stretch>
        </p:blipFill>
        <p:spPr>
          <a:xfrm>
            <a:off x="0" y="4947139"/>
            <a:ext cx="830125" cy="196361"/>
          </a:xfrm>
          <a:prstGeom prst="rect">
            <a:avLst/>
          </a:prstGeom>
        </p:spPr>
      </p:pic>
    </p:spTree>
    <p:extLst>
      <p:ext uri="{BB962C8B-B14F-4D97-AF65-F5344CB8AC3E}">
        <p14:creationId xmlns:p14="http://schemas.microsoft.com/office/powerpoint/2010/main" val="34817486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right)">
                                      <p:cBhvr>
                                        <p:cTn id="21" dur="500"/>
                                        <p:tgtEl>
                                          <p:spTgt spid="3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F57AD5-C776-08AD-3353-BE07505BEEEF}"/>
              </a:ext>
            </a:extLst>
          </p:cNvPr>
          <p:cNvSpPr txBox="1"/>
          <p:nvPr/>
        </p:nvSpPr>
        <p:spPr>
          <a:xfrm>
            <a:off x="301173" y="280627"/>
            <a:ext cx="8541653" cy="958660"/>
          </a:xfrm>
          <a:prstGeom prst="rect">
            <a:avLst/>
          </a:prstGeom>
          <a:noFill/>
        </p:spPr>
        <p:txBody>
          <a:bodyPr wrap="square">
            <a:spAutoFit/>
          </a:bodyPr>
          <a:lstStyle/>
          <a:p>
            <a:pPr algn="just">
              <a:lnSpc>
                <a:spcPct val="150000"/>
              </a:lnSpc>
            </a:pPr>
            <a:r>
              <a:rPr lang="en-US" sz="2000" b="1" i="1"/>
              <a:t>Hệ thống cơ sở hạ tầng: </a:t>
            </a:r>
            <a:r>
              <a:rPr lang="en-US" sz="2000"/>
              <a:t>được xây dựng hiện đại phục vụ cho công cuộc phát triển kinh tế và đời sống người dân.</a:t>
            </a:r>
          </a:p>
        </p:txBody>
      </p:sp>
      <p:grpSp>
        <p:nvGrpSpPr>
          <p:cNvPr id="5" name="Group 4">
            <a:extLst>
              <a:ext uri="{FF2B5EF4-FFF2-40B4-BE49-F238E27FC236}">
                <a16:creationId xmlns:a16="http://schemas.microsoft.com/office/drawing/2014/main" id="{E1DE0B50-D5DC-11A6-24DF-219E62949532}"/>
              </a:ext>
            </a:extLst>
          </p:cNvPr>
          <p:cNvGrpSpPr/>
          <p:nvPr/>
        </p:nvGrpSpPr>
        <p:grpSpPr>
          <a:xfrm>
            <a:off x="85071" y="1293859"/>
            <a:ext cx="4443386" cy="3416613"/>
            <a:chOff x="-13913" y="164316"/>
            <a:chExt cx="4443386" cy="3416613"/>
          </a:xfrm>
        </p:grpSpPr>
        <p:sp>
          <p:nvSpPr>
            <p:cNvPr id="6" name="TextBox 5">
              <a:extLst>
                <a:ext uri="{FF2B5EF4-FFF2-40B4-BE49-F238E27FC236}">
                  <a16:creationId xmlns:a16="http://schemas.microsoft.com/office/drawing/2014/main" id="{CB8E18FE-64D4-C521-7BE0-A1EBB28F1AA4}"/>
                </a:ext>
              </a:extLst>
            </p:cNvPr>
            <p:cNvSpPr txBox="1"/>
            <p:nvPr/>
          </p:nvSpPr>
          <p:spPr>
            <a:xfrm>
              <a:off x="-13913" y="3124394"/>
              <a:ext cx="4443386" cy="4565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u="none" strike="noStrike" kern="0" cap="none" spc="0" normalizeH="0" baseline="0" noProof="0">
                  <a:ln>
                    <a:noFill/>
                  </a:ln>
                  <a:solidFill>
                    <a:srgbClr val="000000"/>
                  </a:solidFill>
                  <a:effectLst/>
                  <a:uLnTx/>
                  <a:uFillTx/>
                  <a:latin typeface="Arial"/>
                  <a:cs typeface="Arial"/>
                  <a:sym typeface="Arial"/>
                </a:rPr>
                <a:t>Lễ khánh thành hầm đường bộ Hải Vân 2</a:t>
              </a:r>
              <a:endParaRPr kumimoji="0" lang="en-US" sz="1800" b="0" u="none" strike="noStrike" kern="0" cap="none" spc="0" normalizeH="0" baseline="0" noProof="0">
                <a:ln>
                  <a:noFill/>
                </a:ln>
                <a:solidFill>
                  <a:srgbClr val="000000"/>
                </a:solidFill>
                <a:effectLst/>
                <a:uLnTx/>
                <a:uFillTx/>
                <a:latin typeface="Arial"/>
                <a:cs typeface="Arial"/>
                <a:sym typeface="Arial"/>
              </a:endParaRPr>
            </a:p>
          </p:txBody>
        </p:sp>
        <p:pic>
          <p:nvPicPr>
            <p:cNvPr id="7" name="Hình ảnh 17">
              <a:extLst>
                <a:ext uri="{FF2B5EF4-FFF2-40B4-BE49-F238E27FC236}">
                  <a16:creationId xmlns:a16="http://schemas.microsoft.com/office/drawing/2014/main" id="{ED2318FC-C61E-22EC-EEF7-BBBB80299589}"/>
                </a:ext>
              </a:extLst>
            </p:cNvPr>
            <p:cNvPicPr>
              <a:picLocks noChangeAspect="1"/>
            </p:cNvPicPr>
            <p:nvPr/>
          </p:nvPicPr>
          <p:blipFill>
            <a:blip r:embed="rId2"/>
            <a:srcRect/>
            <a:stretch/>
          </p:blipFill>
          <p:spPr bwMode="auto">
            <a:xfrm>
              <a:off x="-13913" y="164316"/>
              <a:ext cx="4443386" cy="2960078"/>
            </a:xfrm>
            <a:prstGeom prst="rect">
              <a:avLst/>
            </a:prstGeom>
            <a:noFill/>
            <a:ln>
              <a:noFill/>
            </a:ln>
          </p:spPr>
        </p:pic>
      </p:grpSp>
      <p:grpSp>
        <p:nvGrpSpPr>
          <p:cNvPr id="11" name="Group 10">
            <a:extLst>
              <a:ext uri="{FF2B5EF4-FFF2-40B4-BE49-F238E27FC236}">
                <a16:creationId xmlns:a16="http://schemas.microsoft.com/office/drawing/2014/main" id="{B1F73E18-21AE-501B-AB61-3E0A7A27DA63}"/>
              </a:ext>
            </a:extLst>
          </p:cNvPr>
          <p:cNvGrpSpPr/>
          <p:nvPr/>
        </p:nvGrpSpPr>
        <p:grpSpPr>
          <a:xfrm>
            <a:off x="4593773" y="1293859"/>
            <a:ext cx="4443386" cy="3832112"/>
            <a:chOff x="-13913" y="164316"/>
            <a:chExt cx="4443386" cy="3832112"/>
          </a:xfrm>
        </p:grpSpPr>
        <p:sp>
          <p:nvSpPr>
            <p:cNvPr id="12" name="TextBox 11">
              <a:extLst>
                <a:ext uri="{FF2B5EF4-FFF2-40B4-BE49-F238E27FC236}">
                  <a16:creationId xmlns:a16="http://schemas.microsoft.com/office/drawing/2014/main" id="{14DF0275-B80B-2D40-85C2-C0E513D81649}"/>
                </a:ext>
              </a:extLst>
            </p:cNvPr>
            <p:cNvSpPr txBox="1"/>
            <p:nvPr/>
          </p:nvSpPr>
          <p:spPr>
            <a:xfrm>
              <a:off x="-13913" y="3124394"/>
              <a:ext cx="4443386"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u="none" strike="noStrike" kern="0" cap="none" spc="0" normalizeH="0" baseline="0" noProof="0">
                  <a:ln>
                    <a:noFill/>
                  </a:ln>
                  <a:solidFill>
                    <a:srgbClr val="000000"/>
                  </a:solidFill>
                  <a:effectLst/>
                  <a:uLnTx/>
                  <a:uFillTx/>
                  <a:latin typeface="Arial"/>
                  <a:cs typeface="Arial"/>
                  <a:sym typeface="Arial"/>
                </a:rPr>
                <a:t>Tàu Cát Linh - Hà Đông chính thức được khánh thành sau 2 tháng khai thác</a:t>
              </a:r>
              <a:endParaRPr kumimoji="0" lang="en-US" sz="1800" b="0" u="none" strike="noStrike" kern="0" cap="none" spc="0" normalizeH="0" baseline="0" noProof="0">
                <a:ln>
                  <a:noFill/>
                </a:ln>
                <a:solidFill>
                  <a:srgbClr val="000000"/>
                </a:solidFill>
                <a:effectLst/>
                <a:uLnTx/>
                <a:uFillTx/>
                <a:latin typeface="Arial"/>
                <a:cs typeface="Arial"/>
                <a:sym typeface="Arial"/>
              </a:endParaRPr>
            </a:p>
          </p:txBody>
        </p:sp>
        <p:pic>
          <p:nvPicPr>
            <p:cNvPr id="13" name="Hình ảnh 17">
              <a:extLst>
                <a:ext uri="{FF2B5EF4-FFF2-40B4-BE49-F238E27FC236}">
                  <a16:creationId xmlns:a16="http://schemas.microsoft.com/office/drawing/2014/main" id="{68CCB951-ECCD-92A2-0280-55957B97D4A1}"/>
                </a:ext>
              </a:extLst>
            </p:cNvPr>
            <p:cNvPicPr>
              <a:picLocks noChangeAspect="1"/>
            </p:cNvPicPr>
            <p:nvPr/>
          </p:nvPicPr>
          <p:blipFill>
            <a:blip r:embed="rId3"/>
            <a:srcRect/>
            <a:stretch/>
          </p:blipFill>
          <p:spPr bwMode="auto">
            <a:xfrm>
              <a:off x="-11195" y="164316"/>
              <a:ext cx="4437950" cy="2960078"/>
            </a:xfrm>
            <a:prstGeom prst="rect">
              <a:avLst/>
            </a:prstGeom>
            <a:noFill/>
            <a:ln>
              <a:noFill/>
            </a:ln>
          </p:spPr>
        </p:pic>
      </p:grpSp>
      <p:pic>
        <p:nvPicPr>
          <p:cNvPr id="2" name="Picture 1">
            <a:extLst>
              <a:ext uri="{FF2B5EF4-FFF2-40B4-BE49-F238E27FC236}">
                <a16:creationId xmlns:a16="http://schemas.microsoft.com/office/drawing/2014/main" id="{E50B0298-F2C0-B192-C4CC-47E65C67865A}"/>
              </a:ext>
            </a:extLst>
          </p:cNvPr>
          <p:cNvPicPr>
            <a:picLocks noChangeAspect="1"/>
          </p:cNvPicPr>
          <p:nvPr/>
        </p:nvPicPr>
        <p:blipFill>
          <a:blip r:embed="rId4"/>
          <a:stretch>
            <a:fillRect/>
          </a:stretch>
        </p:blipFill>
        <p:spPr>
          <a:xfrm>
            <a:off x="0" y="4947139"/>
            <a:ext cx="830125" cy="196361"/>
          </a:xfrm>
          <a:prstGeom prst="rect">
            <a:avLst/>
          </a:prstGeom>
        </p:spPr>
      </p:pic>
    </p:spTree>
    <p:extLst>
      <p:ext uri="{BB962C8B-B14F-4D97-AF65-F5344CB8AC3E}">
        <p14:creationId xmlns:p14="http://schemas.microsoft.com/office/powerpoint/2010/main" val="3654758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95BA0-7FB6-9B83-CC72-75754C2C3A2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D27E5311-1006-A95E-47BB-8AD01951DC1D}"/>
              </a:ext>
            </a:extLst>
          </p:cNvPr>
          <p:cNvGrpSpPr/>
          <p:nvPr/>
        </p:nvGrpSpPr>
        <p:grpSpPr>
          <a:xfrm>
            <a:off x="324639" y="854884"/>
            <a:ext cx="8682928" cy="650326"/>
            <a:chOff x="707750" y="232768"/>
            <a:chExt cx="8682928" cy="650326"/>
          </a:xfrm>
        </p:grpSpPr>
        <p:pic>
          <p:nvPicPr>
            <p:cNvPr id="12" name="Picture 11">
              <a:extLst>
                <a:ext uri="{FF2B5EF4-FFF2-40B4-BE49-F238E27FC236}">
                  <a16:creationId xmlns:a16="http://schemas.microsoft.com/office/drawing/2014/main" id="{81013F90-BEC0-3713-89DA-A859058F0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0" y="232768"/>
              <a:ext cx="841224" cy="650326"/>
            </a:xfrm>
            <a:prstGeom prst="rect">
              <a:avLst/>
            </a:prstGeom>
          </p:spPr>
        </p:pic>
        <p:sp>
          <p:nvSpPr>
            <p:cNvPr id="13" name="TextBox 12">
              <a:extLst>
                <a:ext uri="{FF2B5EF4-FFF2-40B4-BE49-F238E27FC236}">
                  <a16:creationId xmlns:a16="http://schemas.microsoft.com/office/drawing/2014/main" id="{44C701E6-E314-67E1-1BB8-C0ACEB8E2882}"/>
                </a:ext>
              </a:extLst>
            </p:cNvPr>
            <p:cNvSpPr txBox="1"/>
            <p:nvPr/>
          </p:nvSpPr>
          <p:spPr>
            <a:xfrm>
              <a:off x="1548974" y="271134"/>
              <a:ext cx="7841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rgbClr val="000000"/>
                  </a:solidFill>
                  <a:effectLst/>
                  <a:uLnTx/>
                  <a:uFillTx/>
                  <a:latin typeface="Arial"/>
                  <a:cs typeface="Arial"/>
                  <a:sym typeface="Arial"/>
                </a:rPr>
                <a:t>Chia lớp thành </a:t>
              </a:r>
              <a:r>
                <a:rPr kumimoji="0" lang="en-US" sz="2200" b="0" i="0" u="none" strike="noStrike" kern="0" cap="none" spc="0" normalizeH="0" baseline="0" noProof="0">
                  <a:ln>
                    <a:noFill/>
                  </a:ln>
                  <a:solidFill>
                    <a:srgbClr val="000000"/>
                  </a:solidFill>
                  <a:effectLst/>
                  <a:uLnTx/>
                  <a:uFillTx/>
                  <a:latin typeface="Arial"/>
                  <a:cs typeface="Arial"/>
                  <a:sym typeface="Arial"/>
                </a:rPr>
                <a:t>4</a:t>
              </a:r>
              <a:r>
                <a:rPr kumimoji="0" lang="vi-VN" sz="2200" b="0" i="0" u="none" strike="noStrike" kern="0" cap="none" spc="0" normalizeH="0" baseline="0" noProof="0">
                  <a:ln>
                    <a:noFill/>
                  </a:ln>
                  <a:solidFill>
                    <a:srgbClr val="000000"/>
                  </a:solidFill>
                  <a:effectLst/>
                  <a:uLnTx/>
                  <a:uFillTx/>
                  <a:latin typeface="Arial"/>
                  <a:cs typeface="Arial"/>
                  <a:sym typeface="Arial"/>
                </a:rPr>
                <a:t> nhóm</a:t>
              </a:r>
              <a:r>
                <a:rPr kumimoji="0" lang="en-US" sz="2200" b="0" i="0" u="none" strike="noStrike" kern="0" cap="none" spc="0" normalizeH="0" baseline="0" noProof="0">
                  <a:ln>
                    <a:noFill/>
                  </a:ln>
                  <a:solidFill>
                    <a:srgbClr val="000000"/>
                  </a:solidFill>
                  <a:effectLst/>
                  <a:uLnTx/>
                  <a:uFillTx/>
                  <a:latin typeface="Arial"/>
                  <a:cs typeface="Arial"/>
                  <a:sym typeface="Arial"/>
                </a:rPr>
                <a:t> và thực hiện nhiệm vụ:</a:t>
              </a:r>
            </a:p>
          </p:txBody>
        </p:sp>
      </p:grpSp>
      <p:sp>
        <p:nvSpPr>
          <p:cNvPr id="14" name="TextBox 13">
            <a:extLst>
              <a:ext uri="{FF2B5EF4-FFF2-40B4-BE49-F238E27FC236}">
                <a16:creationId xmlns:a16="http://schemas.microsoft.com/office/drawing/2014/main" id="{D9860975-1932-A353-05F0-9CA37EF947F5}"/>
              </a:ext>
            </a:extLst>
          </p:cNvPr>
          <p:cNvSpPr txBox="1"/>
          <p:nvPr/>
        </p:nvSpPr>
        <p:spPr>
          <a:xfrm>
            <a:off x="391042" y="2510626"/>
            <a:ext cx="4788384" cy="2343655"/>
          </a:xfrm>
          <a:prstGeom prst="rect">
            <a:avLst/>
          </a:prstGeom>
          <a:noFill/>
        </p:spPr>
        <p:txBody>
          <a:bodyPr wrap="square" rtlCol="0">
            <a:spAutoFit/>
          </a:bodyPr>
          <a:lstStyle/>
          <a:p>
            <a:pPr lvl="0" algn="just" defTabSz="457200">
              <a:lnSpc>
                <a:spcPct val="150000"/>
              </a:lnSpc>
              <a:buClrTx/>
              <a:defRPr/>
            </a:pPr>
            <a:r>
              <a:rPr lang="vi-VN" sz="2000" kern="1200">
                <a:latin typeface="Arial" panose="020B0604020202020204" pitchFamily="34" charset="0"/>
                <a:ea typeface="+mn-ea"/>
                <a:cs typeface="Arial" panose="020B0604020202020204" pitchFamily="34" charset="0"/>
              </a:rPr>
              <a:t>Khai thác </a:t>
            </a:r>
            <a:r>
              <a:rPr lang="en-US" sz="2000" kern="1200">
                <a:latin typeface="Arial" panose="020B0604020202020204" pitchFamily="34" charset="0"/>
                <a:ea typeface="+mn-ea"/>
                <a:cs typeface="Arial" panose="020B0604020202020204" pitchFamily="34" charset="0"/>
              </a:rPr>
              <a:t>Tư liệu 2,</a:t>
            </a:r>
            <a:r>
              <a:rPr lang="vi-VN" sz="2000" kern="1200">
                <a:latin typeface="Arial" panose="020B0604020202020204" pitchFamily="34" charset="0"/>
                <a:ea typeface="+mn-ea"/>
                <a:cs typeface="Arial" panose="020B0604020202020204" pitchFamily="34" charset="0"/>
              </a:rPr>
              <a:t> thông tin mục </a:t>
            </a:r>
            <a:r>
              <a:rPr lang="en-US" sz="2000" kern="1200">
                <a:latin typeface="Arial" panose="020B0604020202020204" pitchFamily="34" charset="0"/>
                <a:ea typeface="+mn-ea"/>
                <a:cs typeface="Arial" panose="020B0604020202020204" pitchFamily="34" charset="0"/>
              </a:rPr>
              <a:t>2b -</a:t>
            </a:r>
            <a:r>
              <a:rPr lang="vi-VN" sz="2000" kern="1200">
                <a:latin typeface="Arial" panose="020B0604020202020204" pitchFamily="34" charset="0"/>
                <a:ea typeface="+mn-ea"/>
                <a:cs typeface="Arial" panose="020B0604020202020204" pitchFamily="34" charset="0"/>
              </a:rPr>
              <a:t> SGK tr.</a:t>
            </a:r>
            <a:r>
              <a:rPr lang="en-US" sz="2000" kern="1200">
                <a:latin typeface="Arial" panose="020B0604020202020204" pitchFamily="34" charset="0"/>
                <a:ea typeface="+mn-ea"/>
                <a:cs typeface="Arial" panose="020B0604020202020204" pitchFamily="34" charset="0"/>
              </a:rPr>
              <a:t>107 - 108</a:t>
            </a:r>
            <a:r>
              <a:rPr lang="vi-VN" sz="2000" kern="1200">
                <a:latin typeface="Arial" panose="020B0604020202020204" pitchFamily="34" charset="0"/>
                <a:ea typeface="+mn-ea"/>
                <a:cs typeface="Arial" panose="020B0604020202020204" pitchFamily="34" charset="0"/>
              </a:rPr>
              <a:t> và </a:t>
            </a:r>
            <a:r>
              <a:rPr lang="en-US" sz="2000" kern="1200">
                <a:latin typeface="Arial" panose="020B0604020202020204" pitchFamily="34" charset="0"/>
                <a:ea typeface="+mn-ea"/>
                <a:cs typeface="Arial" panose="020B0604020202020204" pitchFamily="34" charset="0"/>
              </a:rPr>
              <a:t>trả lời câu hỏi: </a:t>
            </a:r>
            <a:r>
              <a:rPr lang="en-US" sz="2000" i="1" kern="1200">
                <a:solidFill>
                  <a:srgbClr val="FF0000"/>
                </a:solidFill>
                <a:latin typeface="Arial" panose="020B0604020202020204" pitchFamily="34" charset="0"/>
                <a:ea typeface="+mn-ea"/>
                <a:cs typeface="Arial" panose="020B0604020202020204" pitchFamily="34" charset="0"/>
              </a:rPr>
              <a:t>Trình bày những thành tựu tiêu biểu về chính trị mà Việt Nam đạt được trong công cuộc Đổi mới từ năm 1991 đến nay.</a:t>
            </a:r>
            <a:endParaRPr kumimoji="0" lang="en-US" sz="200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grpSp>
        <p:nvGrpSpPr>
          <p:cNvPr id="15" name="Group 14">
            <a:extLst>
              <a:ext uri="{FF2B5EF4-FFF2-40B4-BE49-F238E27FC236}">
                <a16:creationId xmlns:a16="http://schemas.microsoft.com/office/drawing/2014/main" id="{3103F03E-26F9-8278-FC8A-103100D5B7E5}"/>
              </a:ext>
            </a:extLst>
          </p:cNvPr>
          <p:cNvGrpSpPr/>
          <p:nvPr/>
        </p:nvGrpSpPr>
        <p:grpSpPr>
          <a:xfrm>
            <a:off x="0" y="1594556"/>
            <a:ext cx="3702206" cy="902017"/>
            <a:chOff x="0" y="1156922"/>
            <a:chExt cx="3702206" cy="902017"/>
          </a:xfrm>
        </p:grpSpPr>
        <p:sp>
          <p:nvSpPr>
            <p:cNvPr id="16" name="Arrow: Pentagon 15">
              <a:extLst>
                <a:ext uri="{FF2B5EF4-FFF2-40B4-BE49-F238E27FC236}">
                  <a16:creationId xmlns:a16="http://schemas.microsoft.com/office/drawing/2014/main" id="{F3C087DB-F9F6-86A5-3D31-5F88C16E59F3}"/>
                </a:ext>
              </a:extLst>
            </p:cNvPr>
            <p:cNvSpPr/>
            <p:nvPr/>
          </p:nvSpPr>
          <p:spPr>
            <a:xfrm>
              <a:off x="0" y="1372839"/>
              <a:ext cx="3702206" cy="584775"/>
            </a:xfrm>
            <a:prstGeom prst="homePlate">
              <a:avLst/>
            </a:prstGeom>
            <a:solidFill>
              <a:schemeClr val="accent3"/>
            </a:solidFill>
            <a:ln w="25400" cap="flat" cmpd="sng" algn="ctr">
              <a:noFill/>
              <a:prstDash val="solid"/>
            </a:ln>
            <a:effectLst/>
          </p:spPr>
          <p:txBody>
            <a:bodyPr rtlCol="0" anchor="ctr"/>
            <a:lstStyle/>
            <a:p>
              <a:pPr marL="9144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mn-ea"/>
                  <a:cs typeface="Arial"/>
                  <a:sym typeface="Arial"/>
                </a:rPr>
                <a:t>Nhóm 2: </a:t>
              </a:r>
            </a:p>
          </p:txBody>
        </p:sp>
        <p:pic>
          <p:nvPicPr>
            <p:cNvPr id="17" name="Picture 17">
              <a:extLst>
                <a:ext uri="{FF2B5EF4-FFF2-40B4-BE49-F238E27FC236}">
                  <a16:creationId xmlns:a16="http://schemas.microsoft.com/office/drawing/2014/main" id="{2A298B42-980A-223F-FAB7-8A01282B44F9}"/>
                </a:ext>
              </a:extLst>
            </p:cNvPr>
            <p:cNvPicPr>
              <a:picLocks noChangeAspect="1"/>
            </p:cNvPicPr>
            <p:nvPr/>
          </p:nvPicPr>
          <p:blipFill>
            <a:blip r:embed="rId3"/>
            <a:srcRect/>
            <a:stretch>
              <a:fillRect/>
            </a:stretch>
          </p:blipFill>
          <p:spPr>
            <a:xfrm>
              <a:off x="184568" y="1156922"/>
              <a:ext cx="1043297" cy="902017"/>
            </a:xfrm>
            <a:prstGeom prst="rect">
              <a:avLst/>
            </a:prstGeom>
          </p:spPr>
        </p:pic>
      </p:grpSp>
      <p:sp>
        <p:nvSpPr>
          <p:cNvPr id="18" name="TextBox 17">
            <a:extLst>
              <a:ext uri="{FF2B5EF4-FFF2-40B4-BE49-F238E27FC236}">
                <a16:creationId xmlns:a16="http://schemas.microsoft.com/office/drawing/2014/main" id="{9AAFEFC9-56F4-1778-86A6-64108E0442A2}"/>
              </a:ext>
            </a:extLst>
          </p:cNvPr>
          <p:cNvSpPr txBox="1"/>
          <p:nvPr/>
        </p:nvSpPr>
        <p:spPr>
          <a:xfrm>
            <a:off x="62668" y="343392"/>
            <a:ext cx="9018663" cy="46166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2400" b="1" i="1" u="none"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Arial" panose="020B0604020202020204" pitchFamily="34" charset="0"/>
                <a:sym typeface="Arial"/>
              </a:rPr>
              <a:t>2. Chính trị</a:t>
            </a:r>
          </a:p>
        </p:txBody>
      </p:sp>
      <p:sp>
        <p:nvSpPr>
          <p:cNvPr id="2" name="Rectangle: Diagonal Corners Rounded 1">
            <a:extLst>
              <a:ext uri="{FF2B5EF4-FFF2-40B4-BE49-F238E27FC236}">
                <a16:creationId xmlns:a16="http://schemas.microsoft.com/office/drawing/2014/main" id="{FCE9B4D9-FD25-D485-7581-1BEFB95AA2F1}"/>
              </a:ext>
            </a:extLst>
          </p:cNvPr>
          <p:cNvSpPr/>
          <p:nvPr/>
        </p:nvSpPr>
        <p:spPr>
          <a:xfrm>
            <a:off x="5441796" y="1862958"/>
            <a:ext cx="3379563" cy="2997328"/>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2</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2000">
                <a:latin typeface="Times New Roman" panose="02020603050405020304" pitchFamily="18" charset="0"/>
                <a:ea typeface="Times New Roman" panose="02020603050405020304" pitchFamily="18" charset="0"/>
                <a:cs typeface="+mn-cs"/>
              </a:rPr>
              <a:t>Nhà nước Cộng hòa xã hội chủ nghĩa Việt Nam là Nhà nước pháp quyền xã hội chủ nghĩa của nhân dân, do nhân dân, vì nhân dân. </a:t>
            </a:r>
          </a:p>
          <a:p>
            <a:pPr lvl="0" algn="r">
              <a:lnSpc>
                <a:spcPct val="150000"/>
              </a:lnSpc>
              <a:buClrTx/>
            </a:pPr>
            <a:r>
              <a:rPr lang="vi-VN" sz="1200">
                <a:latin typeface="Times New Roman" panose="02020603050405020304" pitchFamily="18" charset="0"/>
                <a:ea typeface="Times New Roman" panose="02020603050405020304" pitchFamily="18" charset="0"/>
                <a:cs typeface="+mn-cs"/>
              </a:rPr>
              <a:t>(Trích Điều 2, Hiến pháp của nước Cộng hòa xã hội chủ nghĩa Việt Nam, năm 2013)</a:t>
            </a:r>
          </a:p>
        </p:txBody>
      </p:sp>
      <p:pic>
        <p:nvPicPr>
          <p:cNvPr id="3" name="Picture 2">
            <a:extLst>
              <a:ext uri="{FF2B5EF4-FFF2-40B4-BE49-F238E27FC236}">
                <a16:creationId xmlns:a16="http://schemas.microsoft.com/office/drawing/2014/main" id="{657F0A58-7BBD-860D-FF46-854009AF4E6D}"/>
              </a:ext>
            </a:extLst>
          </p:cNvPr>
          <p:cNvPicPr>
            <a:picLocks noChangeAspect="1"/>
          </p:cNvPicPr>
          <p:nvPr/>
        </p:nvPicPr>
        <p:blipFill>
          <a:blip r:embed="rId4"/>
          <a:stretch>
            <a:fillRect/>
          </a:stretch>
        </p:blipFill>
        <p:spPr>
          <a:xfrm>
            <a:off x="0" y="4947139"/>
            <a:ext cx="830125" cy="196361"/>
          </a:xfrm>
          <a:prstGeom prst="rect">
            <a:avLst/>
          </a:prstGeom>
        </p:spPr>
      </p:pic>
    </p:spTree>
    <p:extLst>
      <p:ext uri="{BB962C8B-B14F-4D97-AF65-F5344CB8AC3E}">
        <p14:creationId xmlns:p14="http://schemas.microsoft.com/office/powerpoint/2010/main" val="14249532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9203DE9B-BBB7-414B-5D5D-A0E49E60B4F1}"/>
            </a:ext>
          </a:extLst>
        </p:cNvPr>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EE24AEB2-A6E8-A02F-6859-CCDA5257FAFF}"/>
              </a:ext>
            </a:extLst>
          </p:cNvPr>
          <p:cNvSpPr/>
          <p:nvPr/>
        </p:nvSpPr>
        <p:spPr>
          <a:xfrm>
            <a:off x="227995" y="421821"/>
            <a:ext cx="8688009" cy="4299858"/>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2000" b="1" kern="100" noProof="0">
                <a:solidFill>
                  <a:srgbClr val="0070C0"/>
                </a:solidFill>
                <a:latin typeface="Times New Roman" panose="02020603050405020304" pitchFamily="18" charset="0"/>
                <a:ea typeface="Calibri" panose="020F0502020204030204" pitchFamily="34" charset="0"/>
                <a:cs typeface="+mn-cs"/>
              </a:rPr>
              <a:t>2.1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Quan hệ đối ngoại được mở rộng và ngày càng đi vào chiều sâu, tính đến tháng 1/2023, Việt Nam đã thiết lập quan hệ ngoại giao với 191/193 quốc gia và vùng lãnh thổ trên thế giới, xây dựng quan hệ đối tác chiến lược, đối tác toàn diện với 30 nước, trong đó, có 5 nước thường trực Hội đồng Bảo an Liên hợp quốc. Năm 2020, Việt Nam đảm nhận các trọng trách quốc tế quan trọng là Chủ tịch ASEAN, Chủ tịch AIPA-41 và Uỷ viên không thường trực Hội đồng Bảo an Liên hợp quốc nhiệm kì 2020 - 2021. Việt Nam cũng là thành viên chủ động, tích cực và có trách nhiệm của Hiệp hội các quốc gia Đông Nam Á (ASEAN), Diễn đàn hợp tác kinh tế châu Á - Thái Bình Dương (APEC), các tổ chức của Liên hợp quốc,... được cộng đồng quốc tế tôn trọng.</a:t>
            </a:r>
          </a:p>
          <a:p>
            <a:pPr lvl="0" algn="r">
              <a:lnSpc>
                <a:spcPct val="150000"/>
              </a:lnSpc>
              <a:buClrTx/>
            </a:pPr>
            <a:r>
              <a:rPr lang="vi-VN" sz="1800">
                <a:latin typeface="Times New Roman" panose="02020603050405020304" pitchFamily="18" charset="0"/>
                <a:ea typeface="Times New Roman" panose="02020603050405020304" pitchFamily="18" charset="0"/>
                <a:cs typeface="+mn-cs"/>
              </a:rPr>
              <a:t>(Tổng hợp từ nhiều nguồn)</a:t>
            </a:r>
            <a:endParaRPr lang="vi-VN" sz="1000">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5926820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063AA343-8D1C-0278-E201-9B6B43820EED}"/>
            </a:ext>
          </a:extLst>
        </p:cNvPr>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72CD9CE6-D17A-9773-6B4E-243DC628AD7D}"/>
              </a:ext>
            </a:extLst>
          </p:cNvPr>
          <p:cNvSpPr/>
          <p:nvPr/>
        </p:nvSpPr>
        <p:spPr>
          <a:xfrm>
            <a:off x="227995" y="672192"/>
            <a:ext cx="8688009" cy="4008665"/>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en-US" sz="2000" b="1" kern="100" noProof="0">
                <a:solidFill>
                  <a:srgbClr val="0070C0"/>
                </a:solidFill>
                <a:latin typeface="Times New Roman" panose="02020603050405020304" pitchFamily="18" charset="0"/>
                <a:ea typeface="Calibri" panose="020F0502020204030204" pitchFamily="34" charset="0"/>
                <a:cs typeface="+mn-cs"/>
              </a:rPr>
              <a:t>2.2</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Từ khi gia nhập tổ chức Thương mại Thế giới (WTO) đến nay, Việt Nam đã kí 15 hiệp định thương mại tự do (FTA) khu vực và song phương, đang đàm phán 2 FTA với các đối tác khác. Các FTA mà Việt Nam tham gia có độ phủ rộng hầu hết các châu lục với gần 60 nền kinh tế có tổng GDP chiếm gần 90% GDP thế giới, trong đó có 15 nước thành viên G20 và 9/10 đối tác kinh tế - thương mại lớn nhất của Việt Nam thuộc 3 trung tâm kinh tế lớn nhất thế giới là Bắc Mỹ, Tây Âu và Đông Á. Do đó, việc tham gia và thực thi các FTA sẽ mang lại những cơ hội lớn cho Việt Nam, tác động tích cực tới phát triển kinh tế, nâng cao năng lực cạnh tranh quốc gia, doanh nghiệp và sản phẩm,,...</a:t>
            </a:r>
          </a:p>
          <a:p>
            <a:pPr lvl="0" algn="r">
              <a:lnSpc>
                <a:spcPct val="150000"/>
              </a:lnSpc>
              <a:buClrTx/>
            </a:pPr>
            <a:r>
              <a:rPr lang="vi-VN" sz="1800">
                <a:latin typeface="Times New Roman" panose="02020603050405020304" pitchFamily="18" charset="0"/>
                <a:ea typeface="Times New Roman" panose="02020603050405020304" pitchFamily="18" charset="0"/>
                <a:cs typeface="+mn-cs"/>
              </a:rPr>
              <a:t>(Theo Trung tâm WTO và Hội nhập)</a:t>
            </a:r>
            <a:endParaRPr lang="vi-VN" sz="1000">
              <a:latin typeface="Times New Roman" panose="02020603050405020304" pitchFamily="18" charset="0"/>
              <a:ea typeface="Times New Roman" panose="02020603050405020304" pitchFamily="18" charset="0"/>
              <a:cs typeface="+mn-cs"/>
            </a:endParaRPr>
          </a:p>
        </p:txBody>
      </p:sp>
      <p:pic>
        <p:nvPicPr>
          <p:cNvPr id="2" name="Picture 1">
            <a:extLst>
              <a:ext uri="{FF2B5EF4-FFF2-40B4-BE49-F238E27FC236}">
                <a16:creationId xmlns:a16="http://schemas.microsoft.com/office/drawing/2014/main" id="{042EEB7B-04C6-6D3A-82CB-C9CA8A85C28E}"/>
              </a:ext>
            </a:extLst>
          </p:cNvPr>
          <p:cNvPicPr>
            <a:picLocks noChangeAspect="1"/>
          </p:cNvPicPr>
          <p:nvPr/>
        </p:nvPicPr>
        <p:blipFill>
          <a:blip r:embed="rId3"/>
          <a:stretch>
            <a:fillRect/>
          </a:stretch>
        </p:blipFill>
        <p:spPr>
          <a:xfrm>
            <a:off x="0" y="4947139"/>
            <a:ext cx="830125" cy="196361"/>
          </a:xfrm>
          <a:prstGeom prst="rect">
            <a:avLst/>
          </a:prstGeom>
        </p:spPr>
      </p:pic>
    </p:spTree>
    <p:extLst>
      <p:ext uri="{BB962C8B-B14F-4D97-AF65-F5344CB8AC3E}">
        <p14:creationId xmlns:p14="http://schemas.microsoft.com/office/powerpoint/2010/main" val="307836223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F5CAC13A-72B6-9D1E-459E-BDDE1F76790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10C93E3-50C0-12B7-9E9C-D7D3FFC3462C}"/>
              </a:ext>
            </a:extLst>
          </p:cNvPr>
          <p:cNvGrpSpPr/>
          <p:nvPr/>
        </p:nvGrpSpPr>
        <p:grpSpPr>
          <a:xfrm>
            <a:off x="-177800" y="414728"/>
            <a:ext cx="3127828" cy="678543"/>
            <a:chOff x="-87085" y="420914"/>
            <a:chExt cx="3127828" cy="678543"/>
          </a:xfrm>
        </p:grpSpPr>
        <p:sp>
          <p:nvSpPr>
            <p:cNvPr id="3" name="Arrow: Pentagon 2">
              <a:extLst>
                <a:ext uri="{FF2B5EF4-FFF2-40B4-BE49-F238E27FC236}">
                  <a16:creationId xmlns:a16="http://schemas.microsoft.com/office/drawing/2014/main" id="{32C0A1B1-A035-62B7-EDD8-985E01DB6507}"/>
                </a:ext>
              </a:extLst>
            </p:cNvPr>
            <p:cNvSpPr/>
            <p:nvPr/>
          </p:nvSpPr>
          <p:spPr>
            <a:xfrm>
              <a:off x="-87085" y="497114"/>
              <a:ext cx="3040743" cy="602343"/>
            </a:xfrm>
            <a:prstGeom prst="homePlat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i="1"/>
            </a:p>
          </p:txBody>
        </p:sp>
        <p:sp>
          <p:nvSpPr>
            <p:cNvPr id="2" name="Arrow: Pentagon 1">
              <a:extLst>
                <a:ext uri="{FF2B5EF4-FFF2-40B4-BE49-F238E27FC236}">
                  <a16:creationId xmlns:a16="http://schemas.microsoft.com/office/drawing/2014/main" id="{2E360CBE-626A-76E2-D791-11B2D92FF3F6}"/>
                </a:ext>
              </a:extLst>
            </p:cNvPr>
            <p:cNvSpPr/>
            <p:nvPr/>
          </p:nvSpPr>
          <p:spPr>
            <a:xfrm>
              <a:off x="0" y="420914"/>
              <a:ext cx="3040743" cy="602343"/>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000000"/>
                  </a:solidFill>
                </a:rPr>
                <a:t>Chính trị</a:t>
              </a:r>
            </a:p>
          </p:txBody>
        </p:sp>
      </p:grpSp>
      <p:pic>
        <p:nvPicPr>
          <p:cNvPr id="2050" name="Picture 2">
            <a:extLst>
              <a:ext uri="{FF2B5EF4-FFF2-40B4-BE49-F238E27FC236}">
                <a16:creationId xmlns:a16="http://schemas.microsoft.com/office/drawing/2014/main" id="{33C16C23-2384-559A-40D5-08D7F50781F0}"/>
              </a:ext>
            </a:extLst>
          </p:cNvPr>
          <p:cNvPicPr>
            <a:picLocks noChangeAspect="1" noChangeArrowheads="1"/>
          </p:cNvPicPr>
          <p:nvPr/>
        </p:nvPicPr>
        <p:blipFill>
          <a:blip r:embed="rId3"/>
          <a:srcRect t="6256" b="6256"/>
          <a:stretch/>
        </p:blipFill>
        <p:spPr bwMode="auto">
          <a:xfrm>
            <a:off x="5156617" y="145768"/>
            <a:ext cx="3833531" cy="4851964"/>
          </a:xfrm>
          <a:prstGeom prst="roundRect">
            <a:avLst>
              <a:gd name="adj" fmla="val 4122"/>
            </a:avLst>
          </a:prstGeom>
          <a:noFill/>
          <a:ln w="57150">
            <a:solidFill>
              <a:schemeClr val="accent6"/>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04709F3-3CC9-9E09-626E-74AA4812F184}"/>
              </a:ext>
            </a:extLst>
          </p:cNvPr>
          <p:cNvSpPr/>
          <p:nvPr/>
        </p:nvSpPr>
        <p:spPr>
          <a:xfrm>
            <a:off x="322169" y="1292547"/>
            <a:ext cx="4598173" cy="1097280"/>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Độc lập chủ quyền được giữ vững, tình hình chính trị ổn định.</a:t>
            </a:r>
          </a:p>
        </p:txBody>
      </p:sp>
      <p:sp>
        <p:nvSpPr>
          <p:cNvPr id="5" name="Rectangle: Rounded Corners 4">
            <a:extLst>
              <a:ext uri="{FF2B5EF4-FFF2-40B4-BE49-F238E27FC236}">
                <a16:creationId xmlns:a16="http://schemas.microsoft.com/office/drawing/2014/main" id="{155B8A63-E494-DF7C-16ED-0E13C4F53919}"/>
              </a:ext>
            </a:extLst>
          </p:cNvPr>
          <p:cNvSpPr/>
          <p:nvPr/>
        </p:nvSpPr>
        <p:spPr>
          <a:xfrm>
            <a:off x="322170" y="2489234"/>
            <a:ext cx="4598173" cy="1097280"/>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Bộ máy chính quyền nhà nước và hệ thống luật pháp ngày càng hoàn thiện. </a:t>
            </a:r>
            <a:endParaRPr lang="en-US" sz="2000">
              <a:solidFill>
                <a:srgbClr val="000000"/>
              </a:solidFill>
            </a:endParaRPr>
          </a:p>
        </p:txBody>
      </p:sp>
      <p:sp>
        <p:nvSpPr>
          <p:cNvPr id="7" name="Rectangle: Rounded Corners 6">
            <a:extLst>
              <a:ext uri="{FF2B5EF4-FFF2-40B4-BE49-F238E27FC236}">
                <a16:creationId xmlns:a16="http://schemas.microsoft.com/office/drawing/2014/main" id="{68AE6FDD-F3EF-C029-E56D-5B7736082175}"/>
              </a:ext>
            </a:extLst>
          </p:cNvPr>
          <p:cNvSpPr/>
          <p:nvPr/>
        </p:nvSpPr>
        <p:spPr>
          <a:xfrm>
            <a:off x="322170" y="3685921"/>
            <a:ext cx="4598173" cy="1097280"/>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Là nhà nước pháp quyền xã hội chủ nghĩa của dân, do dân, vì dân.</a:t>
            </a:r>
          </a:p>
        </p:txBody>
      </p:sp>
    </p:spTree>
    <p:extLst>
      <p:ext uri="{BB962C8B-B14F-4D97-AF65-F5344CB8AC3E}">
        <p14:creationId xmlns:p14="http://schemas.microsoft.com/office/powerpoint/2010/main" val="42017417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randombar(horizontal)">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pSp>
        <p:nvGrpSpPr>
          <p:cNvPr id="4" name="Group 3">
            <a:extLst>
              <a:ext uri="{FF2B5EF4-FFF2-40B4-BE49-F238E27FC236}">
                <a16:creationId xmlns:a16="http://schemas.microsoft.com/office/drawing/2014/main" id="{41DAE2D9-E57F-DB47-6B61-C922B74885D2}"/>
              </a:ext>
            </a:extLst>
          </p:cNvPr>
          <p:cNvGrpSpPr/>
          <p:nvPr/>
        </p:nvGrpSpPr>
        <p:grpSpPr>
          <a:xfrm>
            <a:off x="2447297" y="2914969"/>
            <a:ext cx="4249406" cy="2228531"/>
            <a:chOff x="2447356" y="2379973"/>
            <a:chExt cx="4249406" cy="2228531"/>
          </a:xfrm>
        </p:grpSpPr>
        <p:pic>
          <p:nvPicPr>
            <p:cNvPr id="682" name="Google Shape;682;p59"/>
            <p:cNvPicPr preferRelativeResize="0"/>
            <p:nvPr/>
          </p:nvPicPr>
          <p:blipFill>
            <a:blip r:embed="rId3">
              <a:alphaModFix/>
            </a:blip>
            <a:stretch>
              <a:fillRect/>
            </a:stretch>
          </p:blipFill>
          <p:spPr>
            <a:xfrm rot="-900016" flipH="1">
              <a:off x="2447356" y="2379976"/>
              <a:ext cx="1201519" cy="1897381"/>
            </a:xfrm>
            <a:prstGeom prst="rect">
              <a:avLst/>
            </a:prstGeom>
            <a:noFill/>
            <a:ln>
              <a:noFill/>
            </a:ln>
          </p:spPr>
        </p:pic>
        <p:pic>
          <p:nvPicPr>
            <p:cNvPr id="685" name="Google Shape;685;p59"/>
            <p:cNvPicPr preferRelativeResize="0"/>
            <p:nvPr/>
          </p:nvPicPr>
          <p:blipFill>
            <a:blip r:embed="rId4">
              <a:alphaModFix/>
            </a:blip>
            <a:stretch>
              <a:fillRect/>
            </a:stretch>
          </p:blipFill>
          <p:spPr>
            <a:xfrm rot="899996">
              <a:off x="5495237" y="2379973"/>
              <a:ext cx="1201525" cy="1897377"/>
            </a:xfrm>
            <a:prstGeom prst="rect">
              <a:avLst/>
            </a:prstGeom>
            <a:noFill/>
            <a:ln>
              <a:noFill/>
            </a:ln>
          </p:spPr>
        </p:pic>
        <p:pic>
          <p:nvPicPr>
            <p:cNvPr id="686" name="Google Shape;686;p59"/>
            <p:cNvPicPr preferRelativeResize="0"/>
            <p:nvPr/>
          </p:nvPicPr>
          <p:blipFill>
            <a:blip r:embed="rId5">
              <a:alphaModFix/>
            </a:blip>
            <a:stretch>
              <a:fillRect/>
            </a:stretch>
          </p:blipFill>
          <p:spPr>
            <a:xfrm>
              <a:off x="4015888" y="2408450"/>
              <a:ext cx="1112225" cy="966600"/>
            </a:xfrm>
            <a:prstGeom prst="rect">
              <a:avLst/>
            </a:prstGeom>
            <a:noFill/>
            <a:ln>
              <a:noFill/>
            </a:ln>
          </p:spPr>
        </p:pic>
        <p:sp>
          <p:nvSpPr>
            <p:cNvPr id="687" name="Google Shape;687;p59"/>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88" name="Google Shape;688;p59"/>
            <p:cNvPicPr preferRelativeResize="0"/>
            <p:nvPr/>
          </p:nvPicPr>
          <p:blipFill>
            <a:blip r:embed="rId6">
              <a:alphaModFix/>
            </a:blip>
            <a:stretch>
              <a:fillRect/>
            </a:stretch>
          </p:blipFill>
          <p:spPr>
            <a:xfrm>
              <a:off x="2595964" y="2983252"/>
              <a:ext cx="3952174" cy="1509100"/>
            </a:xfrm>
            <a:prstGeom prst="rect">
              <a:avLst/>
            </a:prstGeom>
            <a:noFill/>
            <a:ln>
              <a:noFill/>
            </a:ln>
          </p:spPr>
        </p:pic>
      </p:grpSp>
      <p:sp>
        <p:nvSpPr>
          <p:cNvPr id="5" name="TextBox 4">
            <a:extLst>
              <a:ext uri="{FF2B5EF4-FFF2-40B4-BE49-F238E27FC236}">
                <a16:creationId xmlns:a16="http://schemas.microsoft.com/office/drawing/2014/main" id="{0950720F-B715-E3DE-C9EF-1D0FF23583FF}"/>
              </a:ext>
            </a:extLst>
          </p:cNvPr>
          <p:cNvSpPr txBox="1"/>
          <p:nvPr/>
        </p:nvSpPr>
        <p:spPr>
          <a:xfrm>
            <a:off x="527626" y="353022"/>
            <a:ext cx="8088630" cy="2431371"/>
          </a:xfrm>
          <a:prstGeom prst="rect">
            <a:avLst/>
          </a:prstGeom>
          <a:noFill/>
        </p:spPr>
        <p:txBody>
          <a:bodyPr wrap="square">
            <a:spAutoFit/>
          </a:bodyPr>
          <a:lstStyle/>
          <a:p>
            <a:pPr algn="ctr">
              <a:lnSpc>
                <a:spcPct val="150000"/>
              </a:lnSpc>
            </a:pPr>
            <a:r>
              <a:rPr lang="vi-VN" sz="5400" b="1">
                <a:solidFill>
                  <a:schemeClr val="bg2">
                    <a:lumMod val="75000"/>
                  </a:schemeClr>
                </a:solidFill>
                <a:latin typeface="+mn-lt"/>
                <a:ea typeface="Times New Roman" panose="02020603050405020304" pitchFamily="18" charset="0"/>
                <a:cs typeface="Times New Roman" panose="02020603050405020304" pitchFamily="18" charset="0"/>
              </a:rPr>
              <a:t>BÀI </a:t>
            </a:r>
            <a:r>
              <a:rPr lang="en-US" sz="5400" b="1">
                <a:solidFill>
                  <a:schemeClr val="bg2">
                    <a:lumMod val="75000"/>
                  </a:schemeClr>
                </a:solidFill>
                <a:latin typeface="+mn-lt"/>
                <a:ea typeface="Times New Roman" panose="02020603050405020304" pitchFamily="18" charset="0"/>
                <a:cs typeface="Times New Roman" panose="02020603050405020304" pitchFamily="18" charset="0"/>
              </a:rPr>
              <a:t>21</a:t>
            </a:r>
            <a:r>
              <a:rPr lang="vi-VN" sz="5400" b="1">
                <a:solidFill>
                  <a:schemeClr val="bg2">
                    <a:lumMod val="75000"/>
                  </a:schemeClr>
                </a:solidFill>
                <a:latin typeface="+mn-lt"/>
                <a:ea typeface="Times New Roman" panose="02020603050405020304" pitchFamily="18" charset="0"/>
                <a:cs typeface="Times New Roman" panose="02020603050405020304" pitchFamily="18" charset="0"/>
              </a:rPr>
              <a:t>: VIỆT NAM</a:t>
            </a:r>
            <a:endParaRPr lang="en-US" sz="5400" b="1">
              <a:solidFill>
                <a:schemeClr val="bg2">
                  <a:lumMod val="75000"/>
                </a:schemeClr>
              </a:solidFill>
              <a:latin typeface="+mn-lt"/>
              <a:ea typeface="Times New Roman" panose="02020603050405020304" pitchFamily="18" charset="0"/>
              <a:cs typeface="Times New Roman" panose="02020603050405020304" pitchFamily="18" charset="0"/>
            </a:endParaRPr>
          </a:p>
          <a:p>
            <a:pPr algn="ctr">
              <a:lnSpc>
                <a:spcPct val="150000"/>
              </a:lnSpc>
            </a:pPr>
            <a:r>
              <a:rPr lang="en-US" sz="5400" b="1">
                <a:solidFill>
                  <a:schemeClr val="bg2">
                    <a:lumMod val="75000"/>
                  </a:schemeClr>
                </a:solidFill>
                <a:latin typeface="+mn-lt"/>
                <a:ea typeface="Times New Roman" panose="02020603050405020304" pitchFamily="18" charset="0"/>
                <a:cs typeface="Times New Roman" panose="02020603050405020304" pitchFamily="18" charset="0"/>
              </a:rPr>
              <a:t>TỪ NĂM 1991 ĐẾN NAY</a:t>
            </a:r>
            <a:endParaRPr lang="en-US" sz="5400" b="1" kern="0">
              <a:solidFill>
                <a:schemeClr val="bg2">
                  <a:lumMod val="75000"/>
                </a:schemeClr>
              </a:solidFill>
              <a:latin typeface="+mn-l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8">
          <a:extLst>
            <a:ext uri="{FF2B5EF4-FFF2-40B4-BE49-F238E27FC236}">
              <a16:creationId xmlns:a16="http://schemas.microsoft.com/office/drawing/2014/main" id="{5BB370CE-8E5F-601B-1761-B122ABE932B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848C1ED-D950-FF27-08CB-E6D361166476}"/>
              </a:ext>
            </a:extLst>
          </p:cNvPr>
          <p:cNvGrpSpPr/>
          <p:nvPr/>
        </p:nvGrpSpPr>
        <p:grpSpPr>
          <a:xfrm>
            <a:off x="163934" y="228601"/>
            <a:ext cx="4327690" cy="4168225"/>
            <a:chOff x="4311392" y="1011150"/>
            <a:chExt cx="4327690" cy="4168225"/>
          </a:xfrm>
        </p:grpSpPr>
        <p:pic>
          <p:nvPicPr>
            <p:cNvPr id="6" name="Hình ảnh 41">
              <a:extLst>
                <a:ext uri="{FF2B5EF4-FFF2-40B4-BE49-F238E27FC236}">
                  <a16:creationId xmlns:a16="http://schemas.microsoft.com/office/drawing/2014/main" id="{B649DBE4-20CF-0657-0C04-B7DA7918FBC0}"/>
                </a:ext>
              </a:extLst>
            </p:cNvPr>
            <p:cNvPicPr>
              <a:picLocks noChangeAspect="1"/>
            </p:cNvPicPr>
            <p:nvPr/>
          </p:nvPicPr>
          <p:blipFill>
            <a:blip r:embed="rId3"/>
            <a:srcRect/>
            <a:stretch/>
          </p:blipFill>
          <p:spPr>
            <a:xfrm>
              <a:off x="4311392" y="1011150"/>
              <a:ext cx="4327690" cy="2644218"/>
            </a:xfrm>
            <a:prstGeom prst="rect">
              <a:avLst/>
            </a:prstGeom>
            <a:noFill/>
            <a:ln>
              <a:noFill/>
            </a:ln>
          </p:spPr>
        </p:pic>
        <p:sp>
          <p:nvSpPr>
            <p:cNvPr id="9" name="TextBox 8">
              <a:extLst>
                <a:ext uri="{FF2B5EF4-FFF2-40B4-BE49-F238E27FC236}">
                  <a16:creationId xmlns:a16="http://schemas.microsoft.com/office/drawing/2014/main" id="{2F950E0F-C38A-E396-CD5E-C256E3F2409D}"/>
                </a:ext>
              </a:extLst>
            </p:cNvPr>
            <p:cNvSpPr txBox="1"/>
            <p:nvPr/>
          </p:nvSpPr>
          <p:spPr>
            <a:xfrm>
              <a:off x="4422980" y="3655368"/>
              <a:ext cx="4104514" cy="1524007"/>
            </a:xfrm>
            <a:prstGeom prst="rect">
              <a:avLst/>
            </a:prstGeom>
            <a:noFill/>
          </p:spPr>
          <p:txBody>
            <a:bodyPr wrap="square">
              <a:spAutoFit/>
            </a:bodyPr>
            <a:lstStyle/>
            <a:p>
              <a:pPr marL="0" marR="0" lvl="0" indent="0" algn="ctr"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1600" b="0" u="none" strike="noStrike" kern="0" cap="none" spc="0" normalizeH="0" baseline="0" noProof="0">
                  <a:ln>
                    <a:noFill/>
                  </a:ln>
                  <a:solidFill>
                    <a:srgbClr val="000000"/>
                  </a:solidFill>
                  <a:effectLst/>
                  <a:uLnTx/>
                  <a:uFillTx/>
                  <a:latin typeface="Arial"/>
                  <a:ea typeface="+mn-ea"/>
                  <a:cs typeface="Arial"/>
                  <a:sym typeface="Arial"/>
                </a:rPr>
                <a:t>Phiên họp thứ hai </a:t>
              </a:r>
              <a:r>
                <a:rPr kumimoji="0" lang="vi-VN" sz="1600" b="0" u="none" strike="noStrike" kern="0" cap="none" spc="0" normalizeH="0" baseline="0" noProof="0">
                  <a:ln>
                    <a:noFill/>
                  </a:ln>
                  <a:solidFill>
                    <a:srgbClr val="000000"/>
                  </a:solidFill>
                  <a:effectLst/>
                  <a:uLnTx/>
                  <a:uFillTx/>
                  <a:latin typeface="Arial"/>
                  <a:ea typeface="+mn-ea"/>
                  <a:cs typeface="Arial"/>
                  <a:sym typeface="Arial"/>
                </a:rPr>
                <a:t>chỉ đạo xây dựng Đề án "Chiến lược xây dựng và hoàn thiện Nhà nước pháp quyền XHCN Việt Nam đến năm 2030, định hướng đến năm 2045"</a:t>
              </a:r>
              <a:r>
                <a:rPr kumimoji="0" lang="en-US" sz="1600" b="0" u="none" strike="noStrike" kern="0" cap="none" spc="0" normalizeH="0" baseline="0" noProof="0">
                  <a:ln>
                    <a:noFill/>
                  </a:ln>
                  <a:solidFill>
                    <a:srgbClr val="000000"/>
                  </a:solidFill>
                  <a:effectLst/>
                  <a:uLnTx/>
                  <a:uFillTx/>
                  <a:latin typeface="Arial"/>
                  <a:ea typeface="+mn-ea"/>
                  <a:cs typeface="Arial"/>
                  <a:sym typeface="Arial"/>
                </a:rPr>
                <a:t> </a:t>
              </a:r>
              <a:endParaRPr kumimoji="0" lang="vi-VN" sz="1600" b="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 name="Group 3">
            <a:extLst>
              <a:ext uri="{FF2B5EF4-FFF2-40B4-BE49-F238E27FC236}">
                <a16:creationId xmlns:a16="http://schemas.microsoft.com/office/drawing/2014/main" id="{57C134BC-A7EE-AD31-B0E5-FE010C04A630}"/>
              </a:ext>
            </a:extLst>
          </p:cNvPr>
          <p:cNvGrpSpPr/>
          <p:nvPr/>
        </p:nvGrpSpPr>
        <p:grpSpPr>
          <a:xfrm>
            <a:off x="4696539" y="1471677"/>
            <a:ext cx="4239367" cy="3485820"/>
            <a:chOff x="4355553" y="954891"/>
            <a:chExt cx="4239367" cy="3485820"/>
          </a:xfrm>
        </p:grpSpPr>
        <p:pic>
          <p:nvPicPr>
            <p:cNvPr id="8" name="Hình ảnh 41">
              <a:extLst>
                <a:ext uri="{FF2B5EF4-FFF2-40B4-BE49-F238E27FC236}">
                  <a16:creationId xmlns:a16="http://schemas.microsoft.com/office/drawing/2014/main" id="{B746C6B7-5412-DB33-6205-7C3BC18F4411}"/>
                </a:ext>
              </a:extLst>
            </p:cNvPr>
            <p:cNvPicPr>
              <a:picLocks noChangeAspect="1"/>
            </p:cNvPicPr>
            <p:nvPr/>
          </p:nvPicPr>
          <p:blipFill>
            <a:blip r:embed="rId4"/>
            <a:srcRect/>
            <a:stretch/>
          </p:blipFill>
          <p:spPr>
            <a:xfrm>
              <a:off x="4355553" y="954891"/>
              <a:ext cx="4239367" cy="2700477"/>
            </a:xfrm>
            <a:prstGeom prst="rect">
              <a:avLst/>
            </a:prstGeom>
            <a:noFill/>
            <a:ln>
              <a:noFill/>
            </a:ln>
          </p:spPr>
        </p:pic>
        <p:sp>
          <p:nvSpPr>
            <p:cNvPr id="10" name="TextBox 9">
              <a:extLst>
                <a:ext uri="{FF2B5EF4-FFF2-40B4-BE49-F238E27FC236}">
                  <a16:creationId xmlns:a16="http://schemas.microsoft.com/office/drawing/2014/main" id="{C5CB1189-D23F-854C-FEFF-09B802943621}"/>
                </a:ext>
              </a:extLst>
            </p:cNvPr>
            <p:cNvSpPr txBox="1"/>
            <p:nvPr/>
          </p:nvSpPr>
          <p:spPr>
            <a:xfrm>
              <a:off x="4422980" y="3655368"/>
              <a:ext cx="4104514" cy="785343"/>
            </a:xfrm>
            <a:prstGeom prst="rect">
              <a:avLst/>
            </a:prstGeom>
            <a:noFill/>
          </p:spPr>
          <p:txBody>
            <a:bodyPr wrap="square">
              <a:spAutoFit/>
            </a:bodyPr>
            <a:lstStyle/>
            <a:p>
              <a:pPr marL="0" marR="0" lvl="0" indent="0" algn="ctr"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1600" b="0" u="none" strike="noStrike" kern="0" cap="none" spc="0" normalizeH="0" baseline="0" noProof="0">
                  <a:ln>
                    <a:noFill/>
                  </a:ln>
                  <a:solidFill>
                    <a:srgbClr val="000000"/>
                  </a:solidFill>
                  <a:effectLst/>
                  <a:uLnTx/>
                  <a:uFillTx/>
                  <a:latin typeface="Arial"/>
                  <a:ea typeface="+mn-ea"/>
                  <a:cs typeface="Arial"/>
                  <a:sym typeface="Arial"/>
                </a:rPr>
                <a:t>Hội nghị tiếp xúc cử tri </a:t>
              </a:r>
            </a:p>
            <a:p>
              <a:pPr marL="0" marR="0" lvl="0" indent="0" algn="ctr"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1600" b="0" u="none" strike="noStrike" kern="0" cap="none" spc="0" normalizeH="0" baseline="0" noProof="0">
                  <a:ln>
                    <a:noFill/>
                  </a:ln>
                  <a:solidFill>
                    <a:srgbClr val="000000"/>
                  </a:solidFill>
                  <a:effectLst/>
                  <a:uLnTx/>
                  <a:uFillTx/>
                  <a:latin typeface="Arial"/>
                  <a:ea typeface="+mn-ea"/>
                  <a:cs typeface="Arial"/>
                  <a:sym typeface="Arial"/>
                </a:rPr>
                <a:t>tại phường Vinh Tân, TP. Vinh</a:t>
              </a:r>
            </a:p>
          </p:txBody>
        </p:sp>
      </p:grpSp>
      <p:pic>
        <p:nvPicPr>
          <p:cNvPr id="2" name="Picture 1">
            <a:extLst>
              <a:ext uri="{FF2B5EF4-FFF2-40B4-BE49-F238E27FC236}">
                <a16:creationId xmlns:a16="http://schemas.microsoft.com/office/drawing/2014/main" id="{37C9A8CF-DA1F-6822-305B-BB50B990D182}"/>
              </a:ext>
            </a:extLst>
          </p:cNvPr>
          <p:cNvPicPr>
            <a:picLocks noChangeAspect="1"/>
          </p:cNvPicPr>
          <p:nvPr/>
        </p:nvPicPr>
        <p:blipFill>
          <a:blip r:embed="rId5"/>
          <a:stretch>
            <a:fillRect/>
          </a:stretch>
        </p:blipFill>
        <p:spPr>
          <a:xfrm>
            <a:off x="0" y="4947139"/>
            <a:ext cx="830125" cy="196361"/>
          </a:xfrm>
          <a:prstGeom prst="rect">
            <a:avLst/>
          </a:prstGeom>
        </p:spPr>
      </p:pic>
    </p:spTree>
    <p:extLst>
      <p:ext uri="{BB962C8B-B14F-4D97-AF65-F5344CB8AC3E}">
        <p14:creationId xmlns:p14="http://schemas.microsoft.com/office/powerpoint/2010/main" val="388700379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6E98CA41-914A-8116-5781-B1412FF1F6A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3C4FB27-F384-FFE7-397D-9FCE628B2DCC}"/>
              </a:ext>
            </a:extLst>
          </p:cNvPr>
          <p:cNvGrpSpPr/>
          <p:nvPr/>
        </p:nvGrpSpPr>
        <p:grpSpPr>
          <a:xfrm>
            <a:off x="-199571" y="298319"/>
            <a:ext cx="3127828" cy="678543"/>
            <a:chOff x="-87085" y="420914"/>
            <a:chExt cx="3127828" cy="678543"/>
          </a:xfrm>
        </p:grpSpPr>
        <p:sp>
          <p:nvSpPr>
            <p:cNvPr id="3" name="Arrow: Pentagon 2">
              <a:extLst>
                <a:ext uri="{FF2B5EF4-FFF2-40B4-BE49-F238E27FC236}">
                  <a16:creationId xmlns:a16="http://schemas.microsoft.com/office/drawing/2014/main" id="{0CC297EE-CA19-8905-AC8E-277CCC32A618}"/>
                </a:ext>
              </a:extLst>
            </p:cNvPr>
            <p:cNvSpPr/>
            <p:nvPr/>
          </p:nvSpPr>
          <p:spPr>
            <a:xfrm>
              <a:off x="-87085" y="497114"/>
              <a:ext cx="3040743" cy="602343"/>
            </a:xfrm>
            <a:prstGeom prst="homePlat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i="1"/>
            </a:p>
          </p:txBody>
        </p:sp>
        <p:sp>
          <p:nvSpPr>
            <p:cNvPr id="2" name="Arrow: Pentagon 1">
              <a:extLst>
                <a:ext uri="{FF2B5EF4-FFF2-40B4-BE49-F238E27FC236}">
                  <a16:creationId xmlns:a16="http://schemas.microsoft.com/office/drawing/2014/main" id="{C799E617-D6E8-604D-1A8F-CDA9101F30C0}"/>
                </a:ext>
              </a:extLst>
            </p:cNvPr>
            <p:cNvSpPr/>
            <p:nvPr/>
          </p:nvSpPr>
          <p:spPr>
            <a:xfrm>
              <a:off x="0" y="420914"/>
              <a:ext cx="3040743" cy="602343"/>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i="1">
                  <a:solidFill>
                    <a:srgbClr val="000000"/>
                  </a:solidFill>
                </a:rPr>
                <a:t>Đối ngoại</a:t>
              </a:r>
            </a:p>
          </p:txBody>
        </p:sp>
      </p:grpSp>
      <p:sp>
        <p:nvSpPr>
          <p:cNvPr id="6" name="Rectangle: Rounded Corners 5">
            <a:extLst>
              <a:ext uri="{FF2B5EF4-FFF2-40B4-BE49-F238E27FC236}">
                <a16:creationId xmlns:a16="http://schemas.microsoft.com/office/drawing/2014/main" id="{494AEF4E-3CB1-5DA2-6A2A-8D454DE2DCE5}"/>
              </a:ext>
            </a:extLst>
          </p:cNvPr>
          <p:cNvSpPr/>
          <p:nvPr/>
        </p:nvSpPr>
        <p:spPr>
          <a:xfrm>
            <a:off x="431027" y="1243696"/>
            <a:ext cx="3833531" cy="843255"/>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rPr>
              <a:t>Phá thế bị bao vây, cấm vận.</a:t>
            </a:r>
          </a:p>
        </p:txBody>
      </p:sp>
      <p:sp>
        <p:nvSpPr>
          <p:cNvPr id="10" name="Rectangle: Rounded Corners 9">
            <a:extLst>
              <a:ext uri="{FF2B5EF4-FFF2-40B4-BE49-F238E27FC236}">
                <a16:creationId xmlns:a16="http://schemas.microsoft.com/office/drawing/2014/main" id="{BBA965D0-515B-C065-016E-592F144E1560}"/>
              </a:ext>
            </a:extLst>
          </p:cNvPr>
          <p:cNvSpPr/>
          <p:nvPr/>
        </p:nvSpPr>
        <p:spPr>
          <a:xfrm>
            <a:off x="431026" y="3776197"/>
            <a:ext cx="3833531" cy="1068719"/>
          </a:xfrm>
          <a:prstGeom prst="roundRect">
            <a:avLst>
              <a:gd name="adj" fmla="val 6385"/>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Tổ chức quốc tế theo hướng đa phương hoá, đa dạng hoá.</a:t>
            </a:r>
            <a:endParaRPr lang="en-US" sz="2000">
              <a:solidFill>
                <a:srgbClr val="000000"/>
              </a:solidFill>
            </a:endParaRPr>
          </a:p>
        </p:txBody>
      </p:sp>
      <p:sp>
        <p:nvSpPr>
          <p:cNvPr id="5" name="Rectangle: Rounded Corners 4">
            <a:extLst>
              <a:ext uri="{FF2B5EF4-FFF2-40B4-BE49-F238E27FC236}">
                <a16:creationId xmlns:a16="http://schemas.microsoft.com/office/drawing/2014/main" id="{7F7F7CF9-3947-B084-8DD1-77ADF82CD3BA}"/>
              </a:ext>
            </a:extLst>
          </p:cNvPr>
          <p:cNvSpPr/>
          <p:nvPr/>
        </p:nvSpPr>
        <p:spPr>
          <a:xfrm>
            <a:off x="431027" y="2205547"/>
            <a:ext cx="3833531" cy="1452054"/>
          </a:xfrm>
          <a:prstGeom prst="roundRect">
            <a:avLst>
              <a:gd name="adj" fmla="val 10063"/>
            </a:avLst>
          </a:prstGeom>
          <a:solidFill>
            <a:schemeClr val="accent6"/>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Mở rộng quan hệ hữu nghị, hợp tác bình đẳng, cùng có lợi với nhiều quốc gia.</a:t>
            </a:r>
          </a:p>
        </p:txBody>
      </p:sp>
      <p:grpSp>
        <p:nvGrpSpPr>
          <p:cNvPr id="8" name="Group 7">
            <a:extLst>
              <a:ext uri="{FF2B5EF4-FFF2-40B4-BE49-F238E27FC236}">
                <a16:creationId xmlns:a16="http://schemas.microsoft.com/office/drawing/2014/main" id="{DB6C7A77-D0DD-2175-30E2-76B9DB7234A5}"/>
              </a:ext>
            </a:extLst>
          </p:cNvPr>
          <p:cNvGrpSpPr/>
          <p:nvPr/>
        </p:nvGrpSpPr>
        <p:grpSpPr>
          <a:xfrm>
            <a:off x="4471574" y="1137766"/>
            <a:ext cx="4450163" cy="3587615"/>
            <a:chOff x="4273949" y="1397722"/>
            <a:chExt cx="4450163" cy="3587615"/>
          </a:xfrm>
        </p:grpSpPr>
        <p:pic>
          <p:nvPicPr>
            <p:cNvPr id="9" name="Picture 8">
              <a:extLst>
                <a:ext uri="{FF2B5EF4-FFF2-40B4-BE49-F238E27FC236}">
                  <a16:creationId xmlns:a16="http://schemas.microsoft.com/office/drawing/2014/main" id="{613F5214-C87F-0F07-8359-9056490C25A1}"/>
                </a:ext>
              </a:extLst>
            </p:cNvPr>
            <p:cNvPicPr>
              <a:picLocks noChangeAspect="1"/>
            </p:cNvPicPr>
            <p:nvPr/>
          </p:nvPicPr>
          <p:blipFill>
            <a:blip r:embed="rId3"/>
            <a:srcRect/>
            <a:stretch/>
          </p:blipFill>
          <p:spPr>
            <a:xfrm>
              <a:off x="4273949" y="1397722"/>
              <a:ext cx="4450163" cy="2888898"/>
            </a:xfrm>
            <a:prstGeom prst="rect">
              <a:avLst/>
            </a:prstGeom>
          </p:spPr>
        </p:pic>
        <p:sp>
          <p:nvSpPr>
            <p:cNvPr id="11" name="TextBox 10">
              <a:extLst>
                <a:ext uri="{FF2B5EF4-FFF2-40B4-BE49-F238E27FC236}">
                  <a16:creationId xmlns:a16="http://schemas.microsoft.com/office/drawing/2014/main" id="{AAD611C3-CAE7-7081-5708-3B1E2A66690E}"/>
                </a:ext>
              </a:extLst>
            </p:cNvPr>
            <p:cNvSpPr txBox="1"/>
            <p:nvPr/>
          </p:nvSpPr>
          <p:spPr>
            <a:xfrm>
              <a:off x="4417547" y="4286620"/>
              <a:ext cx="4162965" cy="698717"/>
            </a:xfrm>
            <a:prstGeom prst="rect">
              <a:avLst/>
            </a:prstGeom>
            <a:noFill/>
          </p:spPr>
          <p:txBody>
            <a:bodyPr wrap="square">
              <a:spAutoFit/>
            </a:bodyPr>
            <a:lstStyle/>
            <a:p>
              <a:pPr algn="ctr">
                <a:lnSpc>
                  <a:spcPct val="150000"/>
                </a:lnSpc>
              </a:pPr>
              <a:r>
                <a:rPr lang="vi-VN"/>
                <a:t>Tổng thống Bill Cliton tuyên bố bình thường hóa quan hệ với Việt Nam ngày 17-11-1995</a:t>
              </a:r>
              <a:endParaRPr lang="en-US"/>
            </a:p>
          </p:txBody>
        </p:sp>
      </p:grpSp>
    </p:spTree>
    <p:extLst>
      <p:ext uri="{BB962C8B-B14F-4D97-AF65-F5344CB8AC3E}">
        <p14:creationId xmlns:p14="http://schemas.microsoft.com/office/powerpoint/2010/main" val="23896524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61B0737-0F28-A371-5C85-30F7A33D8D66}"/>
              </a:ext>
            </a:extLst>
          </p:cNvPr>
          <p:cNvGrpSpPr/>
          <p:nvPr/>
        </p:nvGrpSpPr>
        <p:grpSpPr>
          <a:xfrm>
            <a:off x="351972" y="310758"/>
            <a:ext cx="4099061" cy="4061166"/>
            <a:chOff x="439668" y="481301"/>
            <a:chExt cx="4099061" cy="4061166"/>
          </a:xfrm>
        </p:grpSpPr>
        <p:pic>
          <p:nvPicPr>
            <p:cNvPr id="5" name="Picture 4">
              <a:extLst>
                <a:ext uri="{FF2B5EF4-FFF2-40B4-BE49-F238E27FC236}">
                  <a16:creationId xmlns:a16="http://schemas.microsoft.com/office/drawing/2014/main" id="{6EA4429D-CC70-10E4-1F97-AA85A1F4200B}"/>
                </a:ext>
              </a:extLst>
            </p:cNvPr>
            <p:cNvPicPr>
              <a:picLocks noChangeAspect="1"/>
            </p:cNvPicPr>
            <p:nvPr/>
          </p:nvPicPr>
          <p:blipFill>
            <a:blip r:embed="rId2"/>
            <a:srcRect/>
            <a:stretch/>
          </p:blipFill>
          <p:spPr>
            <a:xfrm>
              <a:off x="439668" y="481301"/>
              <a:ext cx="4099061" cy="2710202"/>
            </a:xfrm>
            <a:prstGeom prst="rect">
              <a:avLst/>
            </a:prstGeom>
          </p:spPr>
        </p:pic>
        <p:sp>
          <p:nvSpPr>
            <p:cNvPr id="6" name="TextBox 5">
              <a:extLst>
                <a:ext uri="{FF2B5EF4-FFF2-40B4-BE49-F238E27FC236}">
                  <a16:creationId xmlns:a16="http://schemas.microsoft.com/office/drawing/2014/main" id="{8AE231D8-E160-7E0E-9403-42045D9582B4}"/>
                </a:ext>
              </a:extLst>
            </p:cNvPr>
            <p:cNvSpPr txBox="1"/>
            <p:nvPr/>
          </p:nvSpPr>
          <p:spPr>
            <a:xfrm>
              <a:off x="656166" y="3197419"/>
              <a:ext cx="3666067" cy="1345048"/>
            </a:xfrm>
            <a:prstGeom prst="rect">
              <a:avLst/>
            </a:prstGeom>
            <a:noFill/>
          </p:spPr>
          <p:txBody>
            <a:bodyPr wrap="square">
              <a:spAutoFit/>
            </a:bodyPr>
            <a:lstStyle/>
            <a:p>
              <a:pPr algn="ctr">
                <a:lnSpc>
                  <a:spcPct val="150000"/>
                </a:lnSpc>
              </a:pPr>
              <a:r>
                <a:rPr lang="en-US"/>
                <a:t>Bộ trưởng Ngoại giao các nước ASEAN dự lễ kéo cờ Việt Nam tại Trung tâm Hội nghị Quốc tế ở Thủ đô Bandar Seri Begawan, chiều 28/7/1995</a:t>
              </a:r>
              <a:endParaRPr lang="vi-VN"/>
            </a:p>
          </p:txBody>
        </p:sp>
      </p:grpSp>
      <p:grpSp>
        <p:nvGrpSpPr>
          <p:cNvPr id="7" name="Group 6">
            <a:extLst>
              <a:ext uri="{FF2B5EF4-FFF2-40B4-BE49-F238E27FC236}">
                <a16:creationId xmlns:a16="http://schemas.microsoft.com/office/drawing/2014/main" id="{E2AEF460-7B4B-182B-B935-657687F28AEA}"/>
              </a:ext>
            </a:extLst>
          </p:cNvPr>
          <p:cNvGrpSpPr/>
          <p:nvPr/>
        </p:nvGrpSpPr>
        <p:grpSpPr>
          <a:xfrm>
            <a:off x="4584113" y="753855"/>
            <a:ext cx="4246923" cy="4166703"/>
            <a:chOff x="365633" y="696320"/>
            <a:chExt cx="4246923" cy="4166703"/>
          </a:xfrm>
        </p:grpSpPr>
        <p:pic>
          <p:nvPicPr>
            <p:cNvPr id="8" name="Picture 7">
              <a:extLst>
                <a:ext uri="{FF2B5EF4-FFF2-40B4-BE49-F238E27FC236}">
                  <a16:creationId xmlns:a16="http://schemas.microsoft.com/office/drawing/2014/main" id="{CF0FBCE6-59E1-B66B-93FF-B7E7813C613B}"/>
                </a:ext>
              </a:extLst>
            </p:cNvPr>
            <p:cNvPicPr>
              <a:picLocks noChangeAspect="1"/>
            </p:cNvPicPr>
            <p:nvPr/>
          </p:nvPicPr>
          <p:blipFill>
            <a:blip r:embed="rId3"/>
            <a:srcRect/>
            <a:stretch/>
          </p:blipFill>
          <p:spPr>
            <a:xfrm>
              <a:off x="447163" y="696320"/>
              <a:ext cx="4084070" cy="2498489"/>
            </a:xfrm>
            <a:prstGeom prst="rect">
              <a:avLst/>
            </a:prstGeom>
          </p:spPr>
        </p:pic>
        <p:sp>
          <p:nvSpPr>
            <p:cNvPr id="9" name="TextBox 8">
              <a:extLst>
                <a:ext uri="{FF2B5EF4-FFF2-40B4-BE49-F238E27FC236}">
                  <a16:creationId xmlns:a16="http://schemas.microsoft.com/office/drawing/2014/main" id="{C7BE39FB-6F7A-24D2-84A7-B6D7F5309F0D}"/>
                </a:ext>
              </a:extLst>
            </p:cNvPr>
            <p:cNvSpPr txBox="1"/>
            <p:nvPr/>
          </p:nvSpPr>
          <p:spPr>
            <a:xfrm>
              <a:off x="365633" y="3194809"/>
              <a:ext cx="4246923" cy="1668214"/>
            </a:xfrm>
            <a:prstGeom prst="rect">
              <a:avLst/>
            </a:prstGeom>
            <a:noFill/>
          </p:spPr>
          <p:txBody>
            <a:bodyPr wrap="square">
              <a:spAutoFit/>
            </a:bodyPr>
            <a:lstStyle/>
            <a:p>
              <a:pPr algn="ctr">
                <a:lnSpc>
                  <a:spcPct val="150000"/>
                </a:lnSpc>
              </a:pPr>
              <a:r>
                <a:rPr lang="en-US"/>
                <a:t>Quang cảnh Hội nghị thường niên Bộ trưởng Ngoại giao các nước ASEAN lần thứ 28, sáng 29/7/1995 với sự tham dự của Bộ trưởng Ngoại giao Việt Nam Nguyễn Mạnh Cầm với tư cách Việt Nam là thành viên chính thức thứ 7 của ASEAN.</a:t>
              </a:r>
              <a:endParaRPr lang="vi-VN"/>
            </a:p>
          </p:txBody>
        </p:sp>
      </p:grpSp>
      <p:pic>
        <p:nvPicPr>
          <p:cNvPr id="2" name="Picture 1">
            <a:extLst>
              <a:ext uri="{FF2B5EF4-FFF2-40B4-BE49-F238E27FC236}">
                <a16:creationId xmlns:a16="http://schemas.microsoft.com/office/drawing/2014/main" id="{43853336-E0AD-45B8-7D63-55723793260F}"/>
              </a:ext>
            </a:extLst>
          </p:cNvPr>
          <p:cNvPicPr>
            <a:picLocks noChangeAspect="1"/>
          </p:cNvPicPr>
          <p:nvPr/>
        </p:nvPicPr>
        <p:blipFill>
          <a:blip r:embed="rId4"/>
          <a:stretch>
            <a:fillRect/>
          </a:stretch>
        </p:blipFill>
        <p:spPr>
          <a:xfrm>
            <a:off x="0" y="4947139"/>
            <a:ext cx="830125" cy="196361"/>
          </a:xfrm>
          <a:prstGeom prst="rect">
            <a:avLst/>
          </a:prstGeom>
        </p:spPr>
      </p:pic>
    </p:spTree>
    <p:extLst>
      <p:ext uri="{BB962C8B-B14F-4D97-AF65-F5344CB8AC3E}">
        <p14:creationId xmlns:p14="http://schemas.microsoft.com/office/powerpoint/2010/main" val="334077310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62" name="Google Shape;662;p58"/>
          <p:cNvPicPr preferRelativeResize="0"/>
          <p:nvPr/>
        </p:nvPicPr>
        <p:blipFill>
          <a:blip r:embed="rId3">
            <a:alphaModFix/>
          </a:blip>
          <a:stretch>
            <a:fillRect/>
          </a:stretch>
        </p:blipFill>
        <p:spPr>
          <a:xfrm rot="8999960">
            <a:off x="2190920" y="1069587"/>
            <a:ext cx="1248361" cy="944002"/>
          </a:xfrm>
          <a:prstGeom prst="rect">
            <a:avLst/>
          </a:prstGeom>
          <a:noFill/>
          <a:ln>
            <a:noFill/>
          </a:ln>
        </p:spPr>
      </p:pic>
      <p:sp>
        <p:nvSpPr>
          <p:cNvPr id="663" name="Google Shape;663;p58"/>
          <p:cNvSpPr/>
          <p:nvPr/>
        </p:nvSpPr>
        <p:spPr>
          <a:xfrm>
            <a:off x="716063" y="34821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664" name="Google Shape;664;p58"/>
          <p:cNvPicPr preferRelativeResize="0"/>
          <p:nvPr/>
        </p:nvPicPr>
        <p:blipFill>
          <a:blip r:embed="rId4">
            <a:alphaModFix/>
          </a:blip>
          <a:stretch>
            <a:fillRect/>
          </a:stretch>
        </p:blipFill>
        <p:spPr>
          <a:xfrm rot="-900003">
            <a:off x="1111874" y="1148129"/>
            <a:ext cx="1589385" cy="2202336"/>
          </a:xfrm>
          <a:prstGeom prst="rect">
            <a:avLst/>
          </a:prstGeom>
          <a:noFill/>
          <a:ln>
            <a:noFill/>
          </a:ln>
        </p:spPr>
      </p:pic>
      <p:pic>
        <p:nvPicPr>
          <p:cNvPr id="665" name="Google Shape;665;p58"/>
          <p:cNvPicPr preferRelativeResize="0"/>
          <p:nvPr/>
        </p:nvPicPr>
        <p:blipFill>
          <a:blip r:embed="rId5">
            <a:alphaModFix/>
          </a:blip>
          <a:stretch>
            <a:fillRect/>
          </a:stretch>
        </p:blipFill>
        <p:spPr>
          <a:xfrm>
            <a:off x="1983030" y="1955471"/>
            <a:ext cx="1664144" cy="2071828"/>
          </a:xfrm>
          <a:prstGeom prst="rect">
            <a:avLst/>
          </a:prstGeom>
          <a:noFill/>
          <a:ln>
            <a:noFill/>
          </a:ln>
        </p:spPr>
      </p:pic>
      <p:pic>
        <p:nvPicPr>
          <p:cNvPr id="666" name="Google Shape;666;p58"/>
          <p:cNvPicPr preferRelativeResize="0"/>
          <p:nvPr/>
        </p:nvPicPr>
        <p:blipFill>
          <a:blip r:embed="rId6">
            <a:alphaModFix/>
          </a:blip>
          <a:stretch>
            <a:fillRect/>
          </a:stretch>
        </p:blipFill>
        <p:spPr>
          <a:xfrm rot="-900002" flipH="1">
            <a:off x="765378" y="1850888"/>
            <a:ext cx="1352336" cy="1441725"/>
          </a:xfrm>
          <a:prstGeom prst="rect">
            <a:avLst/>
          </a:prstGeom>
          <a:noFill/>
          <a:ln>
            <a:noFill/>
          </a:ln>
        </p:spPr>
      </p:pic>
      <p:sp>
        <p:nvSpPr>
          <p:cNvPr id="2" name="TextBox 1">
            <a:extLst>
              <a:ext uri="{FF2B5EF4-FFF2-40B4-BE49-F238E27FC236}">
                <a16:creationId xmlns:a16="http://schemas.microsoft.com/office/drawing/2014/main" id="{B20BCF8A-20DB-4B1D-B6FA-4F2323BA0319}"/>
              </a:ext>
            </a:extLst>
          </p:cNvPr>
          <p:cNvSpPr txBox="1"/>
          <p:nvPr/>
        </p:nvSpPr>
        <p:spPr>
          <a:xfrm>
            <a:off x="3548215" y="979968"/>
            <a:ext cx="5421613" cy="327942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800" b="1" i="0" u="none" strike="noStrike" kern="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sym typeface="Arial"/>
              </a:rPr>
              <a:t>CẢM ƠN CÁC </a:t>
            </a:r>
            <a:r>
              <a:rPr kumimoji="0" lang="en-US" sz="4800" b="1" i="0" u="none" strike="noStrike" kern="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sym typeface="Arial"/>
              </a:rPr>
              <a:t>EM</a:t>
            </a:r>
            <a:r>
              <a:rPr kumimoji="0" lang="vi-VN" sz="4800" b="1" i="0" u="none" strike="noStrike" kern="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sym typeface="Arial"/>
              </a:rPr>
              <a:t> </a:t>
            </a:r>
            <a:endParaRPr kumimoji="0" lang="en-US" sz="4800" b="1" i="0" u="none" strike="noStrike" kern="0" cap="none" spc="0" normalizeH="0" baseline="0" noProof="0">
              <a:ln>
                <a:noFill/>
              </a:ln>
              <a:solidFill>
                <a:schemeClr val="accent2">
                  <a:lumMod val="50000"/>
                </a:scheme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800" b="1" i="0" u="none" strike="noStrike" kern="0" cap="none" spc="0" normalizeH="0" baseline="0" noProof="0">
                <a:ln>
                  <a:noFill/>
                </a:ln>
                <a:solidFill>
                  <a:schemeClr val="accent5">
                    <a:lumMod val="75000"/>
                  </a:schemeClr>
                </a:solidFill>
                <a:effectLst/>
                <a:uLnTx/>
                <a:uFillTx/>
                <a:latin typeface="Arial" panose="020B0604020202020204" pitchFamily="34" charset="0"/>
                <a:cs typeface="Arial" panose="020B0604020202020204" pitchFamily="34" charset="0"/>
                <a:sym typeface="Arial"/>
              </a:rPr>
              <a:t>ĐÃ CHÚ Ý </a:t>
            </a:r>
            <a:endParaRPr lang="en-US" sz="4800" b="1">
              <a:solidFill>
                <a:schemeClr val="accent5">
                  <a:lumMod val="7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800" b="1" i="0" u="none" strike="noStrike" kern="0" cap="none" spc="0" normalizeH="0" baseline="0" noProof="0">
                <a:ln>
                  <a:noFill/>
                </a:ln>
                <a:solidFill>
                  <a:schemeClr val="tx1">
                    <a:lumMod val="75000"/>
                    <a:lumOff val="25000"/>
                  </a:schemeClr>
                </a:solidFill>
                <a:effectLst/>
                <a:uLnTx/>
                <a:uFillTx/>
                <a:latin typeface="Arial" panose="020B0604020202020204" pitchFamily="34" charset="0"/>
                <a:cs typeface="Arial" panose="020B0604020202020204" pitchFamily="34" charset="0"/>
                <a:sym typeface="Arial"/>
              </a:rPr>
              <a:t>LẮNG NGHE!</a:t>
            </a:r>
            <a:endParaRPr kumimoji="0" lang="en-US" sz="4800" b="1" i="0" u="none" strike="noStrike" kern="0" cap="none" spc="0" normalizeH="0" baseline="0" noProof="0">
              <a:ln>
                <a:noFill/>
              </a:ln>
              <a:solidFill>
                <a:schemeClr val="tx1">
                  <a:lumMod val="75000"/>
                  <a:lumOff val="25000"/>
                </a:schemeClr>
              </a:solidFill>
              <a:effectLst/>
              <a:uLnTx/>
              <a:uFillTx/>
              <a:latin typeface="Arial"/>
              <a:cs typeface="Arial"/>
              <a:sym typeface="Arial"/>
            </a:endParaRPr>
          </a:p>
        </p:txBody>
      </p:sp>
    </p:spTree>
  </p:cSld>
  <p:clrMapOvr>
    <a:masterClrMapping/>
  </p:clrMapOvr>
  <p:transition spd="med" advTm="0">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53"/>
        <p:cNvGrpSpPr/>
        <p:nvPr/>
      </p:nvGrpSpPr>
      <p:grpSpPr>
        <a:xfrm>
          <a:off x="0" y="0"/>
          <a:ext cx="0" cy="0"/>
          <a:chOff x="0" y="0"/>
          <a:chExt cx="0" cy="0"/>
        </a:xfrm>
      </p:grpSpPr>
      <p:grpSp>
        <p:nvGrpSpPr>
          <p:cNvPr id="29" name="Group 28">
            <a:extLst>
              <a:ext uri="{FF2B5EF4-FFF2-40B4-BE49-F238E27FC236}">
                <a16:creationId xmlns:a16="http://schemas.microsoft.com/office/drawing/2014/main" id="{1CE4E8D4-2181-F61E-36BF-126B9994F5D8}"/>
              </a:ext>
            </a:extLst>
          </p:cNvPr>
          <p:cNvGrpSpPr/>
          <p:nvPr/>
        </p:nvGrpSpPr>
        <p:grpSpPr>
          <a:xfrm>
            <a:off x="654150" y="1370537"/>
            <a:ext cx="3263700" cy="3094198"/>
            <a:chOff x="715088" y="1080606"/>
            <a:chExt cx="3263700" cy="3094198"/>
          </a:xfrm>
        </p:grpSpPr>
        <p:sp>
          <p:nvSpPr>
            <p:cNvPr id="273" name="Google Shape;273;p33"/>
            <p:cNvSpPr/>
            <p:nvPr/>
          </p:nvSpPr>
          <p:spPr>
            <a:xfrm>
              <a:off x="715088" y="3482104"/>
              <a:ext cx="3263700" cy="692700"/>
            </a:xfrm>
            <a:prstGeom prst="ellipse">
              <a:avLst/>
            </a:prstGeom>
            <a:solidFill>
              <a:srgbClr val="6A959B">
                <a:alpha val="308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74" name="Google Shape;274;p33"/>
            <p:cNvPicPr preferRelativeResize="0"/>
            <p:nvPr/>
          </p:nvPicPr>
          <p:blipFill>
            <a:blip r:embed="rId3">
              <a:alphaModFix/>
            </a:blip>
            <a:stretch>
              <a:fillRect/>
            </a:stretch>
          </p:blipFill>
          <p:spPr>
            <a:xfrm>
              <a:off x="1034888" y="1568208"/>
              <a:ext cx="2624101" cy="2459080"/>
            </a:xfrm>
            <a:prstGeom prst="rect">
              <a:avLst/>
            </a:prstGeom>
            <a:noFill/>
            <a:ln>
              <a:noFill/>
            </a:ln>
          </p:spPr>
        </p:pic>
        <p:pic>
          <p:nvPicPr>
            <p:cNvPr id="275" name="Google Shape;275;p33"/>
            <p:cNvPicPr preferRelativeResize="0"/>
            <p:nvPr/>
          </p:nvPicPr>
          <p:blipFill>
            <a:blip r:embed="rId4">
              <a:alphaModFix/>
            </a:blip>
            <a:stretch>
              <a:fillRect/>
            </a:stretch>
          </p:blipFill>
          <p:spPr>
            <a:xfrm rot="293838">
              <a:off x="1734850" y="1080606"/>
              <a:ext cx="1458600" cy="559394"/>
            </a:xfrm>
            <a:prstGeom prst="rect">
              <a:avLst/>
            </a:prstGeom>
            <a:noFill/>
            <a:ln>
              <a:noFill/>
            </a:ln>
          </p:spPr>
        </p:pic>
      </p:grpSp>
      <p:sp>
        <p:nvSpPr>
          <p:cNvPr id="28" name="TextBox 27">
            <a:extLst>
              <a:ext uri="{FF2B5EF4-FFF2-40B4-BE49-F238E27FC236}">
                <a16:creationId xmlns:a16="http://schemas.microsoft.com/office/drawing/2014/main" id="{EF8D79CE-D93F-DDB5-B5BA-73D8A18969D7}"/>
              </a:ext>
            </a:extLst>
          </p:cNvPr>
          <p:cNvSpPr txBox="1"/>
          <p:nvPr/>
        </p:nvSpPr>
        <p:spPr>
          <a:xfrm>
            <a:off x="2286000" y="431895"/>
            <a:ext cx="4572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dirty="0">
                <a:ln>
                  <a:noFill/>
                </a:ln>
                <a:solidFill>
                  <a:srgbClr val="3A1603"/>
                </a:solidFill>
                <a:effectLst/>
                <a:uLnTx/>
                <a:uFillTx/>
                <a:latin typeface="Arial" panose="020B0604020202020204" pitchFamily="34" charset="0"/>
                <a:cs typeface="Arial" panose="020B0604020202020204" pitchFamily="34" charset="0"/>
                <a:sym typeface="Arial"/>
              </a:rPr>
              <a:t>NỘI DUNG BÀI HỌC</a:t>
            </a:r>
          </a:p>
        </p:txBody>
      </p:sp>
      <p:grpSp>
        <p:nvGrpSpPr>
          <p:cNvPr id="30" name="Group 29">
            <a:extLst>
              <a:ext uri="{FF2B5EF4-FFF2-40B4-BE49-F238E27FC236}">
                <a16:creationId xmlns:a16="http://schemas.microsoft.com/office/drawing/2014/main" id="{D19AEEC7-BF29-E6F5-3DF2-20B30D3764C0}"/>
              </a:ext>
            </a:extLst>
          </p:cNvPr>
          <p:cNvGrpSpPr/>
          <p:nvPr/>
        </p:nvGrpSpPr>
        <p:grpSpPr>
          <a:xfrm>
            <a:off x="4083457" y="1619344"/>
            <a:ext cx="4733441" cy="958660"/>
            <a:chOff x="720000" y="1085385"/>
            <a:chExt cx="4733441" cy="958660"/>
          </a:xfrm>
        </p:grpSpPr>
        <p:sp>
          <p:nvSpPr>
            <p:cNvPr id="31" name="Google Shape;441;p41">
              <a:extLst>
                <a:ext uri="{FF2B5EF4-FFF2-40B4-BE49-F238E27FC236}">
                  <a16:creationId xmlns:a16="http://schemas.microsoft.com/office/drawing/2014/main" id="{9574E7C5-3B1B-27EF-B988-34E17F9E1DB9}"/>
                </a:ext>
              </a:extLst>
            </p:cNvPr>
            <p:cNvSpPr/>
            <p:nvPr/>
          </p:nvSpPr>
          <p:spPr>
            <a:xfrm>
              <a:off x="720000" y="1253050"/>
              <a:ext cx="759000" cy="759000"/>
            </a:xfrm>
            <a:prstGeom prst="roundRect">
              <a:avLst>
                <a:gd name="adj" fmla="val 50000"/>
              </a:avLst>
            </a:prstGeom>
            <a:solidFill>
              <a:schemeClr val="bg2">
                <a:lumMod val="75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FFFF"/>
                  </a:solidFill>
                </a:rPr>
                <a:t>I</a:t>
              </a:r>
              <a:endParaRPr sz="4000" b="1">
                <a:solidFill>
                  <a:srgbClr val="FFFFFF"/>
                </a:solidFill>
              </a:endParaRPr>
            </a:p>
          </p:txBody>
        </p:sp>
        <p:sp>
          <p:nvSpPr>
            <p:cNvPr id="224" name="TextBox 223">
              <a:extLst>
                <a:ext uri="{FF2B5EF4-FFF2-40B4-BE49-F238E27FC236}">
                  <a16:creationId xmlns:a16="http://schemas.microsoft.com/office/drawing/2014/main" id="{6A6F0378-BA55-DE53-C489-24BDC6548A81}"/>
                </a:ext>
              </a:extLst>
            </p:cNvPr>
            <p:cNvSpPr txBox="1"/>
            <p:nvPr/>
          </p:nvSpPr>
          <p:spPr>
            <a:xfrm>
              <a:off x="1689660" y="1085385"/>
              <a:ext cx="3763781" cy="958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Khái quát công cuộc Đổi mới đất nước từ năm 1991 đến nay</a:t>
              </a:r>
            </a:p>
          </p:txBody>
        </p:sp>
      </p:grpSp>
      <p:grpSp>
        <p:nvGrpSpPr>
          <p:cNvPr id="225" name="Group 224">
            <a:extLst>
              <a:ext uri="{FF2B5EF4-FFF2-40B4-BE49-F238E27FC236}">
                <a16:creationId xmlns:a16="http://schemas.microsoft.com/office/drawing/2014/main" id="{74E5E4B2-1452-FABD-1AA7-E7E3748AA258}"/>
              </a:ext>
            </a:extLst>
          </p:cNvPr>
          <p:cNvGrpSpPr/>
          <p:nvPr/>
        </p:nvGrpSpPr>
        <p:grpSpPr>
          <a:xfrm>
            <a:off x="3786091" y="2919773"/>
            <a:ext cx="5030807" cy="958660"/>
            <a:chOff x="720000" y="1153220"/>
            <a:chExt cx="5030807" cy="958660"/>
          </a:xfrm>
        </p:grpSpPr>
        <p:sp>
          <p:nvSpPr>
            <p:cNvPr id="226" name="Google Shape;441;p41">
              <a:extLst>
                <a:ext uri="{FF2B5EF4-FFF2-40B4-BE49-F238E27FC236}">
                  <a16:creationId xmlns:a16="http://schemas.microsoft.com/office/drawing/2014/main" id="{087F28D9-6366-D0D2-2005-25F7943FDB48}"/>
                </a:ext>
              </a:extLst>
            </p:cNvPr>
            <p:cNvSpPr/>
            <p:nvPr/>
          </p:nvSpPr>
          <p:spPr>
            <a:xfrm>
              <a:off x="720000" y="1253050"/>
              <a:ext cx="759000" cy="759000"/>
            </a:xfrm>
            <a:prstGeom prst="roundRect">
              <a:avLst>
                <a:gd name="adj" fmla="val 50000"/>
              </a:avLst>
            </a:prstGeom>
            <a:solidFill>
              <a:schemeClr val="tx1">
                <a:lumMod val="75000"/>
                <a:lumOff val="25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FFFF"/>
                  </a:solidFill>
                </a:rPr>
                <a:t>II</a:t>
              </a:r>
              <a:endParaRPr sz="4000" b="1">
                <a:solidFill>
                  <a:srgbClr val="FFFFFF"/>
                </a:solidFill>
              </a:endParaRPr>
            </a:p>
          </p:txBody>
        </p:sp>
        <p:sp>
          <p:nvSpPr>
            <p:cNvPr id="227" name="TextBox 226">
              <a:extLst>
                <a:ext uri="{FF2B5EF4-FFF2-40B4-BE49-F238E27FC236}">
                  <a16:creationId xmlns:a16="http://schemas.microsoft.com/office/drawing/2014/main" id="{52EBD832-F816-A4CB-30C9-EACE99288859}"/>
                </a:ext>
              </a:extLst>
            </p:cNvPr>
            <p:cNvSpPr txBox="1"/>
            <p:nvPr/>
          </p:nvSpPr>
          <p:spPr>
            <a:xfrm>
              <a:off x="1689660" y="1153220"/>
              <a:ext cx="4061147" cy="95866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Thành tựu của công cuộc Đổi mới đất nước từ năm 1991 đến nay</a:t>
              </a:r>
            </a:p>
          </p:txBody>
        </p:sp>
      </p:gr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wipe(left)">
                                      <p:cBhvr>
                                        <p:cTn id="1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79"/>
        <p:cNvGrpSpPr/>
        <p:nvPr/>
      </p:nvGrpSpPr>
      <p:grpSpPr>
        <a:xfrm>
          <a:off x="0" y="0"/>
          <a:ext cx="0" cy="0"/>
          <a:chOff x="0" y="0"/>
          <a:chExt cx="0" cy="0"/>
        </a:xfrm>
      </p:grpSpPr>
      <p:sp>
        <p:nvSpPr>
          <p:cNvPr id="9" name="TextBox 8">
            <a:extLst>
              <a:ext uri="{FF2B5EF4-FFF2-40B4-BE49-F238E27FC236}">
                <a16:creationId xmlns:a16="http://schemas.microsoft.com/office/drawing/2014/main" id="{0E67C753-4B5A-C769-0D28-8243456E294F}"/>
              </a:ext>
            </a:extLst>
          </p:cNvPr>
          <p:cNvSpPr txBox="1"/>
          <p:nvPr/>
        </p:nvSpPr>
        <p:spPr>
          <a:xfrm>
            <a:off x="487677" y="466784"/>
            <a:ext cx="8168640" cy="1651671"/>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a:ln>
                  <a:noFill/>
                </a:ln>
                <a:solidFill>
                  <a:sysClr val="windowText" lastClr="000000"/>
                </a:solidFill>
                <a:effectLst/>
                <a:uLnTx/>
                <a:uFillTx/>
              </a:rPr>
              <a:t>KHÁI QUÁT CÔNG CUỘC ĐỔI MỚI ĐẤT NƯỚC TỪ NĂM 1991 ĐẾN NAY</a:t>
            </a:r>
          </a:p>
        </p:txBody>
      </p:sp>
      <p:grpSp>
        <p:nvGrpSpPr>
          <p:cNvPr id="10" name="Group 9">
            <a:extLst>
              <a:ext uri="{FF2B5EF4-FFF2-40B4-BE49-F238E27FC236}">
                <a16:creationId xmlns:a16="http://schemas.microsoft.com/office/drawing/2014/main" id="{92FCC1A8-459C-FD02-6F79-34F2C32AD2C9}"/>
              </a:ext>
            </a:extLst>
          </p:cNvPr>
          <p:cNvGrpSpPr/>
          <p:nvPr/>
        </p:nvGrpSpPr>
        <p:grpSpPr>
          <a:xfrm>
            <a:off x="2044512" y="2297823"/>
            <a:ext cx="5054975" cy="2845677"/>
            <a:chOff x="2044512" y="2297823"/>
            <a:chExt cx="5054975" cy="2845677"/>
          </a:xfrm>
        </p:grpSpPr>
        <p:grpSp>
          <p:nvGrpSpPr>
            <p:cNvPr id="6" name="Group 5">
              <a:extLst>
                <a:ext uri="{FF2B5EF4-FFF2-40B4-BE49-F238E27FC236}">
                  <a16:creationId xmlns:a16="http://schemas.microsoft.com/office/drawing/2014/main" id="{F38CCF65-6D6D-EDB1-A066-DBAD490772CC}"/>
                </a:ext>
              </a:extLst>
            </p:cNvPr>
            <p:cNvGrpSpPr/>
            <p:nvPr/>
          </p:nvGrpSpPr>
          <p:grpSpPr>
            <a:xfrm>
              <a:off x="2044512" y="2297823"/>
              <a:ext cx="5054975" cy="2845677"/>
              <a:chOff x="2044515" y="1762827"/>
              <a:chExt cx="5054975" cy="2845677"/>
            </a:xfrm>
          </p:grpSpPr>
          <p:pic>
            <p:nvPicPr>
              <p:cNvPr id="280" name="Google Shape;280;p34"/>
              <p:cNvPicPr preferRelativeResize="0"/>
              <p:nvPr/>
            </p:nvPicPr>
            <p:blipFill>
              <a:blip r:embed="rId3">
                <a:alphaModFix/>
              </a:blip>
              <a:stretch>
                <a:fillRect/>
              </a:stretch>
            </p:blipFill>
            <p:spPr>
              <a:xfrm rot="10800000">
                <a:off x="2044515" y="1762827"/>
                <a:ext cx="1404774" cy="1147775"/>
              </a:xfrm>
              <a:prstGeom prst="rect">
                <a:avLst/>
              </a:prstGeom>
              <a:noFill/>
              <a:ln>
                <a:noFill/>
              </a:ln>
            </p:spPr>
          </p:pic>
          <p:pic>
            <p:nvPicPr>
              <p:cNvPr id="281" name="Google Shape;281;p34"/>
              <p:cNvPicPr preferRelativeResize="0"/>
              <p:nvPr/>
            </p:nvPicPr>
            <p:blipFill>
              <a:blip r:embed="rId3">
                <a:alphaModFix/>
              </a:blip>
              <a:stretch>
                <a:fillRect/>
              </a:stretch>
            </p:blipFill>
            <p:spPr>
              <a:xfrm rot="10800000" flipH="1">
                <a:off x="5694690" y="1762827"/>
                <a:ext cx="1404800" cy="1147775"/>
              </a:xfrm>
              <a:prstGeom prst="rect">
                <a:avLst/>
              </a:prstGeom>
              <a:noFill/>
              <a:ln>
                <a:noFill/>
              </a:ln>
            </p:spPr>
          </p:pic>
          <p:sp>
            <p:nvSpPr>
              <p:cNvPr id="284" name="Google Shape;284;p34"/>
              <p:cNvSpPr/>
              <p:nvPr/>
            </p:nvSpPr>
            <p:spPr>
              <a:xfrm>
                <a:off x="2940150" y="3915804"/>
                <a:ext cx="3263700" cy="692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naheim"/>
                  <a:ea typeface="Anaheim"/>
                  <a:cs typeface="Anaheim"/>
                  <a:sym typeface="Anaheim"/>
                </a:endParaRPr>
              </a:p>
            </p:txBody>
          </p:sp>
          <p:pic>
            <p:nvPicPr>
              <p:cNvPr id="285" name="Google Shape;285;p34"/>
              <p:cNvPicPr preferRelativeResize="0"/>
              <p:nvPr/>
            </p:nvPicPr>
            <p:blipFill>
              <a:blip r:embed="rId4">
                <a:alphaModFix/>
              </a:blip>
              <a:stretch>
                <a:fillRect/>
              </a:stretch>
            </p:blipFill>
            <p:spPr>
              <a:xfrm>
                <a:off x="2988799" y="2001896"/>
                <a:ext cx="3166403" cy="2549507"/>
              </a:xfrm>
              <a:prstGeom prst="rect">
                <a:avLst/>
              </a:prstGeom>
              <a:noFill/>
              <a:ln>
                <a:noFill/>
              </a:ln>
            </p:spPr>
          </p:pic>
        </p:grpSp>
        <p:sp>
          <p:nvSpPr>
            <p:cNvPr id="8" name="Google Shape;441;p41">
              <a:extLst>
                <a:ext uri="{FF2B5EF4-FFF2-40B4-BE49-F238E27FC236}">
                  <a16:creationId xmlns:a16="http://schemas.microsoft.com/office/drawing/2014/main" id="{F9F55E73-BAA0-9806-6825-AA6DBC69856B}"/>
                </a:ext>
              </a:extLst>
            </p:cNvPr>
            <p:cNvSpPr/>
            <p:nvPr/>
          </p:nvSpPr>
          <p:spPr>
            <a:xfrm>
              <a:off x="4023357" y="3541336"/>
              <a:ext cx="1097280" cy="1097280"/>
            </a:xfrm>
            <a:prstGeom prst="roundRect">
              <a:avLst>
                <a:gd name="adj" fmla="val 50000"/>
              </a:avLst>
            </a:prstGeom>
            <a:solidFill>
              <a:schemeClr val="bg2">
                <a:lumMod val="75000"/>
              </a:scheme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solidFill>
                    <a:srgbClr val="FFFFFF"/>
                  </a:solidFill>
                </a:rPr>
                <a:t>I</a:t>
              </a:r>
              <a:endParaRPr sz="7200" b="1">
                <a:solidFill>
                  <a:srgbClr val="FFFFFF"/>
                </a:solidFill>
              </a:endParaRPr>
            </a:p>
          </p:txBody>
        </p:sp>
      </p:grpSp>
    </p:spTree>
  </p:cSld>
  <p:clrMapOvr>
    <a:masterClrMapping/>
  </p:clrMapOvr>
  <p:transition spd="med" advTm="0">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C819B6D0-4569-A4DC-5C15-4954EE1C362A}"/>
            </a:ext>
          </a:extLst>
        </p:cNvPr>
        <p:cNvGrpSpPr/>
        <p:nvPr/>
      </p:nvGrpSpPr>
      <p:grpSpPr>
        <a:xfrm>
          <a:off x="0" y="0"/>
          <a:ext cx="0" cy="0"/>
          <a:chOff x="0" y="0"/>
          <a:chExt cx="0" cy="0"/>
        </a:xfrm>
      </p:grpSpPr>
      <p:pic>
        <p:nvPicPr>
          <p:cNvPr id="1026" name="Picture 2" descr="Đảng Cộng sản Việt Nam qua các kỳ Đại hội | Đảng Cộng sản Việt Nam - Đại hội  XIII">
            <a:extLst>
              <a:ext uri="{FF2B5EF4-FFF2-40B4-BE49-F238E27FC236}">
                <a16:creationId xmlns:a16="http://schemas.microsoft.com/office/drawing/2014/main" id="{41236624-0E04-48D4-B1D3-19B932A58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7" y="0"/>
            <a:ext cx="991518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DEA305-4B38-DE16-B5A5-629D88A043CC}"/>
              </a:ext>
            </a:extLst>
          </p:cNvPr>
          <p:cNvSpPr/>
          <p:nvPr/>
        </p:nvSpPr>
        <p:spPr>
          <a:xfrm>
            <a:off x="-239487" y="3214913"/>
            <a:ext cx="9915181" cy="1928587"/>
          </a:xfrm>
          <a:prstGeom prst="rect">
            <a:avLst/>
          </a:prstGeom>
          <a:solidFill>
            <a:srgbClr val="620B08">
              <a:alpha val="8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7A6ADC-B79B-3156-0876-6D0089B3591B}"/>
              </a:ext>
            </a:extLst>
          </p:cNvPr>
          <p:cNvSpPr txBox="1"/>
          <p:nvPr/>
        </p:nvSpPr>
        <p:spPr>
          <a:xfrm>
            <a:off x="124998" y="3469043"/>
            <a:ext cx="8894003" cy="1420325"/>
          </a:xfrm>
          <a:prstGeom prst="rect">
            <a:avLst/>
          </a:prstGeom>
          <a:noFill/>
        </p:spPr>
        <p:txBody>
          <a:bodyPr wrap="square">
            <a:spAutoFit/>
          </a:bodyPr>
          <a:lstStyle/>
          <a:p>
            <a:pPr algn="just">
              <a:lnSpc>
                <a:spcPct val="150000"/>
              </a:lnSpc>
            </a:pPr>
            <a:r>
              <a:rPr lang="vi-VN" sz="2000" i="1">
                <a:solidFill>
                  <a:schemeClr val="accent6"/>
                </a:solidFill>
              </a:rPr>
              <a:t>Các đại hội đại biểu toàn quốc của Đảng Cộng sản Việt Nam từ năm 1991 đến nay đã từng bước phát triển đường lối đổi mới toàn diện đất nước bằng những mục tiêu, nhiệm vụ phù hợp với bối cảnh lịch sử trong và ngoài nước.</a:t>
            </a:r>
            <a:endParaRPr lang="en-US" sz="2000" i="1">
              <a:solidFill>
                <a:schemeClr val="accent6"/>
              </a:solidFill>
            </a:endParaRPr>
          </a:p>
        </p:txBody>
      </p:sp>
    </p:spTree>
    <p:extLst>
      <p:ext uri="{BB962C8B-B14F-4D97-AF65-F5344CB8AC3E}">
        <p14:creationId xmlns:p14="http://schemas.microsoft.com/office/powerpoint/2010/main" val="18815587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6A422CE3-ACEF-D2B5-DE96-8B6A575A78C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B5B49A5-03CE-1BAE-9CD2-766A604AB6CD}"/>
              </a:ext>
            </a:extLst>
          </p:cNvPr>
          <p:cNvGrpSpPr/>
          <p:nvPr/>
        </p:nvGrpSpPr>
        <p:grpSpPr>
          <a:xfrm>
            <a:off x="245380" y="219400"/>
            <a:ext cx="4714753" cy="4924099"/>
            <a:chOff x="245380" y="219400"/>
            <a:chExt cx="4714753" cy="4924099"/>
          </a:xfrm>
        </p:grpSpPr>
        <p:sp>
          <p:nvSpPr>
            <p:cNvPr id="7" name="Rectangle: Rounded Corners 6">
              <a:extLst>
                <a:ext uri="{FF2B5EF4-FFF2-40B4-BE49-F238E27FC236}">
                  <a16:creationId xmlns:a16="http://schemas.microsoft.com/office/drawing/2014/main" id="{75B6B145-C051-6A8B-1C14-654AB0728682}"/>
                </a:ext>
              </a:extLst>
            </p:cNvPr>
            <p:cNvSpPr/>
            <p:nvPr/>
          </p:nvSpPr>
          <p:spPr>
            <a:xfrm>
              <a:off x="245380" y="219400"/>
              <a:ext cx="4714753" cy="2449459"/>
            </a:xfrm>
            <a:prstGeom prst="roundRect">
              <a:avLst>
                <a:gd name="adj" fmla="val 6679"/>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Khai thác Hình 21.3, Tư liệu 1, thông tin mục 1 SGK tr.105, 106 và trả lời câu hỏi: </a:t>
              </a:r>
              <a:r>
                <a:rPr lang="vi-VN" sz="2000" i="1">
                  <a:solidFill>
                    <a:srgbClr val="C00000"/>
                  </a:solidFill>
                </a:rPr>
                <a:t>Trình bày khái lược các giai đoạn phát triển của công cuộc Đổi mới từ năm 1991 đến nay và nêu nhận xét</a:t>
              </a:r>
              <a:r>
                <a:rPr lang="en-US" sz="2000" i="1">
                  <a:solidFill>
                    <a:srgbClr val="C00000"/>
                  </a:solidFill>
                </a:rPr>
                <a:t>.</a:t>
              </a:r>
            </a:p>
          </p:txBody>
        </p:sp>
        <p:pic>
          <p:nvPicPr>
            <p:cNvPr id="10" name="Picture 16">
              <a:extLst>
                <a:ext uri="{FF2B5EF4-FFF2-40B4-BE49-F238E27FC236}">
                  <a16:creationId xmlns:a16="http://schemas.microsoft.com/office/drawing/2014/main" id="{FBD70AEE-7AEA-ED77-1E90-07BC03256E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5166" y="2593310"/>
              <a:ext cx="2556580" cy="2550189"/>
            </a:xfrm>
            <a:prstGeom prst="rect">
              <a:avLst/>
            </a:prstGeom>
          </p:spPr>
        </p:pic>
      </p:grpSp>
      <p:sp>
        <p:nvSpPr>
          <p:cNvPr id="4" name="Rectangle: Diagonal Corners Rounded 3">
            <a:extLst>
              <a:ext uri="{FF2B5EF4-FFF2-40B4-BE49-F238E27FC236}">
                <a16:creationId xmlns:a16="http://schemas.microsoft.com/office/drawing/2014/main" id="{64F5C8E6-C1FC-0430-29EF-A07FDAD8FEA4}"/>
              </a:ext>
            </a:extLst>
          </p:cNvPr>
          <p:cNvSpPr/>
          <p:nvPr/>
        </p:nvSpPr>
        <p:spPr>
          <a:xfrm>
            <a:off x="5058140" y="219400"/>
            <a:ext cx="3840480" cy="4704699"/>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2000">
                <a:latin typeface="Times New Roman" panose="02020603050405020304" pitchFamily="18" charset="0"/>
                <a:ea typeface="Times New Roman" panose="02020603050405020304" pitchFamily="18" charset="0"/>
                <a:cs typeface="+mn-cs"/>
              </a:rPr>
              <a:t>Sau 35 năm đổi mới, “đất nước ta chưa bao giờ có được cơ đồ, tiềm lực, vị thế và uy tín quốc tế như ngày nay... Thế và lực, sức mạnh tổng hợp quốc gia, uy tín quốc tế, niềm tin của nhân dân ngày càng được nâng cao, tạo ra những tiền đề quan trọng để xây dựng và bảo vệ Tổ quốc”.</a:t>
            </a:r>
          </a:p>
          <a:p>
            <a:pPr lvl="0" algn="r">
              <a:lnSpc>
                <a:spcPct val="150000"/>
              </a:lnSpc>
              <a:buClrTx/>
            </a:pPr>
            <a:r>
              <a:rPr lang="vi-VN" sz="1000">
                <a:latin typeface="Times New Roman" panose="02020603050405020304" pitchFamily="18" charset="0"/>
                <a:ea typeface="Times New Roman" panose="02020603050405020304" pitchFamily="18" charset="0"/>
                <a:cs typeface="+mn-cs"/>
              </a:rPr>
              <a:t>(Văn kiện Đại hội đại biểu toàn quốc lần thứ XIII của Đảng, Tập 1, NXB Chính trị quốc gia Sự thật, 2021, tr. 10, 44)</a:t>
            </a:r>
          </a:p>
        </p:txBody>
      </p:sp>
      <p:pic>
        <p:nvPicPr>
          <p:cNvPr id="2" name="Picture 1">
            <a:extLst>
              <a:ext uri="{FF2B5EF4-FFF2-40B4-BE49-F238E27FC236}">
                <a16:creationId xmlns:a16="http://schemas.microsoft.com/office/drawing/2014/main" id="{5B64B02A-ECD0-B822-92FF-7E1A1E7E4893}"/>
              </a:ext>
            </a:extLst>
          </p:cNvPr>
          <p:cNvPicPr>
            <a:picLocks noChangeAspect="1"/>
          </p:cNvPicPr>
          <p:nvPr/>
        </p:nvPicPr>
        <p:blipFill>
          <a:blip r:embed="rId5"/>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9933173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4FF6D1E4-438B-7A6E-F8F6-0DBA9781EF86}"/>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21C2924-F74A-80D3-BCA8-DA4D4A7C2702}"/>
              </a:ext>
            </a:extLst>
          </p:cNvPr>
          <p:cNvGrpSpPr/>
          <p:nvPr/>
        </p:nvGrpSpPr>
        <p:grpSpPr>
          <a:xfrm>
            <a:off x="378310" y="2735941"/>
            <a:ext cx="8387371" cy="2195914"/>
            <a:chOff x="378310" y="2735941"/>
            <a:chExt cx="8387371" cy="2195914"/>
          </a:xfrm>
        </p:grpSpPr>
        <p:sp>
          <p:nvSpPr>
            <p:cNvPr id="5" name="Arrow: Down 4">
              <a:extLst>
                <a:ext uri="{FF2B5EF4-FFF2-40B4-BE49-F238E27FC236}">
                  <a16:creationId xmlns:a16="http://schemas.microsoft.com/office/drawing/2014/main" id="{94D7DB5A-3B18-3FD2-41A4-114C83D67ADE}"/>
                </a:ext>
              </a:extLst>
            </p:cNvPr>
            <p:cNvSpPr/>
            <p:nvPr/>
          </p:nvSpPr>
          <p:spPr>
            <a:xfrm>
              <a:off x="3144152" y="2735941"/>
              <a:ext cx="2855689" cy="709225"/>
            </a:xfrm>
            <a:prstGeom prst="down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Nội dung </a:t>
              </a:r>
            </a:p>
          </p:txBody>
        </p:sp>
        <p:sp>
          <p:nvSpPr>
            <p:cNvPr id="12" name="TextBox 11">
              <a:extLst>
                <a:ext uri="{FF2B5EF4-FFF2-40B4-BE49-F238E27FC236}">
                  <a16:creationId xmlns:a16="http://schemas.microsoft.com/office/drawing/2014/main" id="{DEDB7CBC-294D-4FA9-4927-FDCB6D808593}"/>
                </a:ext>
              </a:extLst>
            </p:cNvPr>
            <p:cNvSpPr txBox="1"/>
            <p:nvPr/>
          </p:nvSpPr>
          <p:spPr>
            <a:xfrm>
              <a:off x="378310" y="3445166"/>
              <a:ext cx="8387371" cy="1486689"/>
            </a:xfrm>
            <a:prstGeom prst="rect">
              <a:avLst/>
            </a:prstGeom>
            <a:noFill/>
          </p:spPr>
          <p:txBody>
            <a:bodyPr wrap="square">
              <a:spAutoFit/>
            </a:bodyPr>
            <a:lstStyle/>
            <a:p>
              <a:pPr algn="just">
                <a:lnSpc>
                  <a:spcPct val="150000"/>
                </a:lnSpc>
              </a:pPr>
              <a:r>
                <a:rPr lang="vi-VN" sz="2100"/>
                <a:t>Khẳng định kết quả mà đất nước ta “chưa bao giờ có được” về cơ đồ, tiềm lực, vị thế và uy tín quốc tế sau 35 năm tiến hành công cuộc Đổi mới. </a:t>
              </a:r>
              <a:endParaRPr lang="en-US" sz="2100"/>
            </a:p>
          </p:txBody>
        </p:sp>
      </p:grpSp>
      <p:sp>
        <p:nvSpPr>
          <p:cNvPr id="6" name="Rectangle: Diagonal Corners Rounded 5">
            <a:extLst>
              <a:ext uri="{FF2B5EF4-FFF2-40B4-BE49-F238E27FC236}">
                <a16:creationId xmlns:a16="http://schemas.microsoft.com/office/drawing/2014/main" id="{C4F7878B-ED38-7819-137C-C985A5DAA3C3}"/>
              </a:ext>
            </a:extLst>
          </p:cNvPr>
          <p:cNvSpPr/>
          <p:nvPr/>
        </p:nvSpPr>
        <p:spPr>
          <a:xfrm>
            <a:off x="289958" y="345316"/>
            <a:ext cx="8564083" cy="2188159"/>
          </a:xfrm>
          <a:prstGeom prst="round2DiagRect">
            <a:avLst>
              <a:gd name="adj1" fmla="val 4793"/>
              <a:gd name="adj2" fmla="val 0"/>
            </a:avLst>
          </a:prstGeom>
          <a:solidFill>
            <a:srgbClr val="FFFFFF"/>
          </a:solidFill>
          <a:ln w="25400" cap="flat" cmpd="sng" algn="ctr">
            <a:solidFill>
              <a:srgbClr val="0070C0"/>
            </a:solidFill>
            <a:prstDash val="lgDash"/>
          </a:ln>
          <a:effectLst/>
        </p:spPr>
        <p:txBody>
          <a:bodyPr rtlCol="0" anchor="ctr"/>
          <a:lstStyle/>
          <a:p>
            <a:pPr lvl="0" algn="just">
              <a:lnSpc>
                <a:spcPct val="150000"/>
              </a:lnSpc>
              <a:buClrTx/>
            </a:pP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a:t>
            </a:r>
            <a:r>
              <a:rPr kumimoji="0" lang="vi-VN"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20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2000">
                <a:latin typeface="Times New Roman" panose="02020603050405020304" pitchFamily="18" charset="0"/>
                <a:ea typeface="Times New Roman" panose="02020603050405020304" pitchFamily="18" charset="0"/>
                <a:cs typeface="+mn-cs"/>
              </a:rPr>
              <a:t>Sau 35 năm đổi mới, “đất nước ta chưa bao giờ có được cơ đồ, tiềm lực, vị thế và uy tín quốc tế như ngày nay... Thế và lực, sức mạnh tổng hợp quốc gia, uy tín quốc tế, niềm tin của nhân dân ngày càng được nâng cao, tạo ra những tiền đề quan trọng để xây dựng và bảo vệ Tổ quốc”.</a:t>
            </a:r>
          </a:p>
          <a:p>
            <a:pPr lvl="0" algn="r">
              <a:lnSpc>
                <a:spcPct val="150000"/>
              </a:lnSpc>
              <a:buClrTx/>
            </a:pPr>
            <a:r>
              <a:rPr lang="vi-VN" sz="1000">
                <a:latin typeface="Times New Roman" panose="02020603050405020304" pitchFamily="18" charset="0"/>
                <a:ea typeface="Times New Roman" panose="02020603050405020304" pitchFamily="18" charset="0"/>
                <a:cs typeface="+mn-cs"/>
              </a:rPr>
              <a:t>(Văn kiện Đại hội đại biểu toàn quốc lần thứ XIII của Đảng, Tập 1, NXB Chính trị quốc gia Sự thật, 2021, tr. 10, 44)</a:t>
            </a:r>
          </a:p>
        </p:txBody>
      </p:sp>
    </p:spTree>
    <p:extLst>
      <p:ext uri="{BB962C8B-B14F-4D97-AF65-F5344CB8AC3E}">
        <p14:creationId xmlns:p14="http://schemas.microsoft.com/office/powerpoint/2010/main" val="304482818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A959B">
            <a:alpha val="20000"/>
          </a:srgbClr>
        </a:solidFill>
        <a:effectLst/>
      </p:bgPr>
    </p:bg>
    <p:spTree>
      <p:nvGrpSpPr>
        <p:cNvPr id="1" name="Shape 289">
          <a:extLst>
            <a:ext uri="{FF2B5EF4-FFF2-40B4-BE49-F238E27FC236}">
              <a16:creationId xmlns:a16="http://schemas.microsoft.com/office/drawing/2014/main" id="{9E133CF2-B539-93ED-100B-26FB7B5C3C6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FD63F0A-30E2-618F-7BB0-5576AA678810}"/>
              </a:ext>
            </a:extLst>
          </p:cNvPr>
          <p:cNvSpPr/>
          <p:nvPr/>
        </p:nvSpPr>
        <p:spPr>
          <a:xfrm>
            <a:off x="4357914" y="622299"/>
            <a:ext cx="428171" cy="490038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60885CD-D49E-4538-E8D3-C5C057FC5A37}"/>
              </a:ext>
            </a:extLst>
          </p:cNvPr>
          <p:cNvSpPr/>
          <p:nvPr/>
        </p:nvSpPr>
        <p:spPr>
          <a:xfrm>
            <a:off x="2786743" y="203201"/>
            <a:ext cx="3570514" cy="508000"/>
          </a:xfrm>
          <a:prstGeom prst="roundRect">
            <a:avLst>
              <a:gd name="adj" fmla="val 5000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Giai đoạn 1991 – 1995 </a:t>
            </a:r>
          </a:p>
        </p:txBody>
      </p:sp>
      <p:grpSp>
        <p:nvGrpSpPr>
          <p:cNvPr id="10" name="Group 9">
            <a:extLst>
              <a:ext uri="{FF2B5EF4-FFF2-40B4-BE49-F238E27FC236}">
                <a16:creationId xmlns:a16="http://schemas.microsoft.com/office/drawing/2014/main" id="{92B5B5E4-B82E-BD3F-8E8E-664DB6C80349}"/>
              </a:ext>
            </a:extLst>
          </p:cNvPr>
          <p:cNvGrpSpPr/>
          <p:nvPr/>
        </p:nvGrpSpPr>
        <p:grpSpPr>
          <a:xfrm>
            <a:off x="362857" y="892626"/>
            <a:ext cx="4423227" cy="1262743"/>
            <a:chOff x="362857" y="1015997"/>
            <a:chExt cx="4423227" cy="1262743"/>
          </a:xfrm>
        </p:grpSpPr>
        <p:sp>
          <p:nvSpPr>
            <p:cNvPr id="8" name="Oval 7">
              <a:extLst>
                <a:ext uri="{FF2B5EF4-FFF2-40B4-BE49-F238E27FC236}">
                  <a16:creationId xmlns:a16="http://schemas.microsoft.com/office/drawing/2014/main" id="{9683D24E-2C7D-6729-CD69-705A781DCA8B}"/>
                </a:ext>
              </a:extLst>
            </p:cNvPr>
            <p:cNvSpPr/>
            <p:nvPr/>
          </p:nvSpPr>
          <p:spPr>
            <a:xfrm>
              <a:off x="4357913" y="1433284"/>
              <a:ext cx="428171" cy="4281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E0033CD-F399-9DD7-EBD2-BAA984F570D7}"/>
                </a:ext>
              </a:extLst>
            </p:cNvPr>
            <p:cNvSpPr/>
            <p:nvPr/>
          </p:nvSpPr>
          <p:spPr>
            <a:xfrm>
              <a:off x="362857" y="1015997"/>
              <a:ext cx="3570514" cy="1262743"/>
            </a:xfrm>
            <a:prstGeom prst="roundRect">
              <a:avLst>
                <a:gd name="adj" fmla="val 12189"/>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Vượt qua khủng hoảng kinh tế - xã hội.</a:t>
              </a:r>
              <a:endParaRPr lang="en-US" sz="2000">
                <a:solidFill>
                  <a:srgbClr val="000000"/>
                </a:solidFill>
              </a:endParaRPr>
            </a:p>
          </p:txBody>
        </p:sp>
      </p:grpSp>
      <p:grpSp>
        <p:nvGrpSpPr>
          <p:cNvPr id="11" name="Group 10">
            <a:extLst>
              <a:ext uri="{FF2B5EF4-FFF2-40B4-BE49-F238E27FC236}">
                <a16:creationId xmlns:a16="http://schemas.microsoft.com/office/drawing/2014/main" id="{27AF9F42-AA04-B3C6-137F-972C36334B95}"/>
              </a:ext>
            </a:extLst>
          </p:cNvPr>
          <p:cNvGrpSpPr/>
          <p:nvPr/>
        </p:nvGrpSpPr>
        <p:grpSpPr>
          <a:xfrm>
            <a:off x="4357913" y="1660066"/>
            <a:ext cx="4452256" cy="1262743"/>
            <a:chOff x="4357913" y="1015997"/>
            <a:chExt cx="4452256" cy="1262743"/>
          </a:xfrm>
        </p:grpSpPr>
        <p:sp>
          <p:nvSpPr>
            <p:cNvPr id="13" name="Oval 12">
              <a:extLst>
                <a:ext uri="{FF2B5EF4-FFF2-40B4-BE49-F238E27FC236}">
                  <a16:creationId xmlns:a16="http://schemas.microsoft.com/office/drawing/2014/main" id="{11E530F4-B060-CEA4-2768-1503EBA9E01E}"/>
                </a:ext>
              </a:extLst>
            </p:cNvPr>
            <p:cNvSpPr/>
            <p:nvPr/>
          </p:nvSpPr>
          <p:spPr>
            <a:xfrm>
              <a:off x="4357913" y="1433284"/>
              <a:ext cx="428171" cy="4281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1AF1E0F-F528-1635-6A6C-FDDA483EE7D9}"/>
                </a:ext>
              </a:extLst>
            </p:cNvPr>
            <p:cNvSpPr/>
            <p:nvPr/>
          </p:nvSpPr>
          <p:spPr>
            <a:xfrm>
              <a:off x="5239655" y="1015997"/>
              <a:ext cx="3570514" cy="1262743"/>
            </a:xfrm>
            <a:prstGeom prst="roundRect">
              <a:avLst>
                <a:gd name="adj" fmla="val 12189"/>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Phá thế bị bao vây, cô lập, mở rộng quan hệ đối ngoại.</a:t>
              </a:r>
              <a:endParaRPr lang="en-US" sz="2000">
                <a:solidFill>
                  <a:srgbClr val="000000"/>
                </a:solidFill>
              </a:endParaRPr>
            </a:p>
          </p:txBody>
        </p:sp>
      </p:grpSp>
      <p:sp>
        <p:nvSpPr>
          <p:cNvPr id="15" name="Rectangle: Rounded Corners 14">
            <a:extLst>
              <a:ext uri="{FF2B5EF4-FFF2-40B4-BE49-F238E27FC236}">
                <a16:creationId xmlns:a16="http://schemas.microsoft.com/office/drawing/2014/main" id="{AACF24F7-97A1-E8D5-5A6C-7915D13E7793}"/>
              </a:ext>
            </a:extLst>
          </p:cNvPr>
          <p:cNvSpPr/>
          <p:nvPr/>
        </p:nvSpPr>
        <p:spPr>
          <a:xfrm>
            <a:off x="2786743" y="3051620"/>
            <a:ext cx="3570514" cy="508000"/>
          </a:xfrm>
          <a:prstGeom prst="roundRect">
            <a:avLst>
              <a:gd name="adj" fmla="val 5000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rPr>
              <a:t>Giai đoạn 1996 – 2011</a:t>
            </a:r>
          </a:p>
        </p:txBody>
      </p:sp>
      <p:grpSp>
        <p:nvGrpSpPr>
          <p:cNvPr id="16" name="Group 15">
            <a:extLst>
              <a:ext uri="{FF2B5EF4-FFF2-40B4-BE49-F238E27FC236}">
                <a16:creationId xmlns:a16="http://schemas.microsoft.com/office/drawing/2014/main" id="{D211B530-3ADA-DA76-30D6-C5362DF4B6C0}"/>
              </a:ext>
            </a:extLst>
          </p:cNvPr>
          <p:cNvGrpSpPr/>
          <p:nvPr/>
        </p:nvGrpSpPr>
        <p:grpSpPr>
          <a:xfrm>
            <a:off x="362857" y="3693861"/>
            <a:ext cx="4423227" cy="1262743"/>
            <a:chOff x="362857" y="1015997"/>
            <a:chExt cx="4423227" cy="1262743"/>
          </a:xfrm>
        </p:grpSpPr>
        <p:sp>
          <p:nvSpPr>
            <p:cNvPr id="17" name="Oval 16">
              <a:extLst>
                <a:ext uri="{FF2B5EF4-FFF2-40B4-BE49-F238E27FC236}">
                  <a16:creationId xmlns:a16="http://schemas.microsoft.com/office/drawing/2014/main" id="{36250336-B1A2-0464-6105-BE94BEDD8BC0}"/>
                </a:ext>
              </a:extLst>
            </p:cNvPr>
            <p:cNvSpPr/>
            <p:nvPr/>
          </p:nvSpPr>
          <p:spPr>
            <a:xfrm>
              <a:off x="4357913" y="1433284"/>
              <a:ext cx="428171" cy="428171"/>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B792BD2-56E0-918B-747B-B8D98577CED2}"/>
                </a:ext>
              </a:extLst>
            </p:cNvPr>
            <p:cNvSpPr/>
            <p:nvPr/>
          </p:nvSpPr>
          <p:spPr>
            <a:xfrm>
              <a:off x="362857" y="1015997"/>
              <a:ext cx="3570514" cy="1262743"/>
            </a:xfrm>
            <a:prstGeom prst="roundRect">
              <a:avLst>
                <a:gd name="adj" fmla="val 12189"/>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Đẩy mạnh công nghiệp hóa – hiện đại hóa.</a:t>
              </a:r>
              <a:endParaRPr lang="en-US" sz="2000">
                <a:solidFill>
                  <a:srgbClr val="000000"/>
                </a:solidFill>
              </a:endParaRPr>
            </a:p>
          </p:txBody>
        </p:sp>
      </p:grpSp>
      <p:pic>
        <p:nvPicPr>
          <p:cNvPr id="2" name="Picture 1">
            <a:extLst>
              <a:ext uri="{FF2B5EF4-FFF2-40B4-BE49-F238E27FC236}">
                <a16:creationId xmlns:a16="http://schemas.microsoft.com/office/drawing/2014/main" id="{03493F66-FA3D-38F3-7880-F6F58C69E7D5}"/>
              </a:ext>
            </a:extLst>
          </p:cNvPr>
          <p:cNvPicPr>
            <a:picLocks noChangeAspect="1"/>
          </p:cNvPicPr>
          <p:nvPr/>
        </p:nvPicPr>
        <p:blipFill>
          <a:blip r:embed="rId3"/>
          <a:stretch>
            <a:fillRect/>
          </a:stretch>
        </p:blipFill>
        <p:spPr>
          <a:xfrm>
            <a:off x="8313875" y="4947139"/>
            <a:ext cx="830125" cy="196361"/>
          </a:xfrm>
          <a:prstGeom prst="rect">
            <a:avLst/>
          </a:prstGeom>
        </p:spPr>
      </p:pic>
    </p:spTree>
    <p:extLst>
      <p:ext uri="{BB962C8B-B14F-4D97-AF65-F5344CB8AC3E}">
        <p14:creationId xmlns:p14="http://schemas.microsoft.com/office/powerpoint/2010/main" val="1270236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ppt_x</p:attrName>
                                        </p:attrNameLst>
                                      </p:cBhvr>
                                      <p:tavLst>
                                        <p:tav tm="0">
                                          <p:val>
                                            <p:strVal val="#ppt_x+#ppt_w/2"/>
                                          </p:val>
                                        </p:tav>
                                        <p:tav tm="100000">
                                          <p:val>
                                            <p:strVal val="#ppt_x"/>
                                          </p:val>
                                        </p:tav>
                                      </p:tavLst>
                                    </p:anim>
                                    <p:anim calcmode="lin" valueType="num">
                                      <p:cBhvr>
                                        <p:cTn id="18" dur="500" fill="hold"/>
                                        <p:tgtEl>
                                          <p:spTgt spid="10"/>
                                        </p:tgtEl>
                                        <p:attrNameLst>
                                          <p:attrName>ppt_y</p:attrName>
                                        </p:attrNameLst>
                                      </p:cBhvr>
                                      <p:tavLst>
                                        <p:tav tm="0">
                                          <p:val>
                                            <p:strVal val="#ppt_y"/>
                                          </p:val>
                                        </p:tav>
                                        <p:tav tm="100000">
                                          <p:val>
                                            <p:strVal val="#ppt_y"/>
                                          </p:val>
                                        </p:tav>
                                      </p:tavLst>
                                    </p:anim>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ppt_w/2"/>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2"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ppt_x</p:attrName>
                                        </p:attrNameLst>
                                      </p:cBhvr>
                                      <p:tavLst>
                                        <p:tav tm="0">
                                          <p:val>
                                            <p:strVal val="#ppt_x+#ppt_w/2"/>
                                          </p:val>
                                        </p:tav>
                                        <p:tav tm="100000">
                                          <p:val>
                                            <p:strVal val="#ppt_x"/>
                                          </p:val>
                                        </p:tav>
                                      </p:tavLst>
                                    </p:anim>
                                    <p:anim calcmode="lin" valueType="num">
                                      <p:cBhvr>
                                        <p:cTn id="39" dur="500" fill="hold"/>
                                        <p:tgtEl>
                                          <p:spTgt spid="16"/>
                                        </p:tgtEl>
                                        <p:attrNameLst>
                                          <p:attrName>ppt_y</p:attrName>
                                        </p:attrNameLst>
                                      </p:cBhvr>
                                      <p:tavLst>
                                        <p:tav tm="0">
                                          <p:val>
                                            <p:strVal val="#ppt_y"/>
                                          </p:val>
                                        </p:tav>
                                        <p:tav tm="100000">
                                          <p:val>
                                            <p:strVal val="#ppt_y"/>
                                          </p:val>
                                        </p:tav>
                                      </p:tavLst>
                                    </p:anim>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5" grpId="0" animBg="1"/>
    </p:bldLst>
  </p:timing>
</p:sld>
</file>

<file path=ppt/theme/theme1.xml><?xml version="1.0" encoding="utf-8"?>
<a:theme xmlns:a="http://schemas.openxmlformats.org/drawingml/2006/main" name="Vietnamese Literature Thesis Defense by Slidesgo">
  <a:themeElements>
    <a:clrScheme name="Simple Light">
      <a:dk1>
        <a:srgbClr val="2A253A"/>
      </a:dk1>
      <a:lt1>
        <a:srgbClr val="E2EAEB"/>
      </a:lt1>
      <a:dk2>
        <a:srgbClr val="DF7171"/>
      </a:dk2>
      <a:lt2>
        <a:srgbClr val="F4AB97"/>
      </a:lt2>
      <a:accent1>
        <a:srgbClr val="BF7F81"/>
      </a:accent1>
      <a:accent2>
        <a:srgbClr val="F4DBC9"/>
      </a:accent2>
      <a:accent3>
        <a:srgbClr val="4D6662"/>
      </a:accent3>
      <a:accent4>
        <a:srgbClr val="BFD0D2"/>
      </a:accent4>
      <a:accent5>
        <a:srgbClr val="9FAB88"/>
      </a:accent5>
      <a:accent6>
        <a:srgbClr val="FFFFFF"/>
      </a:accent6>
      <a:hlink>
        <a:srgbClr val="2A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TotalTime>
  <Words>2312</Words>
  <Application>Microsoft Office PowerPoint</Application>
  <PresentationFormat>On-screen Show (16:9)</PresentationFormat>
  <Paragraphs>122</Paragraphs>
  <Slides>33</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Anaheim</vt:lpstr>
      <vt:lpstr>Albert Sans</vt:lpstr>
      <vt:lpstr>Calibri</vt:lpstr>
      <vt:lpstr>Wingdings</vt:lpstr>
      <vt:lpstr>Arial</vt:lpstr>
      <vt:lpstr>Times New Roman</vt:lpstr>
      <vt:lpstr>Tilt Warp</vt:lpstr>
      <vt:lpstr>Vietnamese Literature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Giang Giang</cp:lastModifiedBy>
  <cp:revision>7</cp:revision>
  <dcterms:modified xsi:type="dcterms:W3CDTF">2025-03-18T09:51:51Z</dcterms:modified>
</cp:coreProperties>
</file>