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1" r:id="rId2"/>
  </p:sldMasterIdLst>
  <p:notesMasterIdLst>
    <p:notesMasterId r:id="rId21"/>
  </p:notesMasterIdLst>
  <p:sldIdLst>
    <p:sldId id="262" r:id="rId3"/>
    <p:sldId id="259" r:id="rId4"/>
    <p:sldId id="260" r:id="rId5"/>
    <p:sldId id="308" r:id="rId6"/>
    <p:sldId id="312" r:id="rId7"/>
    <p:sldId id="309" r:id="rId8"/>
    <p:sldId id="314" r:id="rId9"/>
    <p:sldId id="315" r:id="rId10"/>
    <p:sldId id="313" r:id="rId11"/>
    <p:sldId id="551" r:id="rId12"/>
    <p:sldId id="592" r:id="rId13"/>
    <p:sldId id="593" r:id="rId14"/>
    <p:sldId id="627" r:id="rId15"/>
    <p:sldId id="630" r:id="rId16"/>
    <p:sldId id="610" r:id="rId17"/>
    <p:sldId id="602" r:id="rId18"/>
    <p:sldId id="621" r:id="rId19"/>
    <p:sldId id="624" r:id="rId20"/>
  </p:sldIdLst>
  <p:sldSz cx="9144000" cy="5143500" type="screen16x9"/>
  <p:notesSz cx="6858000" cy="9144000"/>
  <p:embeddedFontLst>
    <p:embeddedFont>
      <p:font typeface="Yuji Syuku" panose="020B0604020202020204" charset="-128"/>
      <p:regular r:id="rId22"/>
    </p:embeddedFont>
    <p:embeddedFont>
      <p:font typeface="Arvo" panose="020B0604020202020204" charset="0"/>
      <p:regular r:id="rId23"/>
      <p:bold r:id="rId24"/>
      <p:italic r:id="rId25"/>
      <p:boldItalic r:id="rId26"/>
    </p:embeddedFont>
    <p:embeddedFont>
      <p:font typeface="Bahiana" panose="020B0604020202020204" charset="0"/>
      <p:regular r:id="rId27"/>
    </p:embeddedFont>
    <p:embeddedFont>
      <p:font typeface="Bebas Neue" panose="020B0606020202050201" pitchFamily="34" charset="0"/>
      <p:regular r:id="rId28"/>
    </p:embeddedFont>
    <p:embeddedFont>
      <p:font typeface="Nunito" pitchFamily="2" charset="0"/>
      <p:regular r:id="rId29"/>
      <p:bold r:id="rId30"/>
      <p:italic r:id="rId31"/>
      <p:boldItalic r:id="rId32"/>
    </p:embeddedFont>
    <p:embeddedFont>
      <p:font typeface="Nunito Light" pitchFamily="2" charset="0"/>
      <p:regular r:id="rId33"/>
      <p:italic r:id="rId34"/>
    </p:embeddedFont>
    <p:embeddedFont>
      <p:font typeface="Young Serif"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B86E00"/>
    <a:srgbClr val="EFEA1A"/>
    <a:srgbClr val="222222"/>
    <a:srgbClr val="A3AC80"/>
    <a:srgbClr val="7679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8996AF-4990-4AD1-A373-5188A9085417}">
  <a:tblStyle styleId="{228996AF-4990-4AD1-A373-5188A90854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28b638e971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28b638e971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28a0f6ad5a1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28a0f6ad5a1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8a0f6ad5a1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8a0f6ad5a1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5ce8b93c48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25ce8b93c4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a:extLst>
            <a:ext uri="{FF2B5EF4-FFF2-40B4-BE49-F238E27FC236}">
              <a16:creationId xmlns:a16="http://schemas.microsoft.com/office/drawing/2014/main" id="{49A0055E-CE67-65E1-4192-3B26369ED597}"/>
            </a:ext>
          </a:extLst>
        </p:cNvPr>
        <p:cNvGrpSpPr/>
        <p:nvPr/>
      </p:nvGrpSpPr>
      <p:grpSpPr>
        <a:xfrm>
          <a:off x="0" y="0"/>
          <a:ext cx="0" cy="0"/>
          <a:chOff x="0" y="0"/>
          <a:chExt cx="0" cy="0"/>
        </a:xfrm>
      </p:grpSpPr>
      <p:sp>
        <p:nvSpPr>
          <p:cNvPr id="1948" name="Google Shape;1948;g25ce8b93c48_0_172:notes">
            <a:extLst>
              <a:ext uri="{FF2B5EF4-FFF2-40B4-BE49-F238E27FC236}">
                <a16:creationId xmlns:a16="http://schemas.microsoft.com/office/drawing/2014/main" id="{AFB9D862-ACC4-9E91-43A2-09AFF001B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25ce8b93c48_0_172:notes">
            <a:extLst>
              <a:ext uri="{FF2B5EF4-FFF2-40B4-BE49-F238E27FC236}">
                <a16:creationId xmlns:a16="http://schemas.microsoft.com/office/drawing/2014/main" id="{7D71D08C-28F3-3CD7-9DE9-FDE303DF16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98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8536-8DEE-9CBD-C98A-90CDB734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AF1AF-591C-8F91-99D7-31EC60C7E3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D7487F-83BC-1917-67EE-D47581B8068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0987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10" name="Google Shape;10;p2"/>
          <p:cNvPicPr preferRelativeResize="0"/>
          <p:nvPr/>
        </p:nvPicPr>
        <p:blipFill rotWithShape="1">
          <a:blip r:embed="rId3">
            <a:alphaModFix/>
          </a:blip>
          <a:srcRect l="38365" t="9136" r="26271" b="9136"/>
          <a:stretch/>
        </p:blipFill>
        <p:spPr>
          <a:xfrm>
            <a:off x="5807" y="-273083"/>
            <a:ext cx="1307301" cy="2014100"/>
          </a:xfrm>
          <a:prstGeom prst="rect">
            <a:avLst/>
          </a:prstGeom>
          <a:noFill/>
          <a:ln>
            <a:noFill/>
          </a:ln>
        </p:spPr>
      </p:pic>
      <p:sp>
        <p:nvSpPr>
          <p:cNvPr id="11" name="Google Shape;11;p2"/>
          <p:cNvSpPr txBox="1">
            <a:spLocks noGrp="1"/>
          </p:cNvSpPr>
          <p:nvPr>
            <p:ph type="ctrTitle"/>
          </p:nvPr>
        </p:nvSpPr>
        <p:spPr>
          <a:xfrm>
            <a:off x="2158225" y="539500"/>
            <a:ext cx="6272400" cy="2032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809075" y="3892200"/>
            <a:ext cx="2621700" cy="6981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428575" y="497447"/>
            <a:ext cx="9949126" cy="3472393"/>
            <a:chOff x="-428575" y="497447"/>
            <a:chExt cx="9949126" cy="3472393"/>
          </a:xfrm>
        </p:grpSpPr>
        <p:grpSp>
          <p:nvGrpSpPr>
            <p:cNvPr id="14" name="Google Shape;14;p2"/>
            <p:cNvGrpSpPr/>
            <p:nvPr/>
          </p:nvGrpSpPr>
          <p:grpSpPr>
            <a:xfrm>
              <a:off x="-428575" y="497447"/>
              <a:ext cx="1655423" cy="1572478"/>
              <a:chOff x="-464575" y="685322"/>
              <a:chExt cx="1655423" cy="1572478"/>
            </a:xfrm>
          </p:grpSpPr>
          <p:grpSp>
            <p:nvGrpSpPr>
              <p:cNvPr id="15" name="Google Shape;15;p2"/>
              <p:cNvGrpSpPr/>
              <p:nvPr/>
            </p:nvGrpSpPr>
            <p:grpSpPr>
              <a:xfrm rot="1625849" flipH="1">
                <a:off x="8305" y="895260"/>
                <a:ext cx="1086505" cy="683449"/>
                <a:chOff x="2299050" y="4579175"/>
                <a:chExt cx="985875" cy="620200"/>
              </a:xfrm>
            </p:grpSpPr>
            <p:sp>
              <p:nvSpPr>
                <p:cNvPr id="16" name="Google Shape;16;p2"/>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flipH="1">
                <a:off x="-464575" y="1398175"/>
                <a:ext cx="1524175" cy="859625"/>
                <a:chOff x="2401125" y="1006750"/>
                <a:chExt cx="1524175" cy="859625"/>
              </a:xfrm>
            </p:grpSpPr>
            <p:sp>
              <p:nvSpPr>
                <p:cNvPr id="28" name="Google Shape;28;p2"/>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06350" y="1266200"/>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56875" y="1079475"/>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74275" y="1014650"/>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01125" y="1143800"/>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3825" y="1080475"/>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743350" y="1091525"/>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576875" y="1006750"/>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692175" y="1257025"/>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2"/>
            <p:cNvGrpSpPr/>
            <p:nvPr/>
          </p:nvGrpSpPr>
          <p:grpSpPr>
            <a:xfrm rot="-9900040">
              <a:off x="8375068" y="3213953"/>
              <a:ext cx="1082868" cy="626431"/>
              <a:chOff x="-430250" y="2388372"/>
              <a:chExt cx="1082900" cy="626450"/>
            </a:xfrm>
          </p:grpSpPr>
          <p:grpSp>
            <p:nvGrpSpPr>
              <p:cNvPr id="50" name="Google Shape;50;p2"/>
              <p:cNvGrpSpPr/>
              <p:nvPr/>
            </p:nvGrpSpPr>
            <p:grpSpPr>
              <a:xfrm>
                <a:off x="-430250" y="2388372"/>
                <a:ext cx="1082900" cy="626450"/>
                <a:chOff x="-430250" y="2388372"/>
                <a:chExt cx="1082900" cy="626450"/>
              </a:xfrm>
            </p:grpSpPr>
            <p:sp>
              <p:nvSpPr>
                <p:cNvPr id="51" name="Google Shape;51;p2"/>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2000"/>
          </a:blip>
          <a:stretch>
            <a:fillRect/>
          </a:stretch>
        </p:blipFill>
        <p:spPr>
          <a:xfrm>
            <a:off x="0" y="0"/>
            <a:ext cx="9144000" cy="5143500"/>
          </a:xfrm>
          <a:prstGeom prst="rect">
            <a:avLst/>
          </a:prstGeom>
          <a:noFill/>
          <a:ln>
            <a:noFill/>
          </a:ln>
        </p:spPr>
      </p:pic>
      <p:grpSp>
        <p:nvGrpSpPr>
          <p:cNvPr id="10" name="Google Shape;10;p2"/>
          <p:cNvGrpSpPr/>
          <p:nvPr/>
        </p:nvGrpSpPr>
        <p:grpSpPr>
          <a:xfrm>
            <a:off x="0" y="0"/>
            <a:ext cx="9144000" cy="5143500"/>
            <a:chOff x="0" y="0"/>
            <a:chExt cx="9144000" cy="5143500"/>
          </a:xfrm>
        </p:grpSpPr>
        <p:pic>
          <p:nvPicPr>
            <p:cNvPr id="11" name="Google Shape;11;p2"/>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12" name="Google Shape;12;p2"/>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13" name="Google Shape;13;p2"/>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14" name="Google Shape;14;p2"/>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15" name="Google Shape;15;p2"/>
          <p:cNvSpPr txBox="1">
            <a:spLocks noGrp="1"/>
          </p:cNvSpPr>
          <p:nvPr>
            <p:ph type="ctrTitle"/>
          </p:nvPr>
        </p:nvSpPr>
        <p:spPr>
          <a:xfrm>
            <a:off x="713225" y="940688"/>
            <a:ext cx="4350300" cy="2269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13225" y="3524821"/>
            <a:ext cx="2772300" cy="67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669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9"/>
        <p:cNvGrpSpPr/>
        <p:nvPr/>
      </p:nvGrpSpPr>
      <p:grpSpPr>
        <a:xfrm>
          <a:off x="0" y="0"/>
          <a:ext cx="0" cy="0"/>
          <a:chOff x="0" y="0"/>
          <a:chExt cx="0" cy="0"/>
        </a:xfrm>
      </p:grpSpPr>
      <p:pic>
        <p:nvPicPr>
          <p:cNvPr id="40" name="Google Shape;40;p5"/>
          <p:cNvPicPr preferRelativeResize="0"/>
          <p:nvPr/>
        </p:nvPicPr>
        <p:blipFill>
          <a:blip r:embed="rId2">
            <a:alphaModFix amt="22000"/>
          </a:blip>
          <a:stretch>
            <a:fillRect/>
          </a:stretch>
        </p:blipFill>
        <p:spPr>
          <a:xfrm rot="10800000">
            <a:off x="0" y="0"/>
            <a:ext cx="9144000" cy="5143500"/>
          </a:xfrm>
          <a:prstGeom prst="rect">
            <a:avLst/>
          </a:prstGeom>
          <a:noFill/>
          <a:ln>
            <a:noFill/>
          </a:ln>
        </p:spPr>
      </p:pic>
      <p:grpSp>
        <p:nvGrpSpPr>
          <p:cNvPr id="41" name="Google Shape;41;p5"/>
          <p:cNvGrpSpPr/>
          <p:nvPr/>
        </p:nvGrpSpPr>
        <p:grpSpPr>
          <a:xfrm rot="10800000">
            <a:off x="0" y="0"/>
            <a:ext cx="9144000" cy="5143500"/>
            <a:chOff x="0" y="0"/>
            <a:chExt cx="9144000" cy="5143500"/>
          </a:xfrm>
        </p:grpSpPr>
        <p:pic>
          <p:nvPicPr>
            <p:cNvPr id="42" name="Google Shape;42;p5"/>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43" name="Google Shape;43;p5"/>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44" name="Google Shape;44;p5"/>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45" name="Google Shape;45;p5"/>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Tree>
    <p:extLst>
      <p:ext uri="{BB962C8B-B14F-4D97-AF65-F5344CB8AC3E}">
        <p14:creationId xmlns:p14="http://schemas.microsoft.com/office/powerpoint/2010/main" val="38842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4"/>
        <p:cNvGrpSpPr/>
        <p:nvPr/>
      </p:nvGrpSpPr>
      <p:grpSpPr>
        <a:xfrm>
          <a:off x="0" y="0"/>
          <a:ext cx="0" cy="0"/>
          <a:chOff x="0" y="0"/>
          <a:chExt cx="0" cy="0"/>
        </a:xfrm>
      </p:grpSpPr>
      <p:pic>
        <p:nvPicPr>
          <p:cNvPr id="65" name="Google Shape;65;p7"/>
          <p:cNvPicPr preferRelativeResize="0"/>
          <p:nvPr/>
        </p:nvPicPr>
        <p:blipFill>
          <a:blip r:embed="rId2">
            <a:alphaModFix amt="22000"/>
          </a:blip>
          <a:stretch>
            <a:fillRect/>
          </a:stretch>
        </p:blipFill>
        <p:spPr>
          <a:xfrm flipH="1">
            <a:off x="0" y="0"/>
            <a:ext cx="9144000" cy="5143500"/>
          </a:xfrm>
          <a:prstGeom prst="rect">
            <a:avLst/>
          </a:prstGeom>
          <a:noFill/>
          <a:ln>
            <a:noFill/>
          </a:ln>
        </p:spPr>
      </p:pic>
      <p:grpSp>
        <p:nvGrpSpPr>
          <p:cNvPr id="66" name="Google Shape;66;p7"/>
          <p:cNvGrpSpPr/>
          <p:nvPr/>
        </p:nvGrpSpPr>
        <p:grpSpPr>
          <a:xfrm rot="10800000">
            <a:off x="0" y="0"/>
            <a:ext cx="9144000" cy="5143500"/>
            <a:chOff x="0" y="0"/>
            <a:chExt cx="9144000" cy="5143500"/>
          </a:xfrm>
        </p:grpSpPr>
        <p:pic>
          <p:nvPicPr>
            <p:cNvPr id="67" name="Google Shape;67;p7"/>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68" name="Google Shape;68;p7"/>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69" name="Google Shape;69;p7"/>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70" name="Google Shape;70;p7"/>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71" name="Google Shape;71;p7"/>
          <p:cNvSpPr/>
          <p:nvPr/>
        </p:nvSpPr>
        <p:spPr>
          <a:xfrm rot="5639460" flipH="1">
            <a:off x="4831384" y="613548"/>
            <a:ext cx="5398457" cy="3914609"/>
          </a:xfrm>
          <a:prstGeom prst="flowChartDocument">
            <a:avLst/>
          </a:prstGeom>
          <a:solidFill>
            <a:srgbClr val="FDE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txBox="1">
            <a:spLocks noGrp="1"/>
          </p:cNvSpPr>
          <p:nvPr>
            <p:ph type="ctrTitle"/>
          </p:nvPr>
        </p:nvSpPr>
        <p:spPr>
          <a:xfrm flipH="1">
            <a:off x="720000" y="595425"/>
            <a:ext cx="3852000" cy="822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rgbClr val="191919"/>
              </a:buClr>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73" name="Google Shape;73;p7"/>
          <p:cNvSpPr txBox="1">
            <a:spLocks noGrp="1"/>
          </p:cNvSpPr>
          <p:nvPr>
            <p:ph type="subTitle" idx="1"/>
          </p:nvPr>
        </p:nvSpPr>
        <p:spPr>
          <a:xfrm>
            <a:off x="713225" y="2287525"/>
            <a:ext cx="4174200" cy="211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74" name="Google Shape;74;p7"/>
          <p:cNvSpPr>
            <a:spLocks noGrp="1"/>
          </p:cNvSpPr>
          <p:nvPr>
            <p:ph type="pic" idx="2"/>
          </p:nvPr>
        </p:nvSpPr>
        <p:spPr>
          <a:xfrm rot="5400000" flipH="1">
            <a:off x="5113581" y="801519"/>
            <a:ext cx="5218398" cy="3500064"/>
          </a:xfrm>
          <a:prstGeom prst="flowChartDocument">
            <a:avLst/>
          </a:prstGeom>
          <a:noFill/>
          <a:ln>
            <a:noFill/>
          </a:ln>
        </p:spPr>
      </p:sp>
    </p:spTree>
    <p:extLst>
      <p:ext uri="{BB962C8B-B14F-4D97-AF65-F5344CB8AC3E}">
        <p14:creationId xmlns:p14="http://schemas.microsoft.com/office/powerpoint/2010/main" val="95458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8"/>
        <p:cNvGrpSpPr/>
        <p:nvPr/>
      </p:nvGrpSpPr>
      <p:grpSpPr>
        <a:xfrm>
          <a:off x="0" y="0"/>
          <a:ext cx="0" cy="0"/>
          <a:chOff x="0" y="0"/>
          <a:chExt cx="0" cy="0"/>
        </a:xfrm>
      </p:grpSpPr>
      <p:pic>
        <p:nvPicPr>
          <p:cNvPr id="179" name="Google Shape;179;p9"/>
          <p:cNvPicPr preferRelativeResize="0"/>
          <p:nvPr/>
        </p:nvPicPr>
        <p:blipFill>
          <a:blip r:embed="rId2">
            <a:alphaModFix amt="22000"/>
          </a:blip>
          <a:stretch>
            <a:fillRect/>
          </a:stretch>
        </p:blipFill>
        <p:spPr>
          <a:xfrm>
            <a:off x="0" y="0"/>
            <a:ext cx="9144000" cy="5143500"/>
          </a:xfrm>
          <a:prstGeom prst="rect">
            <a:avLst/>
          </a:prstGeom>
          <a:noFill/>
          <a:ln>
            <a:noFill/>
          </a:ln>
        </p:spPr>
      </p:pic>
      <p:grpSp>
        <p:nvGrpSpPr>
          <p:cNvPr id="180" name="Google Shape;180;p9"/>
          <p:cNvGrpSpPr/>
          <p:nvPr/>
        </p:nvGrpSpPr>
        <p:grpSpPr>
          <a:xfrm>
            <a:off x="0" y="0"/>
            <a:ext cx="9144000" cy="5143500"/>
            <a:chOff x="0" y="0"/>
            <a:chExt cx="9144000" cy="5143500"/>
          </a:xfrm>
        </p:grpSpPr>
        <p:pic>
          <p:nvPicPr>
            <p:cNvPr id="181" name="Google Shape;181;p9"/>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182" name="Google Shape;182;p9"/>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183" name="Google Shape;183;p9"/>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184" name="Google Shape;184;p9"/>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185" name="Google Shape;185;p9"/>
          <p:cNvSpPr/>
          <p:nvPr/>
        </p:nvSpPr>
        <p:spPr>
          <a:xfrm rot="-3680997" flipH="1">
            <a:off x="1870217" y="3785318"/>
            <a:ext cx="377910" cy="368472"/>
          </a:xfrm>
          <a:custGeom>
            <a:avLst/>
            <a:gdLst/>
            <a:ahLst/>
            <a:cxnLst/>
            <a:rect l="l" t="t" r="r" b="b"/>
            <a:pathLst>
              <a:path w="3200" h="3120" extrusionOk="0">
                <a:moveTo>
                  <a:pt x="2117" y="0"/>
                </a:moveTo>
                <a:cubicBezTo>
                  <a:pt x="2070" y="0"/>
                  <a:pt x="2021" y="15"/>
                  <a:pt x="1977" y="49"/>
                </a:cubicBezTo>
                <a:lnTo>
                  <a:pt x="1430" y="491"/>
                </a:lnTo>
                <a:cubicBezTo>
                  <a:pt x="1391" y="522"/>
                  <a:pt x="1342" y="538"/>
                  <a:pt x="1293" y="538"/>
                </a:cubicBezTo>
                <a:cubicBezTo>
                  <a:pt x="1268" y="538"/>
                  <a:pt x="1244" y="534"/>
                  <a:pt x="1220" y="526"/>
                </a:cubicBezTo>
                <a:lnTo>
                  <a:pt x="557" y="328"/>
                </a:lnTo>
                <a:cubicBezTo>
                  <a:pt x="532" y="321"/>
                  <a:pt x="507" y="317"/>
                  <a:pt x="484" y="317"/>
                </a:cubicBezTo>
                <a:cubicBezTo>
                  <a:pt x="331" y="317"/>
                  <a:pt x="217" y="468"/>
                  <a:pt x="277" y="619"/>
                </a:cubicBezTo>
                <a:lnTo>
                  <a:pt x="522" y="1271"/>
                </a:lnTo>
                <a:cubicBezTo>
                  <a:pt x="557" y="1341"/>
                  <a:pt x="545" y="1423"/>
                  <a:pt x="499" y="1481"/>
                </a:cubicBezTo>
                <a:lnTo>
                  <a:pt x="103" y="2063"/>
                </a:lnTo>
                <a:cubicBezTo>
                  <a:pt x="1" y="2210"/>
                  <a:pt x="97" y="2413"/>
                  <a:pt x="274" y="2413"/>
                </a:cubicBezTo>
                <a:cubicBezTo>
                  <a:pt x="279" y="2413"/>
                  <a:pt x="284" y="2413"/>
                  <a:pt x="289" y="2412"/>
                </a:cubicBezTo>
                <a:lnTo>
                  <a:pt x="999" y="2377"/>
                </a:lnTo>
                <a:cubicBezTo>
                  <a:pt x="1069" y="2377"/>
                  <a:pt x="1139" y="2412"/>
                  <a:pt x="1186" y="2471"/>
                </a:cubicBezTo>
                <a:lnTo>
                  <a:pt x="1605" y="3029"/>
                </a:lnTo>
                <a:cubicBezTo>
                  <a:pt x="1652" y="3091"/>
                  <a:pt x="1719" y="3120"/>
                  <a:pt x="1784" y="3120"/>
                </a:cubicBezTo>
                <a:cubicBezTo>
                  <a:pt x="1880" y="3120"/>
                  <a:pt x="1973" y="3058"/>
                  <a:pt x="2000" y="2948"/>
                </a:cubicBezTo>
                <a:lnTo>
                  <a:pt x="2187" y="2273"/>
                </a:lnTo>
                <a:cubicBezTo>
                  <a:pt x="2210" y="2203"/>
                  <a:pt x="2268" y="2145"/>
                  <a:pt x="2338" y="2121"/>
                </a:cubicBezTo>
                <a:lnTo>
                  <a:pt x="3002" y="1888"/>
                </a:lnTo>
                <a:cubicBezTo>
                  <a:pt x="3176" y="1830"/>
                  <a:pt x="3200" y="1597"/>
                  <a:pt x="3048" y="1493"/>
                </a:cubicBezTo>
                <a:lnTo>
                  <a:pt x="2455" y="1108"/>
                </a:lnTo>
                <a:cubicBezTo>
                  <a:pt x="2396" y="1062"/>
                  <a:pt x="2361" y="992"/>
                  <a:pt x="2361" y="922"/>
                </a:cubicBezTo>
                <a:lnTo>
                  <a:pt x="2350" y="224"/>
                </a:lnTo>
                <a:cubicBezTo>
                  <a:pt x="2341" y="91"/>
                  <a:pt x="2233" y="0"/>
                  <a:pt x="2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rot="-4068928" flipH="1">
            <a:off x="1428196" y="4187455"/>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rot="4068928">
            <a:off x="7455021" y="1114230"/>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9"/>
          <p:cNvGrpSpPr/>
          <p:nvPr/>
        </p:nvGrpSpPr>
        <p:grpSpPr>
          <a:xfrm rot="-1324656">
            <a:off x="6944968" y="2948953"/>
            <a:ext cx="3254347" cy="2885218"/>
            <a:chOff x="1389975" y="971075"/>
            <a:chExt cx="746300" cy="661650"/>
          </a:xfrm>
        </p:grpSpPr>
        <p:sp>
          <p:nvSpPr>
            <p:cNvPr id="189" name="Google Shape;189;p9"/>
            <p:cNvSpPr/>
            <p:nvPr/>
          </p:nvSpPr>
          <p:spPr>
            <a:xfrm>
              <a:off x="1880700" y="1006550"/>
              <a:ext cx="79025" cy="36750"/>
            </a:xfrm>
            <a:custGeom>
              <a:avLst/>
              <a:gdLst/>
              <a:ahLst/>
              <a:cxnLst/>
              <a:rect l="l" t="t" r="r" b="b"/>
              <a:pathLst>
                <a:path w="3161" h="1470" extrusionOk="0">
                  <a:moveTo>
                    <a:pt x="2474" y="0"/>
                  </a:moveTo>
                  <a:cubicBezTo>
                    <a:pt x="2414" y="0"/>
                    <a:pt x="2349" y="3"/>
                    <a:pt x="2283" y="10"/>
                  </a:cubicBezTo>
                  <a:cubicBezTo>
                    <a:pt x="1817" y="57"/>
                    <a:pt x="1398" y="208"/>
                    <a:pt x="1049" y="441"/>
                  </a:cubicBezTo>
                  <a:cubicBezTo>
                    <a:pt x="664" y="709"/>
                    <a:pt x="1" y="1373"/>
                    <a:pt x="47" y="1442"/>
                  </a:cubicBezTo>
                  <a:cubicBezTo>
                    <a:pt x="57" y="1460"/>
                    <a:pt x="72" y="1470"/>
                    <a:pt x="96" y="1470"/>
                  </a:cubicBezTo>
                  <a:cubicBezTo>
                    <a:pt x="186" y="1470"/>
                    <a:pt x="408" y="1331"/>
                    <a:pt x="1014" y="918"/>
                  </a:cubicBezTo>
                  <a:cubicBezTo>
                    <a:pt x="1654" y="488"/>
                    <a:pt x="2120" y="290"/>
                    <a:pt x="2678" y="232"/>
                  </a:cubicBezTo>
                  <a:cubicBezTo>
                    <a:pt x="3160" y="170"/>
                    <a:pt x="2920" y="0"/>
                    <a:pt x="2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597825" y="1327450"/>
              <a:ext cx="35225" cy="6975"/>
            </a:xfrm>
            <a:custGeom>
              <a:avLst/>
              <a:gdLst/>
              <a:ahLst/>
              <a:cxnLst/>
              <a:rect l="l" t="t" r="r" b="b"/>
              <a:pathLst>
                <a:path w="1409" h="279" extrusionOk="0">
                  <a:moveTo>
                    <a:pt x="1177" y="0"/>
                  </a:moveTo>
                  <a:cubicBezTo>
                    <a:pt x="818" y="0"/>
                    <a:pt x="159" y="101"/>
                    <a:pt x="58" y="202"/>
                  </a:cubicBezTo>
                  <a:cubicBezTo>
                    <a:pt x="4" y="255"/>
                    <a:pt x="1" y="279"/>
                    <a:pt x="113" y="279"/>
                  </a:cubicBezTo>
                  <a:cubicBezTo>
                    <a:pt x="172" y="279"/>
                    <a:pt x="263" y="272"/>
                    <a:pt x="395" y="260"/>
                  </a:cubicBezTo>
                  <a:cubicBezTo>
                    <a:pt x="908" y="225"/>
                    <a:pt x="1408" y="121"/>
                    <a:pt x="1408" y="51"/>
                  </a:cubicBezTo>
                  <a:cubicBezTo>
                    <a:pt x="1408" y="15"/>
                    <a:pt x="1315"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1909225" y="1139025"/>
              <a:ext cx="9050" cy="33400"/>
            </a:xfrm>
            <a:custGeom>
              <a:avLst/>
              <a:gdLst/>
              <a:ahLst/>
              <a:cxnLst/>
              <a:rect l="l" t="t" r="r" b="b"/>
              <a:pathLst>
                <a:path w="362" h="1336" extrusionOk="0">
                  <a:moveTo>
                    <a:pt x="261" y="0"/>
                  </a:moveTo>
                  <a:cubicBezTo>
                    <a:pt x="253" y="0"/>
                    <a:pt x="243" y="3"/>
                    <a:pt x="234" y="9"/>
                  </a:cubicBezTo>
                  <a:cubicBezTo>
                    <a:pt x="164" y="55"/>
                    <a:pt x="1" y="789"/>
                    <a:pt x="1" y="1080"/>
                  </a:cubicBezTo>
                  <a:cubicBezTo>
                    <a:pt x="1" y="1219"/>
                    <a:pt x="24" y="1336"/>
                    <a:pt x="59" y="1336"/>
                  </a:cubicBezTo>
                  <a:cubicBezTo>
                    <a:pt x="152" y="1336"/>
                    <a:pt x="350" y="707"/>
                    <a:pt x="362" y="404"/>
                  </a:cubicBezTo>
                  <a:cubicBezTo>
                    <a:pt x="362" y="148"/>
                    <a:pt x="32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722375" y="1197725"/>
              <a:ext cx="9450" cy="18250"/>
            </a:xfrm>
            <a:custGeom>
              <a:avLst/>
              <a:gdLst/>
              <a:ahLst/>
              <a:cxnLst/>
              <a:rect l="l" t="t" r="r" b="b"/>
              <a:pathLst>
                <a:path w="378" h="730" extrusionOk="0">
                  <a:moveTo>
                    <a:pt x="93" y="1"/>
                  </a:moveTo>
                  <a:cubicBezTo>
                    <a:pt x="0" y="1"/>
                    <a:pt x="35" y="210"/>
                    <a:pt x="152" y="478"/>
                  </a:cubicBezTo>
                  <a:cubicBezTo>
                    <a:pt x="235" y="645"/>
                    <a:pt x="301" y="730"/>
                    <a:pt x="337" y="730"/>
                  </a:cubicBezTo>
                  <a:cubicBezTo>
                    <a:pt x="370" y="730"/>
                    <a:pt x="378" y="654"/>
                    <a:pt x="350" y="501"/>
                  </a:cubicBezTo>
                  <a:cubicBezTo>
                    <a:pt x="315" y="245"/>
                    <a:pt x="187"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1909225" y="1028950"/>
              <a:ext cx="46900" cy="20800"/>
            </a:xfrm>
            <a:custGeom>
              <a:avLst/>
              <a:gdLst/>
              <a:ahLst/>
              <a:cxnLst/>
              <a:rect l="l" t="t" r="r" b="b"/>
              <a:pathLst>
                <a:path w="1876" h="832" extrusionOk="0">
                  <a:moveTo>
                    <a:pt x="1437" y="1"/>
                  </a:moveTo>
                  <a:cubicBezTo>
                    <a:pt x="1219" y="1"/>
                    <a:pt x="942" y="55"/>
                    <a:pt x="757" y="151"/>
                  </a:cubicBezTo>
                  <a:cubicBezTo>
                    <a:pt x="513" y="267"/>
                    <a:pt x="1" y="698"/>
                    <a:pt x="1" y="779"/>
                  </a:cubicBezTo>
                  <a:cubicBezTo>
                    <a:pt x="1" y="813"/>
                    <a:pt x="17" y="831"/>
                    <a:pt x="57" y="831"/>
                  </a:cubicBezTo>
                  <a:cubicBezTo>
                    <a:pt x="140" y="831"/>
                    <a:pt x="326" y="754"/>
                    <a:pt x="688" y="581"/>
                  </a:cubicBezTo>
                  <a:cubicBezTo>
                    <a:pt x="979" y="430"/>
                    <a:pt x="1328" y="302"/>
                    <a:pt x="1479" y="290"/>
                  </a:cubicBezTo>
                  <a:cubicBezTo>
                    <a:pt x="1794" y="255"/>
                    <a:pt x="1875" y="174"/>
                    <a:pt x="1724" y="57"/>
                  </a:cubicBezTo>
                  <a:cubicBezTo>
                    <a:pt x="1668" y="19"/>
                    <a:pt x="1563" y="1"/>
                    <a:pt x="1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1934550" y="1050725"/>
              <a:ext cx="26325" cy="8850"/>
            </a:xfrm>
            <a:custGeom>
              <a:avLst/>
              <a:gdLst/>
              <a:ahLst/>
              <a:cxnLst/>
              <a:rect l="l" t="t" r="r" b="b"/>
              <a:pathLst>
                <a:path w="1053" h="354" extrusionOk="0">
                  <a:moveTo>
                    <a:pt x="818" y="1"/>
                  </a:moveTo>
                  <a:cubicBezTo>
                    <a:pt x="810" y="1"/>
                    <a:pt x="801" y="1"/>
                    <a:pt x="792" y="1"/>
                  </a:cubicBezTo>
                  <a:cubicBezTo>
                    <a:pt x="594" y="13"/>
                    <a:pt x="1" y="246"/>
                    <a:pt x="1" y="304"/>
                  </a:cubicBezTo>
                  <a:cubicBezTo>
                    <a:pt x="1" y="337"/>
                    <a:pt x="47" y="353"/>
                    <a:pt x="125" y="353"/>
                  </a:cubicBezTo>
                  <a:cubicBezTo>
                    <a:pt x="240" y="353"/>
                    <a:pt x="422" y="320"/>
                    <a:pt x="629" y="257"/>
                  </a:cubicBezTo>
                  <a:cubicBezTo>
                    <a:pt x="944" y="156"/>
                    <a:pt x="1053" y="1"/>
                    <a:pt x="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1988100" y="1423325"/>
              <a:ext cx="32625" cy="36550"/>
            </a:xfrm>
            <a:custGeom>
              <a:avLst/>
              <a:gdLst/>
              <a:ahLst/>
              <a:cxnLst/>
              <a:rect l="l" t="t" r="r" b="b"/>
              <a:pathLst>
                <a:path w="1305" h="1462" extrusionOk="0">
                  <a:moveTo>
                    <a:pt x="32" y="1"/>
                  </a:moveTo>
                  <a:cubicBezTo>
                    <a:pt x="11" y="1"/>
                    <a:pt x="1" y="16"/>
                    <a:pt x="1" y="46"/>
                  </a:cubicBezTo>
                  <a:cubicBezTo>
                    <a:pt x="1" y="69"/>
                    <a:pt x="140" y="267"/>
                    <a:pt x="315" y="477"/>
                  </a:cubicBezTo>
                  <a:cubicBezTo>
                    <a:pt x="490" y="698"/>
                    <a:pt x="723" y="1001"/>
                    <a:pt x="839" y="1164"/>
                  </a:cubicBezTo>
                  <a:cubicBezTo>
                    <a:pt x="985" y="1366"/>
                    <a:pt x="1080" y="1462"/>
                    <a:pt x="1148" y="1462"/>
                  </a:cubicBezTo>
                  <a:cubicBezTo>
                    <a:pt x="1177" y="1462"/>
                    <a:pt x="1202" y="1444"/>
                    <a:pt x="1223" y="1408"/>
                  </a:cubicBezTo>
                  <a:cubicBezTo>
                    <a:pt x="1305" y="1269"/>
                    <a:pt x="1153" y="1024"/>
                    <a:pt x="664" y="523"/>
                  </a:cubicBezTo>
                  <a:cubicBezTo>
                    <a:pt x="298" y="166"/>
                    <a:pt x="103"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1875225" y="1402950"/>
              <a:ext cx="24125" cy="20300"/>
            </a:xfrm>
            <a:custGeom>
              <a:avLst/>
              <a:gdLst/>
              <a:ahLst/>
              <a:cxnLst/>
              <a:rect l="l" t="t" r="r" b="b"/>
              <a:pathLst>
                <a:path w="965" h="812" extrusionOk="0">
                  <a:moveTo>
                    <a:pt x="95" y="0"/>
                  </a:moveTo>
                  <a:cubicBezTo>
                    <a:pt x="26" y="0"/>
                    <a:pt x="0" y="69"/>
                    <a:pt x="33" y="186"/>
                  </a:cubicBezTo>
                  <a:cubicBezTo>
                    <a:pt x="68" y="279"/>
                    <a:pt x="196" y="395"/>
                    <a:pt x="616" y="675"/>
                  </a:cubicBezTo>
                  <a:cubicBezTo>
                    <a:pt x="743" y="765"/>
                    <a:pt x="851" y="811"/>
                    <a:pt x="912" y="811"/>
                  </a:cubicBezTo>
                  <a:cubicBezTo>
                    <a:pt x="946" y="811"/>
                    <a:pt x="965" y="797"/>
                    <a:pt x="965" y="768"/>
                  </a:cubicBezTo>
                  <a:cubicBezTo>
                    <a:pt x="965" y="698"/>
                    <a:pt x="348" y="116"/>
                    <a:pt x="196" y="34"/>
                  </a:cubicBezTo>
                  <a:cubicBezTo>
                    <a:pt x="157" y="11"/>
                    <a:pt x="123"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1440050" y="1416425"/>
              <a:ext cx="84725" cy="14500"/>
            </a:xfrm>
            <a:custGeom>
              <a:avLst/>
              <a:gdLst/>
              <a:ahLst/>
              <a:cxnLst/>
              <a:rect l="l" t="t" r="r" b="b"/>
              <a:pathLst>
                <a:path w="3389" h="580" extrusionOk="0">
                  <a:moveTo>
                    <a:pt x="85" y="0"/>
                  </a:moveTo>
                  <a:cubicBezTo>
                    <a:pt x="19" y="0"/>
                    <a:pt x="0" y="21"/>
                    <a:pt x="0" y="66"/>
                  </a:cubicBezTo>
                  <a:cubicBezTo>
                    <a:pt x="0" y="229"/>
                    <a:pt x="559" y="462"/>
                    <a:pt x="1211" y="555"/>
                  </a:cubicBezTo>
                  <a:cubicBezTo>
                    <a:pt x="1316" y="572"/>
                    <a:pt x="1435" y="580"/>
                    <a:pt x="1563" y="580"/>
                  </a:cubicBezTo>
                  <a:cubicBezTo>
                    <a:pt x="2059" y="580"/>
                    <a:pt x="2685" y="461"/>
                    <a:pt x="3120" y="276"/>
                  </a:cubicBezTo>
                  <a:cubicBezTo>
                    <a:pt x="3260" y="217"/>
                    <a:pt x="3388" y="147"/>
                    <a:pt x="3388" y="113"/>
                  </a:cubicBezTo>
                  <a:cubicBezTo>
                    <a:pt x="3388" y="54"/>
                    <a:pt x="3178" y="23"/>
                    <a:pt x="2876" y="23"/>
                  </a:cubicBezTo>
                  <a:cubicBezTo>
                    <a:pt x="2701" y="23"/>
                    <a:pt x="2496" y="33"/>
                    <a:pt x="2282" y="54"/>
                  </a:cubicBezTo>
                  <a:cubicBezTo>
                    <a:pt x="2074" y="77"/>
                    <a:pt x="1798" y="87"/>
                    <a:pt x="1508" y="87"/>
                  </a:cubicBezTo>
                  <a:cubicBezTo>
                    <a:pt x="1053" y="87"/>
                    <a:pt x="565" y="62"/>
                    <a:pt x="245" y="19"/>
                  </a:cubicBezTo>
                  <a:cubicBezTo>
                    <a:pt x="174" y="7"/>
                    <a:pt x="122"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1627475" y="1573425"/>
              <a:ext cx="60550" cy="29425"/>
            </a:xfrm>
            <a:custGeom>
              <a:avLst/>
              <a:gdLst/>
              <a:ahLst/>
              <a:cxnLst/>
              <a:rect l="l" t="t" r="r" b="b"/>
              <a:pathLst>
                <a:path w="2422" h="1177" extrusionOk="0">
                  <a:moveTo>
                    <a:pt x="2382" y="1"/>
                  </a:moveTo>
                  <a:cubicBezTo>
                    <a:pt x="2308" y="1"/>
                    <a:pt x="2097" y="115"/>
                    <a:pt x="1643" y="399"/>
                  </a:cubicBezTo>
                  <a:cubicBezTo>
                    <a:pt x="1014" y="771"/>
                    <a:pt x="618" y="923"/>
                    <a:pt x="257" y="923"/>
                  </a:cubicBezTo>
                  <a:cubicBezTo>
                    <a:pt x="36" y="923"/>
                    <a:pt x="1" y="946"/>
                    <a:pt x="13" y="1027"/>
                  </a:cubicBezTo>
                  <a:cubicBezTo>
                    <a:pt x="24" y="1086"/>
                    <a:pt x="106" y="1144"/>
                    <a:pt x="199" y="1156"/>
                  </a:cubicBezTo>
                  <a:cubicBezTo>
                    <a:pt x="270" y="1170"/>
                    <a:pt x="342" y="1177"/>
                    <a:pt x="417" y="1177"/>
                  </a:cubicBezTo>
                  <a:cubicBezTo>
                    <a:pt x="649" y="1177"/>
                    <a:pt x="904" y="1107"/>
                    <a:pt x="1212" y="958"/>
                  </a:cubicBezTo>
                  <a:cubicBezTo>
                    <a:pt x="1666" y="748"/>
                    <a:pt x="2388" y="201"/>
                    <a:pt x="2411" y="61"/>
                  </a:cubicBezTo>
                  <a:cubicBezTo>
                    <a:pt x="2421" y="22"/>
                    <a:pt x="2415" y="1"/>
                    <a:pt x="2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1389975" y="971075"/>
              <a:ext cx="746300" cy="661650"/>
            </a:xfrm>
            <a:custGeom>
              <a:avLst/>
              <a:gdLst/>
              <a:ahLst/>
              <a:cxnLst/>
              <a:rect l="l" t="t" r="r" b="b"/>
              <a:pathLst>
                <a:path w="29852" h="26466" extrusionOk="0">
                  <a:moveTo>
                    <a:pt x="11306" y="1290"/>
                  </a:moveTo>
                  <a:cubicBezTo>
                    <a:pt x="12516" y="1290"/>
                    <a:pt x="13622" y="1977"/>
                    <a:pt x="14123" y="3048"/>
                  </a:cubicBezTo>
                  <a:cubicBezTo>
                    <a:pt x="14589" y="4061"/>
                    <a:pt x="14833" y="5749"/>
                    <a:pt x="14973" y="9067"/>
                  </a:cubicBezTo>
                  <a:cubicBezTo>
                    <a:pt x="15019" y="10347"/>
                    <a:pt x="15136" y="11488"/>
                    <a:pt x="15229" y="11768"/>
                  </a:cubicBezTo>
                  <a:cubicBezTo>
                    <a:pt x="15247" y="11804"/>
                    <a:pt x="15251" y="11833"/>
                    <a:pt x="15241" y="11833"/>
                  </a:cubicBezTo>
                  <a:cubicBezTo>
                    <a:pt x="15238" y="11833"/>
                    <a:pt x="15234" y="11831"/>
                    <a:pt x="15229" y="11826"/>
                  </a:cubicBezTo>
                  <a:cubicBezTo>
                    <a:pt x="15217" y="11814"/>
                    <a:pt x="15008" y="11290"/>
                    <a:pt x="14763" y="10673"/>
                  </a:cubicBezTo>
                  <a:cubicBezTo>
                    <a:pt x="14239" y="9276"/>
                    <a:pt x="13972" y="8706"/>
                    <a:pt x="13646" y="8252"/>
                  </a:cubicBezTo>
                  <a:cubicBezTo>
                    <a:pt x="13340" y="7822"/>
                    <a:pt x="13039" y="7598"/>
                    <a:pt x="12799" y="7598"/>
                  </a:cubicBezTo>
                  <a:cubicBezTo>
                    <a:pt x="12655" y="7598"/>
                    <a:pt x="12534" y="7678"/>
                    <a:pt x="12446" y="7844"/>
                  </a:cubicBezTo>
                  <a:cubicBezTo>
                    <a:pt x="12190" y="8345"/>
                    <a:pt x="12831" y="10045"/>
                    <a:pt x="13739" y="11325"/>
                  </a:cubicBezTo>
                  <a:lnTo>
                    <a:pt x="14076" y="11803"/>
                  </a:lnTo>
                  <a:lnTo>
                    <a:pt x="13809" y="11547"/>
                  </a:lnTo>
                  <a:cubicBezTo>
                    <a:pt x="13483" y="11244"/>
                    <a:pt x="12365" y="9975"/>
                    <a:pt x="12155" y="9684"/>
                  </a:cubicBezTo>
                  <a:cubicBezTo>
                    <a:pt x="12062" y="9543"/>
                    <a:pt x="11980" y="9472"/>
                    <a:pt x="11927" y="9472"/>
                  </a:cubicBezTo>
                  <a:cubicBezTo>
                    <a:pt x="11888" y="9472"/>
                    <a:pt x="11864" y="9511"/>
                    <a:pt x="11864" y="9591"/>
                  </a:cubicBezTo>
                  <a:cubicBezTo>
                    <a:pt x="11864" y="9823"/>
                    <a:pt x="12668" y="10941"/>
                    <a:pt x="13564" y="11954"/>
                  </a:cubicBezTo>
                  <a:cubicBezTo>
                    <a:pt x="13692" y="12105"/>
                    <a:pt x="13785" y="12222"/>
                    <a:pt x="13774" y="12222"/>
                  </a:cubicBezTo>
                  <a:cubicBezTo>
                    <a:pt x="13762" y="12222"/>
                    <a:pt x="13552" y="12094"/>
                    <a:pt x="13308" y="11931"/>
                  </a:cubicBezTo>
                  <a:cubicBezTo>
                    <a:pt x="13063" y="11779"/>
                    <a:pt x="12167" y="11255"/>
                    <a:pt x="11329" y="10778"/>
                  </a:cubicBezTo>
                  <a:cubicBezTo>
                    <a:pt x="9408" y="9672"/>
                    <a:pt x="8663" y="9183"/>
                    <a:pt x="7044" y="7949"/>
                  </a:cubicBezTo>
                  <a:cubicBezTo>
                    <a:pt x="4786" y="6226"/>
                    <a:pt x="4483" y="5958"/>
                    <a:pt x="4215" y="5411"/>
                  </a:cubicBezTo>
                  <a:cubicBezTo>
                    <a:pt x="4087" y="5155"/>
                    <a:pt x="4064" y="5015"/>
                    <a:pt x="4064" y="4678"/>
                  </a:cubicBezTo>
                  <a:cubicBezTo>
                    <a:pt x="4064" y="4084"/>
                    <a:pt x="4285" y="3618"/>
                    <a:pt x="4809" y="3106"/>
                  </a:cubicBezTo>
                  <a:cubicBezTo>
                    <a:pt x="5473" y="2454"/>
                    <a:pt x="6090" y="2233"/>
                    <a:pt x="7533" y="2128"/>
                  </a:cubicBezTo>
                  <a:cubicBezTo>
                    <a:pt x="8558" y="2058"/>
                    <a:pt x="8919" y="1988"/>
                    <a:pt x="9711" y="1674"/>
                  </a:cubicBezTo>
                  <a:cubicBezTo>
                    <a:pt x="10514" y="1359"/>
                    <a:pt x="10805" y="1290"/>
                    <a:pt x="11306" y="1290"/>
                  </a:cubicBezTo>
                  <a:close/>
                  <a:moveTo>
                    <a:pt x="12803" y="7971"/>
                  </a:moveTo>
                  <a:cubicBezTo>
                    <a:pt x="12867" y="7971"/>
                    <a:pt x="12972" y="8061"/>
                    <a:pt x="13133" y="8240"/>
                  </a:cubicBezTo>
                  <a:cubicBezTo>
                    <a:pt x="13506" y="8636"/>
                    <a:pt x="13820" y="9253"/>
                    <a:pt x="14449" y="10790"/>
                  </a:cubicBezTo>
                  <a:cubicBezTo>
                    <a:pt x="14728" y="11477"/>
                    <a:pt x="14996" y="12129"/>
                    <a:pt x="15054" y="12245"/>
                  </a:cubicBezTo>
                  <a:cubicBezTo>
                    <a:pt x="15101" y="12361"/>
                    <a:pt x="15124" y="12455"/>
                    <a:pt x="15113" y="12455"/>
                  </a:cubicBezTo>
                  <a:cubicBezTo>
                    <a:pt x="15054" y="12455"/>
                    <a:pt x="13995" y="11081"/>
                    <a:pt x="13715" y="10650"/>
                  </a:cubicBezTo>
                  <a:cubicBezTo>
                    <a:pt x="13110" y="9707"/>
                    <a:pt x="12714" y="8764"/>
                    <a:pt x="12714" y="8252"/>
                  </a:cubicBezTo>
                  <a:cubicBezTo>
                    <a:pt x="12714" y="8064"/>
                    <a:pt x="12738" y="7971"/>
                    <a:pt x="12803" y="7971"/>
                  </a:cubicBezTo>
                  <a:close/>
                  <a:moveTo>
                    <a:pt x="21179" y="5751"/>
                  </a:moveTo>
                  <a:cubicBezTo>
                    <a:pt x="21281" y="5751"/>
                    <a:pt x="21344" y="5789"/>
                    <a:pt x="21469" y="5923"/>
                  </a:cubicBezTo>
                  <a:cubicBezTo>
                    <a:pt x="21958" y="6401"/>
                    <a:pt x="21877" y="7227"/>
                    <a:pt x="21213" y="8729"/>
                  </a:cubicBezTo>
                  <a:cubicBezTo>
                    <a:pt x="20491" y="10371"/>
                    <a:pt x="19711" y="11384"/>
                    <a:pt x="18209" y="12618"/>
                  </a:cubicBezTo>
                  <a:cubicBezTo>
                    <a:pt x="17802" y="12955"/>
                    <a:pt x="17336" y="13374"/>
                    <a:pt x="17173" y="13561"/>
                  </a:cubicBezTo>
                  <a:cubicBezTo>
                    <a:pt x="17032" y="13712"/>
                    <a:pt x="16952" y="13791"/>
                    <a:pt x="16924" y="13791"/>
                  </a:cubicBezTo>
                  <a:cubicBezTo>
                    <a:pt x="16888" y="13791"/>
                    <a:pt x="16931" y="13671"/>
                    <a:pt x="17033" y="13421"/>
                  </a:cubicBezTo>
                  <a:cubicBezTo>
                    <a:pt x="17080" y="13316"/>
                    <a:pt x="17383" y="12862"/>
                    <a:pt x="17720" y="12408"/>
                  </a:cubicBezTo>
                  <a:cubicBezTo>
                    <a:pt x="18791" y="10953"/>
                    <a:pt x="18978" y="10580"/>
                    <a:pt x="19455" y="8822"/>
                  </a:cubicBezTo>
                  <a:cubicBezTo>
                    <a:pt x="20060" y="6610"/>
                    <a:pt x="20456" y="5865"/>
                    <a:pt x="21073" y="5760"/>
                  </a:cubicBezTo>
                  <a:cubicBezTo>
                    <a:pt x="21114" y="5755"/>
                    <a:pt x="21149" y="5751"/>
                    <a:pt x="21179" y="5751"/>
                  </a:cubicBezTo>
                  <a:close/>
                  <a:moveTo>
                    <a:pt x="22016" y="420"/>
                  </a:moveTo>
                  <a:cubicBezTo>
                    <a:pt x="22284" y="420"/>
                    <a:pt x="22535" y="475"/>
                    <a:pt x="22761" y="591"/>
                  </a:cubicBezTo>
                  <a:cubicBezTo>
                    <a:pt x="23262" y="847"/>
                    <a:pt x="23576" y="1243"/>
                    <a:pt x="24100" y="2221"/>
                  </a:cubicBezTo>
                  <a:cubicBezTo>
                    <a:pt x="24717" y="3374"/>
                    <a:pt x="25148" y="3851"/>
                    <a:pt x="26173" y="4445"/>
                  </a:cubicBezTo>
                  <a:cubicBezTo>
                    <a:pt x="27616" y="5283"/>
                    <a:pt x="28047" y="5656"/>
                    <a:pt x="28385" y="6331"/>
                  </a:cubicBezTo>
                  <a:cubicBezTo>
                    <a:pt x="28652" y="6890"/>
                    <a:pt x="28734" y="7355"/>
                    <a:pt x="28711" y="8135"/>
                  </a:cubicBezTo>
                  <a:cubicBezTo>
                    <a:pt x="28676" y="8927"/>
                    <a:pt x="28524" y="9486"/>
                    <a:pt x="28129" y="10254"/>
                  </a:cubicBezTo>
                  <a:cubicBezTo>
                    <a:pt x="27453" y="11558"/>
                    <a:pt x="26371" y="12524"/>
                    <a:pt x="24717" y="13316"/>
                  </a:cubicBezTo>
                  <a:cubicBezTo>
                    <a:pt x="23460" y="13922"/>
                    <a:pt x="22016" y="14317"/>
                    <a:pt x="20433" y="14504"/>
                  </a:cubicBezTo>
                  <a:cubicBezTo>
                    <a:pt x="20049" y="14550"/>
                    <a:pt x="19327" y="14597"/>
                    <a:pt x="18826" y="14620"/>
                  </a:cubicBezTo>
                  <a:lnTo>
                    <a:pt x="17930" y="14655"/>
                  </a:lnTo>
                  <a:lnTo>
                    <a:pt x="18431" y="14539"/>
                  </a:lnTo>
                  <a:cubicBezTo>
                    <a:pt x="19909" y="14213"/>
                    <a:pt x="21341" y="13665"/>
                    <a:pt x="22307" y="13037"/>
                  </a:cubicBezTo>
                  <a:cubicBezTo>
                    <a:pt x="22727" y="12769"/>
                    <a:pt x="22796" y="12687"/>
                    <a:pt x="22668" y="12641"/>
                  </a:cubicBezTo>
                  <a:cubicBezTo>
                    <a:pt x="22663" y="12639"/>
                    <a:pt x="22656" y="12638"/>
                    <a:pt x="22646" y="12638"/>
                  </a:cubicBezTo>
                  <a:cubicBezTo>
                    <a:pt x="22556" y="12638"/>
                    <a:pt x="22287" y="12739"/>
                    <a:pt x="21970" y="12897"/>
                  </a:cubicBezTo>
                  <a:cubicBezTo>
                    <a:pt x="21201" y="13258"/>
                    <a:pt x="20701" y="13456"/>
                    <a:pt x="19816" y="13735"/>
                  </a:cubicBezTo>
                  <a:cubicBezTo>
                    <a:pt x="19164" y="13945"/>
                    <a:pt x="17907" y="14259"/>
                    <a:pt x="17720" y="14259"/>
                  </a:cubicBezTo>
                  <a:cubicBezTo>
                    <a:pt x="17685" y="14259"/>
                    <a:pt x="17930" y="14108"/>
                    <a:pt x="18268" y="13922"/>
                  </a:cubicBezTo>
                  <a:cubicBezTo>
                    <a:pt x="19315" y="13374"/>
                    <a:pt x="20666" y="12478"/>
                    <a:pt x="20666" y="12327"/>
                  </a:cubicBezTo>
                  <a:cubicBezTo>
                    <a:pt x="20666" y="12308"/>
                    <a:pt x="20659" y="12296"/>
                    <a:pt x="20638" y="12296"/>
                  </a:cubicBezTo>
                  <a:cubicBezTo>
                    <a:pt x="20567" y="12296"/>
                    <a:pt x="20338" y="12422"/>
                    <a:pt x="19676" y="12816"/>
                  </a:cubicBezTo>
                  <a:cubicBezTo>
                    <a:pt x="18896" y="13281"/>
                    <a:pt x="17534" y="13968"/>
                    <a:pt x="17383" y="13968"/>
                  </a:cubicBezTo>
                  <a:cubicBezTo>
                    <a:pt x="17278" y="13968"/>
                    <a:pt x="17639" y="13619"/>
                    <a:pt x="18489" y="12897"/>
                  </a:cubicBezTo>
                  <a:cubicBezTo>
                    <a:pt x="20235" y="11442"/>
                    <a:pt x="21085" y="10289"/>
                    <a:pt x="21749" y="8508"/>
                  </a:cubicBezTo>
                  <a:cubicBezTo>
                    <a:pt x="22110" y="7530"/>
                    <a:pt x="22203" y="6855"/>
                    <a:pt x="22040" y="6307"/>
                  </a:cubicBezTo>
                  <a:cubicBezTo>
                    <a:pt x="21912" y="5877"/>
                    <a:pt x="21609" y="5574"/>
                    <a:pt x="21271" y="5539"/>
                  </a:cubicBezTo>
                  <a:cubicBezTo>
                    <a:pt x="21192" y="5528"/>
                    <a:pt x="21122" y="5523"/>
                    <a:pt x="21059" y="5523"/>
                  </a:cubicBezTo>
                  <a:cubicBezTo>
                    <a:pt x="20844" y="5523"/>
                    <a:pt x="20703" y="5589"/>
                    <a:pt x="20515" y="5760"/>
                  </a:cubicBezTo>
                  <a:cubicBezTo>
                    <a:pt x="20014" y="6203"/>
                    <a:pt x="19746" y="6796"/>
                    <a:pt x="19176" y="8729"/>
                  </a:cubicBezTo>
                  <a:cubicBezTo>
                    <a:pt x="18698" y="10324"/>
                    <a:pt x="18419" y="10929"/>
                    <a:pt x="17581" y="12059"/>
                  </a:cubicBezTo>
                  <a:cubicBezTo>
                    <a:pt x="17243" y="12513"/>
                    <a:pt x="16929" y="12944"/>
                    <a:pt x="16882" y="13013"/>
                  </a:cubicBezTo>
                  <a:cubicBezTo>
                    <a:pt x="16850" y="13062"/>
                    <a:pt x="16829" y="13090"/>
                    <a:pt x="16818" y="13090"/>
                  </a:cubicBezTo>
                  <a:cubicBezTo>
                    <a:pt x="16797" y="13090"/>
                    <a:pt x="16813" y="12986"/>
                    <a:pt x="16859" y="12711"/>
                  </a:cubicBezTo>
                  <a:cubicBezTo>
                    <a:pt x="17022" y="11721"/>
                    <a:pt x="17325" y="10697"/>
                    <a:pt x="17779" y="9544"/>
                  </a:cubicBezTo>
                  <a:cubicBezTo>
                    <a:pt x="17965" y="9078"/>
                    <a:pt x="18105" y="8694"/>
                    <a:pt x="18093" y="8683"/>
                  </a:cubicBezTo>
                  <a:cubicBezTo>
                    <a:pt x="18081" y="8671"/>
                    <a:pt x="18067" y="8665"/>
                    <a:pt x="18052" y="8665"/>
                  </a:cubicBezTo>
                  <a:cubicBezTo>
                    <a:pt x="17750" y="8665"/>
                    <a:pt x="16797" y="10876"/>
                    <a:pt x="16498" y="12350"/>
                  </a:cubicBezTo>
                  <a:cubicBezTo>
                    <a:pt x="16434" y="12656"/>
                    <a:pt x="16403" y="12778"/>
                    <a:pt x="16378" y="12778"/>
                  </a:cubicBezTo>
                  <a:cubicBezTo>
                    <a:pt x="16367" y="12778"/>
                    <a:pt x="16357" y="12754"/>
                    <a:pt x="16347" y="12711"/>
                  </a:cubicBezTo>
                  <a:cubicBezTo>
                    <a:pt x="16312" y="12548"/>
                    <a:pt x="16335" y="11325"/>
                    <a:pt x="16416" y="9986"/>
                  </a:cubicBezTo>
                  <a:cubicBezTo>
                    <a:pt x="16451" y="9428"/>
                    <a:pt x="16440" y="9346"/>
                    <a:pt x="16358" y="9346"/>
                  </a:cubicBezTo>
                  <a:cubicBezTo>
                    <a:pt x="16300" y="9346"/>
                    <a:pt x="16253" y="9463"/>
                    <a:pt x="16184" y="9730"/>
                  </a:cubicBezTo>
                  <a:cubicBezTo>
                    <a:pt x="16114" y="10080"/>
                    <a:pt x="15951" y="11395"/>
                    <a:pt x="15916" y="12059"/>
                  </a:cubicBezTo>
                  <a:cubicBezTo>
                    <a:pt x="15910" y="12140"/>
                    <a:pt x="15901" y="12177"/>
                    <a:pt x="15891" y="12177"/>
                  </a:cubicBezTo>
                  <a:cubicBezTo>
                    <a:pt x="15840" y="12177"/>
                    <a:pt x="15747" y="11315"/>
                    <a:pt x="15718" y="10534"/>
                  </a:cubicBezTo>
                  <a:cubicBezTo>
                    <a:pt x="15660" y="8822"/>
                    <a:pt x="15974" y="7239"/>
                    <a:pt x="16719" y="5469"/>
                  </a:cubicBezTo>
                  <a:cubicBezTo>
                    <a:pt x="17925" y="2615"/>
                    <a:pt x="20320" y="420"/>
                    <a:pt x="22016" y="420"/>
                  </a:cubicBezTo>
                  <a:close/>
                  <a:moveTo>
                    <a:pt x="9894" y="13642"/>
                  </a:moveTo>
                  <a:cubicBezTo>
                    <a:pt x="10500" y="13642"/>
                    <a:pt x="11278" y="13686"/>
                    <a:pt x="12237" y="13770"/>
                  </a:cubicBezTo>
                  <a:cubicBezTo>
                    <a:pt x="14018" y="13945"/>
                    <a:pt x="14763" y="14038"/>
                    <a:pt x="15369" y="14178"/>
                  </a:cubicBezTo>
                  <a:lnTo>
                    <a:pt x="15788" y="14282"/>
                  </a:lnTo>
                  <a:lnTo>
                    <a:pt x="15369" y="14317"/>
                  </a:lnTo>
                  <a:cubicBezTo>
                    <a:pt x="15136" y="14341"/>
                    <a:pt x="14356" y="14387"/>
                    <a:pt x="13646" y="14422"/>
                  </a:cubicBezTo>
                  <a:cubicBezTo>
                    <a:pt x="12144" y="14492"/>
                    <a:pt x="11049" y="14620"/>
                    <a:pt x="9699" y="14900"/>
                  </a:cubicBezTo>
                  <a:cubicBezTo>
                    <a:pt x="9063" y="15033"/>
                    <a:pt x="8599" y="15100"/>
                    <a:pt x="8270" y="15100"/>
                  </a:cubicBezTo>
                  <a:cubicBezTo>
                    <a:pt x="7883" y="15100"/>
                    <a:pt x="7684" y="15007"/>
                    <a:pt x="7615" y="14818"/>
                  </a:cubicBezTo>
                  <a:cubicBezTo>
                    <a:pt x="7498" y="14480"/>
                    <a:pt x="7894" y="14050"/>
                    <a:pt x="8535" y="13793"/>
                  </a:cubicBezTo>
                  <a:cubicBezTo>
                    <a:pt x="8799" y="13691"/>
                    <a:pt x="9249" y="13642"/>
                    <a:pt x="9894" y="13642"/>
                  </a:cubicBezTo>
                  <a:close/>
                  <a:moveTo>
                    <a:pt x="16661" y="15039"/>
                  </a:moveTo>
                  <a:cubicBezTo>
                    <a:pt x="16812" y="15039"/>
                    <a:pt x="17441" y="15388"/>
                    <a:pt x="18221" y="15912"/>
                  </a:cubicBezTo>
                  <a:cubicBezTo>
                    <a:pt x="18710" y="16227"/>
                    <a:pt x="19327" y="16634"/>
                    <a:pt x="19595" y="16809"/>
                  </a:cubicBezTo>
                  <a:cubicBezTo>
                    <a:pt x="20270" y="17251"/>
                    <a:pt x="20619" y="17659"/>
                    <a:pt x="20736" y="18159"/>
                  </a:cubicBezTo>
                  <a:cubicBezTo>
                    <a:pt x="20794" y="18369"/>
                    <a:pt x="20689" y="18695"/>
                    <a:pt x="20549" y="18765"/>
                  </a:cubicBezTo>
                  <a:cubicBezTo>
                    <a:pt x="20487" y="18796"/>
                    <a:pt x="20438" y="18813"/>
                    <a:pt x="20385" y="18813"/>
                  </a:cubicBezTo>
                  <a:cubicBezTo>
                    <a:pt x="20299" y="18813"/>
                    <a:pt x="20201" y="18768"/>
                    <a:pt x="20014" y="18660"/>
                  </a:cubicBezTo>
                  <a:cubicBezTo>
                    <a:pt x="19665" y="18462"/>
                    <a:pt x="17965" y="16867"/>
                    <a:pt x="17394" y="16203"/>
                  </a:cubicBezTo>
                  <a:cubicBezTo>
                    <a:pt x="16754" y="15458"/>
                    <a:pt x="16486" y="15039"/>
                    <a:pt x="16661" y="15039"/>
                  </a:cubicBezTo>
                  <a:close/>
                  <a:moveTo>
                    <a:pt x="7588" y="10787"/>
                  </a:moveTo>
                  <a:cubicBezTo>
                    <a:pt x="8219" y="10787"/>
                    <a:pt x="9029" y="10966"/>
                    <a:pt x="9943" y="11302"/>
                  </a:cubicBezTo>
                  <a:cubicBezTo>
                    <a:pt x="10910" y="11663"/>
                    <a:pt x="13273" y="12816"/>
                    <a:pt x="13203" y="12885"/>
                  </a:cubicBezTo>
                  <a:cubicBezTo>
                    <a:pt x="13202" y="12886"/>
                    <a:pt x="13200" y="12887"/>
                    <a:pt x="13196" y="12887"/>
                  </a:cubicBezTo>
                  <a:cubicBezTo>
                    <a:pt x="13145" y="12887"/>
                    <a:pt x="12850" y="12821"/>
                    <a:pt x="12505" y="12746"/>
                  </a:cubicBezTo>
                  <a:cubicBezTo>
                    <a:pt x="11612" y="12520"/>
                    <a:pt x="10732" y="12379"/>
                    <a:pt x="10322" y="12379"/>
                  </a:cubicBezTo>
                  <a:cubicBezTo>
                    <a:pt x="10181" y="12379"/>
                    <a:pt x="10095" y="12396"/>
                    <a:pt x="10083" y="12431"/>
                  </a:cubicBezTo>
                  <a:cubicBezTo>
                    <a:pt x="10071" y="12466"/>
                    <a:pt x="10386" y="12571"/>
                    <a:pt x="10863" y="12699"/>
                  </a:cubicBezTo>
                  <a:cubicBezTo>
                    <a:pt x="11748" y="12920"/>
                    <a:pt x="13564" y="13456"/>
                    <a:pt x="13471" y="13468"/>
                  </a:cubicBezTo>
                  <a:cubicBezTo>
                    <a:pt x="13448" y="13468"/>
                    <a:pt x="13040" y="13421"/>
                    <a:pt x="12575" y="13351"/>
                  </a:cubicBezTo>
                  <a:cubicBezTo>
                    <a:pt x="12109" y="13293"/>
                    <a:pt x="11329" y="13211"/>
                    <a:pt x="10840" y="13176"/>
                  </a:cubicBezTo>
                  <a:cubicBezTo>
                    <a:pt x="10559" y="13154"/>
                    <a:pt x="10293" y="13143"/>
                    <a:pt x="10043" y="13143"/>
                  </a:cubicBezTo>
                  <a:cubicBezTo>
                    <a:pt x="8710" y="13143"/>
                    <a:pt x="7823" y="13457"/>
                    <a:pt x="7382" y="14085"/>
                  </a:cubicBezTo>
                  <a:cubicBezTo>
                    <a:pt x="7242" y="14282"/>
                    <a:pt x="7219" y="14376"/>
                    <a:pt x="7219" y="14655"/>
                  </a:cubicBezTo>
                  <a:cubicBezTo>
                    <a:pt x="7219" y="15028"/>
                    <a:pt x="7324" y="15225"/>
                    <a:pt x="7650" y="15412"/>
                  </a:cubicBezTo>
                  <a:cubicBezTo>
                    <a:pt x="7779" y="15486"/>
                    <a:pt x="7968" y="15525"/>
                    <a:pt x="8235" y="15525"/>
                  </a:cubicBezTo>
                  <a:cubicBezTo>
                    <a:pt x="8596" y="15525"/>
                    <a:pt x="9098" y="15454"/>
                    <a:pt x="9780" y="15307"/>
                  </a:cubicBezTo>
                  <a:cubicBezTo>
                    <a:pt x="10601" y="15139"/>
                    <a:pt x="11784" y="14951"/>
                    <a:pt x="12029" y="14951"/>
                  </a:cubicBezTo>
                  <a:cubicBezTo>
                    <a:pt x="12055" y="14951"/>
                    <a:pt x="12071" y="14953"/>
                    <a:pt x="12074" y="14958"/>
                  </a:cubicBezTo>
                  <a:cubicBezTo>
                    <a:pt x="12086" y="14969"/>
                    <a:pt x="11631" y="15121"/>
                    <a:pt x="11061" y="15307"/>
                  </a:cubicBezTo>
                  <a:cubicBezTo>
                    <a:pt x="9676" y="15773"/>
                    <a:pt x="8604" y="16180"/>
                    <a:pt x="8604" y="16250"/>
                  </a:cubicBezTo>
                  <a:cubicBezTo>
                    <a:pt x="8604" y="16273"/>
                    <a:pt x="8633" y="16285"/>
                    <a:pt x="8693" y="16285"/>
                  </a:cubicBezTo>
                  <a:cubicBezTo>
                    <a:pt x="8903" y="16285"/>
                    <a:pt x="9495" y="16141"/>
                    <a:pt x="10572" y="15843"/>
                  </a:cubicBezTo>
                  <a:cubicBezTo>
                    <a:pt x="12255" y="15365"/>
                    <a:pt x="13058" y="15146"/>
                    <a:pt x="13169" y="15146"/>
                  </a:cubicBezTo>
                  <a:cubicBezTo>
                    <a:pt x="13183" y="15146"/>
                    <a:pt x="13186" y="15149"/>
                    <a:pt x="13180" y="15156"/>
                  </a:cubicBezTo>
                  <a:cubicBezTo>
                    <a:pt x="13052" y="15284"/>
                    <a:pt x="11189" y="16495"/>
                    <a:pt x="10595" y="16844"/>
                  </a:cubicBezTo>
                  <a:cubicBezTo>
                    <a:pt x="8476" y="18113"/>
                    <a:pt x="6148" y="18974"/>
                    <a:pt x="4378" y="19161"/>
                  </a:cubicBezTo>
                  <a:cubicBezTo>
                    <a:pt x="4052" y="19184"/>
                    <a:pt x="3750" y="19207"/>
                    <a:pt x="3703" y="19207"/>
                  </a:cubicBezTo>
                  <a:cubicBezTo>
                    <a:pt x="2888" y="19137"/>
                    <a:pt x="2516" y="19056"/>
                    <a:pt x="2096" y="18846"/>
                  </a:cubicBezTo>
                  <a:cubicBezTo>
                    <a:pt x="1316" y="18439"/>
                    <a:pt x="897" y="17601"/>
                    <a:pt x="595" y="15808"/>
                  </a:cubicBezTo>
                  <a:cubicBezTo>
                    <a:pt x="420" y="14806"/>
                    <a:pt x="455" y="14026"/>
                    <a:pt x="664" y="13561"/>
                  </a:cubicBezTo>
                  <a:cubicBezTo>
                    <a:pt x="862" y="13142"/>
                    <a:pt x="1363" y="12618"/>
                    <a:pt x="1829" y="12338"/>
                  </a:cubicBezTo>
                  <a:cubicBezTo>
                    <a:pt x="2376" y="12012"/>
                    <a:pt x="2911" y="11861"/>
                    <a:pt x="4239" y="11640"/>
                  </a:cubicBezTo>
                  <a:cubicBezTo>
                    <a:pt x="5415" y="11442"/>
                    <a:pt x="5508" y="11418"/>
                    <a:pt x="6800" y="10918"/>
                  </a:cubicBezTo>
                  <a:cubicBezTo>
                    <a:pt x="7014" y="10830"/>
                    <a:pt x="7280" y="10787"/>
                    <a:pt x="7588" y="10787"/>
                  </a:cubicBezTo>
                  <a:close/>
                  <a:moveTo>
                    <a:pt x="16034" y="14948"/>
                  </a:moveTo>
                  <a:cubicBezTo>
                    <a:pt x="16040" y="14948"/>
                    <a:pt x="16044" y="14951"/>
                    <a:pt x="16044" y="14958"/>
                  </a:cubicBezTo>
                  <a:cubicBezTo>
                    <a:pt x="16044" y="14981"/>
                    <a:pt x="15904" y="15214"/>
                    <a:pt x="15753" y="15482"/>
                  </a:cubicBezTo>
                  <a:cubicBezTo>
                    <a:pt x="15404" y="16052"/>
                    <a:pt x="15019" y="16914"/>
                    <a:pt x="14658" y="17903"/>
                  </a:cubicBezTo>
                  <a:cubicBezTo>
                    <a:pt x="14332" y="18811"/>
                    <a:pt x="14146" y="19137"/>
                    <a:pt x="13878" y="19335"/>
                  </a:cubicBezTo>
                  <a:cubicBezTo>
                    <a:pt x="13734" y="19437"/>
                    <a:pt x="13646" y="19487"/>
                    <a:pt x="13578" y="19487"/>
                  </a:cubicBezTo>
                  <a:cubicBezTo>
                    <a:pt x="13515" y="19487"/>
                    <a:pt x="13469" y="19443"/>
                    <a:pt x="13413" y="19359"/>
                  </a:cubicBezTo>
                  <a:cubicBezTo>
                    <a:pt x="13087" y="18858"/>
                    <a:pt x="13995" y="16949"/>
                    <a:pt x="15124" y="15726"/>
                  </a:cubicBezTo>
                  <a:cubicBezTo>
                    <a:pt x="15456" y="15362"/>
                    <a:pt x="15956" y="14948"/>
                    <a:pt x="16034" y="14948"/>
                  </a:cubicBezTo>
                  <a:close/>
                  <a:moveTo>
                    <a:pt x="18808" y="15171"/>
                  </a:moveTo>
                  <a:cubicBezTo>
                    <a:pt x="19084" y="15171"/>
                    <a:pt x="20680" y="15559"/>
                    <a:pt x="21446" y="15808"/>
                  </a:cubicBezTo>
                  <a:cubicBezTo>
                    <a:pt x="23018" y="16332"/>
                    <a:pt x="24065" y="16914"/>
                    <a:pt x="24892" y="17752"/>
                  </a:cubicBezTo>
                  <a:cubicBezTo>
                    <a:pt x="25882" y="18741"/>
                    <a:pt x="26126" y="19801"/>
                    <a:pt x="25521" y="20523"/>
                  </a:cubicBezTo>
                  <a:cubicBezTo>
                    <a:pt x="25439" y="20616"/>
                    <a:pt x="25160" y="20837"/>
                    <a:pt x="24892" y="21023"/>
                  </a:cubicBezTo>
                  <a:cubicBezTo>
                    <a:pt x="24031" y="21605"/>
                    <a:pt x="23961" y="21734"/>
                    <a:pt x="24019" y="22793"/>
                  </a:cubicBezTo>
                  <a:cubicBezTo>
                    <a:pt x="24077" y="23841"/>
                    <a:pt x="23972" y="24062"/>
                    <a:pt x="23344" y="24353"/>
                  </a:cubicBezTo>
                  <a:cubicBezTo>
                    <a:pt x="23124" y="24452"/>
                    <a:pt x="22707" y="24508"/>
                    <a:pt x="22314" y="24508"/>
                  </a:cubicBezTo>
                  <a:cubicBezTo>
                    <a:pt x="22061" y="24508"/>
                    <a:pt x="21817" y="24485"/>
                    <a:pt x="21644" y="24435"/>
                  </a:cubicBezTo>
                  <a:cubicBezTo>
                    <a:pt x="20421" y="24085"/>
                    <a:pt x="19606" y="23422"/>
                    <a:pt x="18978" y="22246"/>
                  </a:cubicBezTo>
                  <a:cubicBezTo>
                    <a:pt x="18652" y="21652"/>
                    <a:pt x="18442" y="21093"/>
                    <a:pt x="18070" y="19766"/>
                  </a:cubicBezTo>
                  <a:cubicBezTo>
                    <a:pt x="17790" y="18800"/>
                    <a:pt x="17499" y="17915"/>
                    <a:pt x="17255" y="17275"/>
                  </a:cubicBezTo>
                  <a:cubicBezTo>
                    <a:pt x="17252" y="17266"/>
                    <a:pt x="17252" y="17262"/>
                    <a:pt x="17254" y="17262"/>
                  </a:cubicBezTo>
                  <a:cubicBezTo>
                    <a:pt x="17273" y="17262"/>
                    <a:pt x="17422" y="17467"/>
                    <a:pt x="17616" y="17752"/>
                  </a:cubicBezTo>
                  <a:cubicBezTo>
                    <a:pt x="18431" y="18916"/>
                    <a:pt x="19152" y="19836"/>
                    <a:pt x="19257" y="19836"/>
                  </a:cubicBezTo>
                  <a:cubicBezTo>
                    <a:pt x="19385" y="19836"/>
                    <a:pt x="19269" y="19626"/>
                    <a:pt x="18594" y="18567"/>
                  </a:cubicBezTo>
                  <a:cubicBezTo>
                    <a:pt x="17936" y="17550"/>
                    <a:pt x="17678" y="17153"/>
                    <a:pt x="17735" y="17153"/>
                  </a:cubicBezTo>
                  <a:cubicBezTo>
                    <a:pt x="17774" y="17153"/>
                    <a:pt x="17961" y="17338"/>
                    <a:pt x="18268" y="17635"/>
                  </a:cubicBezTo>
                  <a:cubicBezTo>
                    <a:pt x="19394" y="18717"/>
                    <a:pt x="19976" y="19149"/>
                    <a:pt x="20409" y="19149"/>
                  </a:cubicBezTo>
                  <a:cubicBezTo>
                    <a:pt x="20535" y="19149"/>
                    <a:pt x="20649" y="19113"/>
                    <a:pt x="20759" y="19044"/>
                  </a:cubicBezTo>
                  <a:cubicBezTo>
                    <a:pt x="21073" y="18858"/>
                    <a:pt x="21201" y="18439"/>
                    <a:pt x="21108" y="17950"/>
                  </a:cubicBezTo>
                  <a:cubicBezTo>
                    <a:pt x="20980" y="17298"/>
                    <a:pt x="20584" y="16844"/>
                    <a:pt x="19478" y="16110"/>
                  </a:cubicBezTo>
                  <a:cubicBezTo>
                    <a:pt x="19080" y="15844"/>
                    <a:pt x="18797" y="15631"/>
                    <a:pt x="18830" y="15631"/>
                  </a:cubicBezTo>
                  <a:cubicBezTo>
                    <a:pt x="18832" y="15631"/>
                    <a:pt x="18835" y="15632"/>
                    <a:pt x="18838" y="15633"/>
                  </a:cubicBezTo>
                  <a:cubicBezTo>
                    <a:pt x="18908" y="15656"/>
                    <a:pt x="19455" y="15854"/>
                    <a:pt x="20049" y="16087"/>
                  </a:cubicBezTo>
                  <a:cubicBezTo>
                    <a:pt x="20654" y="16320"/>
                    <a:pt x="21178" y="16506"/>
                    <a:pt x="21213" y="16506"/>
                  </a:cubicBezTo>
                  <a:cubicBezTo>
                    <a:pt x="21597" y="16506"/>
                    <a:pt x="20503" y="15901"/>
                    <a:pt x="19211" y="15388"/>
                  </a:cubicBezTo>
                  <a:cubicBezTo>
                    <a:pt x="18954" y="15284"/>
                    <a:pt x="18757" y="15191"/>
                    <a:pt x="18768" y="15179"/>
                  </a:cubicBezTo>
                  <a:cubicBezTo>
                    <a:pt x="18772" y="15174"/>
                    <a:pt x="18786" y="15171"/>
                    <a:pt x="18808" y="15171"/>
                  </a:cubicBezTo>
                  <a:close/>
                  <a:moveTo>
                    <a:pt x="14041" y="16064"/>
                  </a:moveTo>
                  <a:cubicBezTo>
                    <a:pt x="14053" y="16064"/>
                    <a:pt x="13948" y="16227"/>
                    <a:pt x="13809" y="16425"/>
                  </a:cubicBezTo>
                  <a:cubicBezTo>
                    <a:pt x="13599" y="16739"/>
                    <a:pt x="13494" y="17018"/>
                    <a:pt x="13587" y="17018"/>
                  </a:cubicBezTo>
                  <a:cubicBezTo>
                    <a:pt x="13599" y="17018"/>
                    <a:pt x="13739" y="16890"/>
                    <a:pt x="13890" y="16727"/>
                  </a:cubicBezTo>
                  <a:lnTo>
                    <a:pt x="14181" y="16425"/>
                  </a:lnTo>
                  <a:lnTo>
                    <a:pt x="13925" y="16844"/>
                  </a:lnTo>
                  <a:cubicBezTo>
                    <a:pt x="13052" y="18218"/>
                    <a:pt x="12796" y="19475"/>
                    <a:pt x="13343" y="19754"/>
                  </a:cubicBezTo>
                  <a:cubicBezTo>
                    <a:pt x="13442" y="19804"/>
                    <a:pt x="13526" y="19830"/>
                    <a:pt x="13614" y="19830"/>
                  </a:cubicBezTo>
                  <a:cubicBezTo>
                    <a:pt x="13711" y="19830"/>
                    <a:pt x="13814" y="19798"/>
                    <a:pt x="13948" y="19731"/>
                  </a:cubicBezTo>
                  <a:cubicBezTo>
                    <a:pt x="14391" y="19498"/>
                    <a:pt x="14693" y="19056"/>
                    <a:pt x="15019" y="18101"/>
                  </a:cubicBezTo>
                  <a:cubicBezTo>
                    <a:pt x="15122" y="17817"/>
                    <a:pt x="15213" y="17600"/>
                    <a:pt x="15228" y="17600"/>
                  </a:cubicBezTo>
                  <a:cubicBezTo>
                    <a:pt x="15228" y="17600"/>
                    <a:pt x="15229" y="17600"/>
                    <a:pt x="15229" y="17601"/>
                  </a:cubicBezTo>
                  <a:cubicBezTo>
                    <a:pt x="15241" y="17612"/>
                    <a:pt x="15194" y="17868"/>
                    <a:pt x="15136" y="18183"/>
                  </a:cubicBezTo>
                  <a:cubicBezTo>
                    <a:pt x="14979" y="19019"/>
                    <a:pt x="14943" y="19433"/>
                    <a:pt x="15005" y="19433"/>
                  </a:cubicBezTo>
                  <a:cubicBezTo>
                    <a:pt x="15071" y="19433"/>
                    <a:pt x="15249" y="18955"/>
                    <a:pt x="15508" y="18008"/>
                  </a:cubicBezTo>
                  <a:cubicBezTo>
                    <a:pt x="15553" y="17840"/>
                    <a:pt x="15609" y="17705"/>
                    <a:pt x="15623" y="17705"/>
                  </a:cubicBezTo>
                  <a:cubicBezTo>
                    <a:pt x="15624" y="17705"/>
                    <a:pt x="15624" y="17705"/>
                    <a:pt x="15625" y="17705"/>
                  </a:cubicBezTo>
                  <a:cubicBezTo>
                    <a:pt x="15671" y="17764"/>
                    <a:pt x="15532" y="19638"/>
                    <a:pt x="15439" y="20057"/>
                  </a:cubicBezTo>
                  <a:cubicBezTo>
                    <a:pt x="15299" y="20767"/>
                    <a:pt x="14938" y="21780"/>
                    <a:pt x="14577" y="22479"/>
                  </a:cubicBezTo>
                  <a:cubicBezTo>
                    <a:pt x="13622" y="24365"/>
                    <a:pt x="12342" y="25517"/>
                    <a:pt x="10851" y="25890"/>
                  </a:cubicBezTo>
                  <a:cubicBezTo>
                    <a:pt x="10618" y="25945"/>
                    <a:pt x="10248" y="25975"/>
                    <a:pt x="9897" y="25975"/>
                  </a:cubicBezTo>
                  <a:cubicBezTo>
                    <a:pt x="9582" y="25975"/>
                    <a:pt x="9281" y="25951"/>
                    <a:pt x="9105" y="25901"/>
                  </a:cubicBezTo>
                  <a:cubicBezTo>
                    <a:pt x="8383" y="25692"/>
                    <a:pt x="7918" y="25354"/>
                    <a:pt x="7638" y="24842"/>
                  </a:cubicBezTo>
                  <a:cubicBezTo>
                    <a:pt x="7475" y="24539"/>
                    <a:pt x="7440" y="24423"/>
                    <a:pt x="7429" y="24004"/>
                  </a:cubicBezTo>
                  <a:cubicBezTo>
                    <a:pt x="7359" y="22735"/>
                    <a:pt x="7976" y="21873"/>
                    <a:pt x="9897" y="20511"/>
                  </a:cubicBezTo>
                  <a:cubicBezTo>
                    <a:pt x="11177" y="19603"/>
                    <a:pt x="11969" y="18823"/>
                    <a:pt x="12737" y="17717"/>
                  </a:cubicBezTo>
                  <a:cubicBezTo>
                    <a:pt x="13226" y="17030"/>
                    <a:pt x="13983" y="16064"/>
                    <a:pt x="14041" y="16064"/>
                  </a:cubicBezTo>
                  <a:close/>
                  <a:moveTo>
                    <a:pt x="21830" y="1"/>
                  </a:moveTo>
                  <a:cubicBezTo>
                    <a:pt x="21576" y="1"/>
                    <a:pt x="21413" y="31"/>
                    <a:pt x="21155" y="102"/>
                  </a:cubicBezTo>
                  <a:cubicBezTo>
                    <a:pt x="18687" y="847"/>
                    <a:pt x="16195" y="4200"/>
                    <a:pt x="15532" y="7693"/>
                  </a:cubicBezTo>
                  <a:cubicBezTo>
                    <a:pt x="15462" y="8031"/>
                    <a:pt x="15392" y="8380"/>
                    <a:pt x="15369" y="8473"/>
                  </a:cubicBezTo>
                  <a:cubicBezTo>
                    <a:pt x="15350" y="8535"/>
                    <a:pt x="15338" y="8570"/>
                    <a:pt x="15331" y="8570"/>
                  </a:cubicBezTo>
                  <a:cubicBezTo>
                    <a:pt x="15320" y="8570"/>
                    <a:pt x="15317" y="8498"/>
                    <a:pt x="15310" y="8333"/>
                  </a:cubicBezTo>
                  <a:cubicBezTo>
                    <a:pt x="15299" y="7774"/>
                    <a:pt x="15136" y="5784"/>
                    <a:pt x="15054" y="5132"/>
                  </a:cubicBezTo>
                  <a:cubicBezTo>
                    <a:pt x="14728" y="2815"/>
                    <a:pt x="13913" y="1592"/>
                    <a:pt x="12318" y="1068"/>
                  </a:cubicBezTo>
                  <a:cubicBezTo>
                    <a:pt x="11993" y="960"/>
                    <a:pt x="11668" y="905"/>
                    <a:pt x="11325" y="905"/>
                  </a:cubicBezTo>
                  <a:cubicBezTo>
                    <a:pt x="10821" y="905"/>
                    <a:pt x="10278" y="1024"/>
                    <a:pt x="9641" y="1266"/>
                  </a:cubicBezTo>
                  <a:cubicBezTo>
                    <a:pt x="8872" y="1546"/>
                    <a:pt x="8535" y="1616"/>
                    <a:pt x="7673" y="1685"/>
                  </a:cubicBezTo>
                  <a:cubicBezTo>
                    <a:pt x="7231" y="1720"/>
                    <a:pt x="6649" y="1790"/>
                    <a:pt x="6381" y="1837"/>
                  </a:cubicBezTo>
                  <a:cubicBezTo>
                    <a:pt x="4693" y="2140"/>
                    <a:pt x="3400" y="3618"/>
                    <a:pt x="3633" y="4969"/>
                  </a:cubicBezTo>
                  <a:cubicBezTo>
                    <a:pt x="3750" y="5621"/>
                    <a:pt x="4215" y="6284"/>
                    <a:pt x="5030" y="6913"/>
                  </a:cubicBezTo>
                  <a:cubicBezTo>
                    <a:pt x="8360" y="9521"/>
                    <a:pt x="8861" y="9858"/>
                    <a:pt x="10980" y="11069"/>
                  </a:cubicBezTo>
                  <a:cubicBezTo>
                    <a:pt x="11748" y="11500"/>
                    <a:pt x="12365" y="11861"/>
                    <a:pt x="12353" y="11873"/>
                  </a:cubicBezTo>
                  <a:cubicBezTo>
                    <a:pt x="12353" y="11873"/>
                    <a:pt x="12352" y="11873"/>
                    <a:pt x="12351" y="11873"/>
                  </a:cubicBezTo>
                  <a:cubicBezTo>
                    <a:pt x="12317" y="11873"/>
                    <a:pt x="12012" y="11737"/>
                    <a:pt x="11643" y="11558"/>
                  </a:cubicBezTo>
                  <a:cubicBezTo>
                    <a:pt x="10036" y="10801"/>
                    <a:pt x="8826" y="10429"/>
                    <a:pt x="7813" y="10382"/>
                  </a:cubicBezTo>
                  <a:cubicBezTo>
                    <a:pt x="7655" y="10375"/>
                    <a:pt x="7536" y="10368"/>
                    <a:pt x="7430" y="10368"/>
                  </a:cubicBezTo>
                  <a:cubicBezTo>
                    <a:pt x="7061" y="10368"/>
                    <a:pt x="6869" y="10449"/>
                    <a:pt x="5845" y="10848"/>
                  </a:cubicBezTo>
                  <a:cubicBezTo>
                    <a:pt x="5438" y="10999"/>
                    <a:pt x="5042" y="11092"/>
                    <a:pt x="4122" y="11244"/>
                  </a:cubicBezTo>
                  <a:cubicBezTo>
                    <a:pt x="3470" y="11349"/>
                    <a:pt x="2772" y="11488"/>
                    <a:pt x="2562" y="11558"/>
                  </a:cubicBezTo>
                  <a:cubicBezTo>
                    <a:pt x="1363" y="11931"/>
                    <a:pt x="443" y="12711"/>
                    <a:pt x="129" y="13619"/>
                  </a:cubicBezTo>
                  <a:cubicBezTo>
                    <a:pt x="24" y="13933"/>
                    <a:pt x="1" y="14108"/>
                    <a:pt x="12" y="14620"/>
                  </a:cubicBezTo>
                  <a:cubicBezTo>
                    <a:pt x="12" y="15307"/>
                    <a:pt x="117" y="15982"/>
                    <a:pt x="373" y="16960"/>
                  </a:cubicBezTo>
                  <a:cubicBezTo>
                    <a:pt x="746" y="18404"/>
                    <a:pt x="1328" y="19114"/>
                    <a:pt x="2446" y="19487"/>
                  </a:cubicBezTo>
                  <a:cubicBezTo>
                    <a:pt x="2842" y="19626"/>
                    <a:pt x="2958" y="19638"/>
                    <a:pt x="3831" y="19638"/>
                  </a:cubicBezTo>
                  <a:cubicBezTo>
                    <a:pt x="4984" y="19638"/>
                    <a:pt x="5717" y="19498"/>
                    <a:pt x="7021" y="19056"/>
                  </a:cubicBezTo>
                  <a:cubicBezTo>
                    <a:pt x="8907" y="18415"/>
                    <a:pt x="10479" y="17566"/>
                    <a:pt x="12714" y="15994"/>
                  </a:cubicBezTo>
                  <a:cubicBezTo>
                    <a:pt x="13948" y="15121"/>
                    <a:pt x="14356" y="14888"/>
                    <a:pt x="14717" y="14830"/>
                  </a:cubicBezTo>
                  <a:lnTo>
                    <a:pt x="14996" y="14771"/>
                  </a:lnTo>
                  <a:lnTo>
                    <a:pt x="14775" y="14946"/>
                  </a:lnTo>
                  <a:cubicBezTo>
                    <a:pt x="14228" y="15365"/>
                    <a:pt x="13157" y="16529"/>
                    <a:pt x="12423" y="17496"/>
                  </a:cubicBezTo>
                  <a:cubicBezTo>
                    <a:pt x="11492" y="18730"/>
                    <a:pt x="11061" y="19149"/>
                    <a:pt x="9815" y="20045"/>
                  </a:cubicBezTo>
                  <a:cubicBezTo>
                    <a:pt x="8581" y="20930"/>
                    <a:pt x="8174" y="21279"/>
                    <a:pt x="7778" y="21768"/>
                  </a:cubicBezTo>
                  <a:cubicBezTo>
                    <a:pt x="7196" y="22502"/>
                    <a:pt x="6928" y="23247"/>
                    <a:pt x="6975" y="24039"/>
                  </a:cubicBezTo>
                  <a:cubicBezTo>
                    <a:pt x="7021" y="24679"/>
                    <a:pt x="7172" y="25063"/>
                    <a:pt x="7615" y="25529"/>
                  </a:cubicBezTo>
                  <a:cubicBezTo>
                    <a:pt x="8092" y="26030"/>
                    <a:pt x="8686" y="26344"/>
                    <a:pt x="9419" y="26449"/>
                  </a:cubicBezTo>
                  <a:cubicBezTo>
                    <a:pt x="9493" y="26460"/>
                    <a:pt x="9606" y="26465"/>
                    <a:pt x="9740" y="26465"/>
                  </a:cubicBezTo>
                  <a:cubicBezTo>
                    <a:pt x="10162" y="26465"/>
                    <a:pt x="10793" y="26415"/>
                    <a:pt x="11049" y="26344"/>
                  </a:cubicBezTo>
                  <a:cubicBezTo>
                    <a:pt x="11597" y="26204"/>
                    <a:pt x="12470" y="25739"/>
                    <a:pt x="12982" y="25331"/>
                  </a:cubicBezTo>
                  <a:cubicBezTo>
                    <a:pt x="14111" y="24423"/>
                    <a:pt x="15089" y="22909"/>
                    <a:pt x="15636" y="21233"/>
                  </a:cubicBezTo>
                  <a:cubicBezTo>
                    <a:pt x="16009" y="20104"/>
                    <a:pt x="16044" y="19789"/>
                    <a:pt x="16079" y="17915"/>
                  </a:cubicBezTo>
                  <a:cubicBezTo>
                    <a:pt x="16090" y="17007"/>
                    <a:pt x="16114" y="16169"/>
                    <a:pt x="16125" y="16064"/>
                  </a:cubicBezTo>
                  <a:cubicBezTo>
                    <a:pt x="16138" y="15997"/>
                    <a:pt x="16147" y="15958"/>
                    <a:pt x="16164" y="15958"/>
                  </a:cubicBezTo>
                  <a:cubicBezTo>
                    <a:pt x="16194" y="15958"/>
                    <a:pt x="16247" y="16087"/>
                    <a:pt x="16382" y="16425"/>
                  </a:cubicBezTo>
                  <a:cubicBezTo>
                    <a:pt x="16498" y="16739"/>
                    <a:pt x="16742" y="17333"/>
                    <a:pt x="16905" y="17764"/>
                  </a:cubicBezTo>
                  <a:cubicBezTo>
                    <a:pt x="17080" y="18183"/>
                    <a:pt x="17394" y="19102"/>
                    <a:pt x="17592" y="19813"/>
                  </a:cubicBezTo>
                  <a:cubicBezTo>
                    <a:pt x="17802" y="20523"/>
                    <a:pt x="18058" y="21361"/>
                    <a:pt x="18186" y="21664"/>
                  </a:cubicBezTo>
                  <a:cubicBezTo>
                    <a:pt x="18838" y="23329"/>
                    <a:pt x="19874" y="24353"/>
                    <a:pt x="21329" y="24772"/>
                  </a:cubicBezTo>
                  <a:cubicBezTo>
                    <a:pt x="21693" y="24872"/>
                    <a:pt x="21851" y="24908"/>
                    <a:pt x="22179" y="24908"/>
                  </a:cubicBezTo>
                  <a:cubicBezTo>
                    <a:pt x="22271" y="24908"/>
                    <a:pt x="22377" y="24905"/>
                    <a:pt x="22505" y="24900"/>
                  </a:cubicBezTo>
                  <a:cubicBezTo>
                    <a:pt x="23076" y="24877"/>
                    <a:pt x="23216" y="24854"/>
                    <a:pt x="23483" y="24737"/>
                  </a:cubicBezTo>
                  <a:cubicBezTo>
                    <a:pt x="23891" y="24539"/>
                    <a:pt x="24182" y="24283"/>
                    <a:pt x="24333" y="23969"/>
                  </a:cubicBezTo>
                  <a:cubicBezTo>
                    <a:pt x="24438" y="23736"/>
                    <a:pt x="24450" y="23631"/>
                    <a:pt x="24438" y="23107"/>
                  </a:cubicBezTo>
                  <a:cubicBezTo>
                    <a:pt x="24403" y="21908"/>
                    <a:pt x="24415" y="21885"/>
                    <a:pt x="24927" y="21536"/>
                  </a:cubicBezTo>
                  <a:cubicBezTo>
                    <a:pt x="25812" y="20942"/>
                    <a:pt x="26126" y="20569"/>
                    <a:pt x="26243" y="20010"/>
                  </a:cubicBezTo>
                  <a:cubicBezTo>
                    <a:pt x="26522" y="18707"/>
                    <a:pt x="25265" y="17146"/>
                    <a:pt x="23122" y="16110"/>
                  </a:cubicBezTo>
                  <a:cubicBezTo>
                    <a:pt x="22389" y="15761"/>
                    <a:pt x="21411" y="15412"/>
                    <a:pt x="20724" y="15249"/>
                  </a:cubicBezTo>
                  <a:cubicBezTo>
                    <a:pt x="20235" y="15132"/>
                    <a:pt x="20095" y="15039"/>
                    <a:pt x="20386" y="15039"/>
                  </a:cubicBezTo>
                  <a:cubicBezTo>
                    <a:pt x="20666" y="15039"/>
                    <a:pt x="21853" y="14841"/>
                    <a:pt x="22540" y="14678"/>
                  </a:cubicBezTo>
                  <a:cubicBezTo>
                    <a:pt x="24240" y="14282"/>
                    <a:pt x="25800" y="13526"/>
                    <a:pt x="26976" y="12536"/>
                  </a:cubicBezTo>
                  <a:cubicBezTo>
                    <a:pt x="29130" y="10720"/>
                    <a:pt x="29852" y="7705"/>
                    <a:pt x="28583" y="5853"/>
                  </a:cubicBezTo>
                  <a:cubicBezTo>
                    <a:pt x="28164" y="5236"/>
                    <a:pt x="27675" y="4841"/>
                    <a:pt x="26487" y="4142"/>
                  </a:cubicBezTo>
                  <a:cubicBezTo>
                    <a:pt x="25462" y="3537"/>
                    <a:pt x="25137" y="3187"/>
                    <a:pt x="24461" y="1930"/>
                  </a:cubicBezTo>
                  <a:cubicBezTo>
                    <a:pt x="23681" y="498"/>
                    <a:pt x="23134" y="44"/>
                    <a:pt x="22098" y="9"/>
                  </a:cubicBezTo>
                  <a:cubicBezTo>
                    <a:pt x="21996" y="3"/>
                    <a:pt x="21909" y="1"/>
                    <a:pt x="21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1628075" y="1572675"/>
              <a:ext cx="28925" cy="12775"/>
            </a:xfrm>
            <a:custGeom>
              <a:avLst/>
              <a:gdLst/>
              <a:ahLst/>
              <a:cxnLst/>
              <a:rect l="l" t="t" r="r" b="b"/>
              <a:pathLst>
                <a:path w="1157" h="511" extrusionOk="0">
                  <a:moveTo>
                    <a:pt x="1052" y="0"/>
                  </a:moveTo>
                  <a:cubicBezTo>
                    <a:pt x="949" y="0"/>
                    <a:pt x="751" y="51"/>
                    <a:pt x="501" y="149"/>
                  </a:cubicBezTo>
                  <a:cubicBezTo>
                    <a:pt x="70" y="324"/>
                    <a:pt x="0" y="359"/>
                    <a:pt x="58" y="452"/>
                  </a:cubicBezTo>
                  <a:cubicBezTo>
                    <a:pt x="82" y="475"/>
                    <a:pt x="152" y="510"/>
                    <a:pt x="210" y="510"/>
                  </a:cubicBezTo>
                  <a:cubicBezTo>
                    <a:pt x="361" y="510"/>
                    <a:pt x="1013" y="196"/>
                    <a:pt x="1106" y="91"/>
                  </a:cubicBezTo>
                  <a:cubicBezTo>
                    <a:pt x="1157" y="30"/>
                    <a:pt x="1133" y="0"/>
                    <a:pt x="1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1737225" y="1413400"/>
              <a:ext cx="11650" cy="25400"/>
            </a:xfrm>
            <a:custGeom>
              <a:avLst/>
              <a:gdLst/>
              <a:ahLst/>
              <a:cxnLst/>
              <a:rect l="l" t="t" r="r" b="b"/>
              <a:pathLst>
                <a:path w="466" h="1016" extrusionOk="0">
                  <a:moveTo>
                    <a:pt x="396" y="1"/>
                  </a:moveTo>
                  <a:cubicBezTo>
                    <a:pt x="326" y="1"/>
                    <a:pt x="58" y="583"/>
                    <a:pt x="23" y="839"/>
                  </a:cubicBezTo>
                  <a:cubicBezTo>
                    <a:pt x="1" y="960"/>
                    <a:pt x="11" y="1016"/>
                    <a:pt x="41" y="1016"/>
                  </a:cubicBezTo>
                  <a:cubicBezTo>
                    <a:pt x="88" y="1016"/>
                    <a:pt x="182" y="877"/>
                    <a:pt x="268" y="641"/>
                  </a:cubicBezTo>
                  <a:cubicBezTo>
                    <a:pt x="442" y="164"/>
                    <a:pt x="466" y="1"/>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1445650" y="1392775"/>
              <a:ext cx="58450" cy="7850"/>
            </a:xfrm>
            <a:custGeom>
              <a:avLst/>
              <a:gdLst/>
              <a:ahLst/>
              <a:cxnLst/>
              <a:rect l="l" t="t" r="r" b="b"/>
              <a:pathLst>
                <a:path w="2338" h="314" extrusionOk="0">
                  <a:moveTo>
                    <a:pt x="226" y="0"/>
                  </a:moveTo>
                  <a:cubicBezTo>
                    <a:pt x="22" y="0"/>
                    <a:pt x="1" y="23"/>
                    <a:pt x="9" y="81"/>
                  </a:cubicBezTo>
                  <a:cubicBezTo>
                    <a:pt x="21" y="139"/>
                    <a:pt x="126" y="197"/>
                    <a:pt x="289" y="244"/>
                  </a:cubicBezTo>
                  <a:cubicBezTo>
                    <a:pt x="428" y="278"/>
                    <a:pt x="871" y="313"/>
                    <a:pt x="1267" y="313"/>
                  </a:cubicBezTo>
                  <a:cubicBezTo>
                    <a:pt x="2000" y="313"/>
                    <a:pt x="2338" y="267"/>
                    <a:pt x="2221" y="197"/>
                  </a:cubicBezTo>
                  <a:cubicBezTo>
                    <a:pt x="2140" y="139"/>
                    <a:pt x="1301" y="46"/>
                    <a:pt x="580" y="11"/>
                  </a:cubicBezTo>
                  <a:cubicBezTo>
                    <a:pt x="424" y="4"/>
                    <a:pt x="309"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1516000" y="1075200"/>
              <a:ext cx="64650" cy="78725"/>
            </a:xfrm>
            <a:custGeom>
              <a:avLst/>
              <a:gdLst/>
              <a:ahLst/>
              <a:cxnLst/>
              <a:rect l="l" t="t" r="r" b="b"/>
              <a:pathLst>
                <a:path w="2586" h="3149" extrusionOk="0">
                  <a:moveTo>
                    <a:pt x="292" y="0"/>
                  </a:moveTo>
                  <a:cubicBezTo>
                    <a:pt x="13" y="0"/>
                    <a:pt x="1" y="582"/>
                    <a:pt x="269" y="1071"/>
                  </a:cubicBezTo>
                  <a:cubicBezTo>
                    <a:pt x="548" y="1584"/>
                    <a:pt x="1293" y="2305"/>
                    <a:pt x="2166" y="2923"/>
                  </a:cubicBezTo>
                  <a:cubicBezTo>
                    <a:pt x="2407" y="3090"/>
                    <a:pt x="2488" y="3148"/>
                    <a:pt x="2526" y="3148"/>
                  </a:cubicBezTo>
                  <a:cubicBezTo>
                    <a:pt x="2549" y="3148"/>
                    <a:pt x="2556" y="3128"/>
                    <a:pt x="2574" y="3097"/>
                  </a:cubicBezTo>
                  <a:cubicBezTo>
                    <a:pt x="2586" y="3074"/>
                    <a:pt x="2166" y="2597"/>
                    <a:pt x="1631" y="2049"/>
                  </a:cubicBezTo>
                  <a:cubicBezTo>
                    <a:pt x="537" y="920"/>
                    <a:pt x="304" y="594"/>
                    <a:pt x="362" y="221"/>
                  </a:cubicBezTo>
                  <a:cubicBezTo>
                    <a:pt x="397" y="24"/>
                    <a:pt x="385"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1541050" y="1069575"/>
              <a:ext cx="32325" cy="45225"/>
            </a:xfrm>
            <a:custGeom>
              <a:avLst/>
              <a:gdLst/>
              <a:ahLst/>
              <a:cxnLst/>
              <a:rect l="l" t="t" r="r" b="b"/>
              <a:pathLst>
                <a:path w="1293" h="1809" extrusionOk="0">
                  <a:moveTo>
                    <a:pt x="192" y="0"/>
                  </a:moveTo>
                  <a:cubicBezTo>
                    <a:pt x="153" y="0"/>
                    <a:pt x="117" y="28"/>
                    <a:pt x="93" y="86"/>
                  </a:cubicBezTo>
                  <a:cubicBezTo>
                    <a:pt x="0" y="318"/>
                    <a:pt x="338" y="959"/>
                    <a:pt x="838" y="1506"/>
                  </a:cubicBezTo>
                  <a:cubicBezTo>
                    <a:pt x="978" y="1669"/>
                    <a:pt x="1129" y="1809"/>
                    <a:pt x="1176" y="1809"/>
                  </a:cubicBezTo>
                  <a:cubicBezTo>
                    <a:pt x="1292" y="1809"/>
                    <a:pt x="1153" y="1494"/>
                    <a:pt x="745" y="854"/>
                  </a:cubicBezTo>
                  <a:cubicBezTo>
                    <a:pt x="559" y="563"/>
                    <a:pt x="373" y="249"/>
                    <a:pt x="349" y="167"/>
                  </a:cubicBezTo>
                  <a:cubicBezTo>
                    <a:pt x="308" y="57"/>
                    <a:pt x="247"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1987525" y="1443300"/>
              <a:ext cx="19225" cy="24025"/>
            </a:xfrm>
            <a:custGeom>
              <a:avLst/>
              <a:gdLst/>
              <a:ahLst/>
              <a:cxnLst/>
              <a:rect l="l" t="t" r="r" b="b"/>
              <a:pathLst>
                <a:path w="769" h="961" extrusionOk="0">
                  <a:moveTo>
                    <a:pt x="57" y="1"/>
                  </a:moveTo>
                  <a:cubicBezTo>
                    <a:pt x="53" y="1"/>
                    <a:pt x="50" y="2"/>
                    <a:pt x="47" y="4"/>
                  </a:cubicBezTo>
                  <a:cubicBezTo>
                    <a:pt x="0" y="62"/>
                    <a:pt x="129" y="295"/>
                    <a:pt x="443" y="714"/>
                  </a:cubicBezTo>
                  <a:cubicBezTo>
                    <a:pt x="574" y="882"/>
                    <a:pt x="652" y="961"/>
                    <a:pt x="696" y="961"/>
                  </a:cubicBezTo>
                  <a:cubicBezTo>
                    <a:pt x="707" y="961"/>
                    <a:pt x="715" y="956"/>
                    <a:pt x="722" y="947"/>
                  </a:cubicBezTo>
                  <a:cubicBezTo>
                    <a:pt x="769" y="912"/>
                    <a:pt x="757" y="830"/>
                    <a:pt x="687" y="702"/>
                  </a:cubicBezTo>
                  <a:cubicBezTo>
                    <a:pt x="543" y="447"/>
                    <a:pt x="144"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9"/>
          <p:cNvGrpSpPr/>
          <p:nvPr/>
        </p:nvGrpSpPr>
        <p:grpSpPr>
          <a:xfrm rot="-1423601">
            <a:off x="7619737" y="696219"/>
            <a:ext cx="2430954" cy="2301565"/>
            <a:chOff x="1767475" y="503500"/>
            <a:chExt cx="584775" cy="553650"/>
          </a:xfrm>
        </p:grpSpPr>
        <p:sp>
          <p:nvSpPr>
            <p:cNvPr id="207" name="Google Shape;207;p9"/>
            <p:cNvSpPr/>
            <p:nvPr/>
          </p:nvSpPr>
          <p:spPr>
            <a:xfrm>
              <a:off x="2234925" y="654000"/>
              <a:ext cx="63175" cy="14500"/>
            </a:xfrm>
            <a:custGeom>
              <a:avLst/>
              <a:gdLst/>
              <a:ahLst/>
              <a:cxnLst/>
              <a:rect l="l" t="t" r="r" b="b"/>
              <a:pathLst>
                <a:path w="2527" h="580" extrusionOk="0">
                  <a:moveTo>
                    <a:pt x="1141" y="1"/>
                  </a:moveTo>
                  <a:cubicBezTo>
                    <a:pt x="1118" y="1"/>
                    <a:pt x="1095" y="1"/>
                    <a:pt x="1071" y="2"/>
                  </a:cubicBezTo>
                  <a:cubicBezTo>
                    <a:pt x="711" y="14"/>
                    <a:pt x="0" y="177"/>
                    <a:pt x="0" y="246"/>
                  </a:cubicBezTo>
                  <a:cubicBezTo>
                    <a:pt x="0" y="299"/>
                    <a:pt x="55" y="318"/>
                    <a:pt x="292" y="318"/>
                  </a:cubicBezTo>
                  <a:cubicBezTo>
                    <a:pt x="419" y="318"/>
                    <a:pt x="599" y="313"/>
                    <a:pt x="850" y="305"/>
                  </a:cubicBezTo>
                  <a:cubicBezTo>
                    <a:pt x="932" y="301"/>
                    <a:pt x="1010" y="300"/>
                    <a:pt x="1084" y="300"/>
                  </a:cubicBezTo>
                  <a:cubicBezTo>
                    <a:pt x="1550" y="300"/>
                    <a:pt x="1883" y="365"/>
                    <a:pt x="2224" y="526"/>
                  </a:cubicBezTo>
                  <a:cubicBezTo>
                    <a:pt x="2307" y="564"/>
                    <a:pt x="2365" y="580"/>
                    <a:pt x="2400" y="580"/>
                  </a:cubicBezTo>
                  <a:cubicBezTo>
                    <a:pt x="2527" y="580"/>
                    <a:pt x="2360" y="369"/>
                    <a:pt x="2049" y="223"/>
                  </a:cubicBezTo>
                  <a:cubicBezTo>
                    <a:pt x="1757" y="72"/>
                    <a:pt x="1445" y="1"/>
                    <a:pt x="1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1930175" y="735175"/>
              <a:ext cx="27050" cy="11675"/>
            </a:xfrm>
            <a:custGeom>
              <a:avLst/>
              <a:gdLst/>
              <a:ahLst/>
              <a:cxnLst/>
              <a:rect l="l" t="t" r="r" b="b"/>
              <a:pathLst>
                <a:path w="1082" h="467" extrusionOk="0">
                  <a:moveTo>
                    <a:pt x="115" y="1"/>
                  </a:moveTo>
                  <a:cubicBezTo>
                    <a:pt x="107" y="1"/>
                    <a:pt x="100" y="2"/>
                    <a:pt x="94" y="3"/>
                  </a:cubicBezTo>
                  <a:cubicBezTo>
                    <a:pt x="1" y="26"/>
                    <a:pt x="24" y="38"/>
                    <a:pt x="280" y="178"/>
                  </a:cubicBezTo>
                  <a:cubicBezTo>
                    <a:pt x="594" y="339"/>
                    <a:pt x="907" y="466"/>
                    <a:pt x="1007" y="466"/>
                  </a:cubicBezTo>
                  <a:cubicBezTo>
                    <a:pt x="1022" y="466"/>
                    <a:pt x="1032" y="463"/>
                    <a:pt x="1037" y="457"/>
                  </a:cubicBezTo>
                  <a:cubicBezTo>
                    <a:pt x="1082" y="379"/>
                    <a:pt x="302"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2200575" y="736975"/>
              <a:ext cx="18950" cy="19900"/>
            </a:xfrm>
            <a:custGeom>
              <a:avLst/>
              <a:gdLst/>
              <a:ahLst/>
              <a:cxnLst/>
              <a:rect l="l" t="t" r="r" b="b"/>
              <a:pathLst>
                <a:path w="758" h="796" extrusionOk="0">
                  <a:moveTo>
                    <a:pt x="676" y="1"/>
                  </a:moveTo>
                  <a:cubicBezTo>
                    <a:pt x="606" y="1"/>
                    <a:pt x="210" y="420"/>
                    <a:pt x="94" y="606"/>
                  </a:cubicBezTo>
                  <a:cubicBezTo>
                    <a:pt x="36" y="699"/>
                    <a:pt x="1" y="781"/>
                    <a:pt x="24" y="793"/>
                  </a:cubicBezTo>
                  <a:cubicBezTo>
                    <a:pt x="27" y="794"/>
                    <a:pt x="31" y="795"/>
                    <a:pt x="35" y="795"/>
                  </a:cubicBezTo>
                  <a:cubicBezTo>
                    <a:pt x="121" y="795"/>
                    <a:pt x="484" y="492"/>
                    <a:pt x="606" y="315"/>
                  </a:cubicBezTo>
                  <a:cubicBezTo>
                    <a:pt x="722" y="117"/>
                    <a:pt x="757" y="1"/>
                    <a:pt x="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2064900" y="697850"/>
              <a:ext cx="5900" cy="14525"/>
            </a:xfrm>
            <a:custGeom>
              <a:avLst/>
              <a:gdLst/>
              <a:ahLst/>
              <a:cxnLst/>
              <a:rect l="l" t="t" r="r" b="b"/>
              <a:pathLst>
                <a:path w="236" h="581" extrusionOk="0">
                  <a:moveTo>
                    <a:pt x="157" y="1"/>
                  </a:moveTo>
                  <a:cubicBezTo>
                    <a:pt x="96" y="1"/>
                    <a:pt x="45" y="144"/>
                    <a:pt x="14" y="343"/>
                  </a:cubicBezTo>
                  <a:cubicBezTo>
                    <a:pt x="1" y="501"/>
                    <a:pt x="14" y="581"/>
                    <a:pt x="44" y="581"/>
                  </a:cubicBezTo>
                  <a:cubicBezTo>
                    <a:pt x="67" y="581"/>
                    <a:pt x="101" y="533"/>
                    <a:pt x="142" y="437"/>
                  </a:cubicBezTo>
                  <a:cubicBezTo>
                    <a:pt x="212" y="250"/>
                    <a:pt x="235" y="41"/>
                    <a:pt x="177" y="6"/>
                  </a:cubicBezTo>
                  <a:cubicBezTo>
                    <a:pt x="170" y="2"/>
                    <a:pt x="164" y="1"/>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2249775" y="672550"/>
              <a:ext cx="37075" cy="11250"/>
            </a:xfrm>
            <a:custGeom>
              <a:avLst/>
              <a:gdLst/>
              <a:ahLst/>
              <a:cxnLst/>
              <a:rect l="l" t="t" r="r" b="b"/>
              <a:pathLst>
                <a:path w="1483" h="450" extrusionOk="0">
                  <a:moveTo>
                    <a:pt x="692" y="0"/>
                  </a:moveTo>
                  <a:cubicBezTo>
                    <a:pt x="452" y="0"/>
                    <a:pt x="65" y="59"/>
                    <a:pt x="35" y="110"/>
                  </a:cubicBezTo>
                  <a:cubicBezTo>
                    <a:pt x="0" y="168"/>
                    <a:pt x="117" y="203"/>
                    <a:pt x="559" y="249"/>
                  </a:cubicBezTo>
                  <a:cubicBezTo>
                    <a:pt x="815" y="273"/>
                    <a:pt x="1094" y="331"/>
                    <a:pt x="1199" y="389"/>
                  </a:cubicBezTo>
                  <a:cubicBezTo>
                    <a:pt x="1293" y="429"/>
                    <a:pt x="1362" y="449"/>
                    <a:pt x="1406" y="449"/>
                  </a:cubicBezTo>
                  <a:cubicBezTo>
                    <a:pt x="1467" y="449"/>
                    <a:pt x="1482" y="411"/>
                    <a:pt x="1455" y="331"/>
                  </a:cubicBezTo>
                  <a:cubicBezTo>
                    <a:pt x="1397" y="203"/>
                    <a:pt x="1036" y="17"/>
                    <a:pt x="792" y="5"/>
                  </a:cubicBezTo>
                  <a:cubicBezTo>
                    <a:pt x="763" y="2"/>
                    <a:pt x="730" y="0"/>
                    <a:pt x="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2262575" y="691675"/>
              <a:ext cx="19950" cy="6450"/>
            </a:xfrm>
            <a:custGeom>
              <a:avLst/>
              <a:gdLst/>
              <a:ahLst/>
              <a:cxnLst/>
              <a:rect l="l" t="t" r="r" b="b"/>
              <a:pathLst>
                <a:path w="798" h="258" extrusionOk="0">
                  <a:moveTo>
                    <a:pt x="66" y="1"/>
                  </a:moveTo>
                  <a:cubicBezTo>
                    <a:pt x="44" y="1"/>
                    <a:pt x="29" y="3"/>
                    <a:pt x="24" y="8"/>
                  </a:cubicBezTo>
                  <a:cubicBezTo>
                    <a:pt x="0" y="67"/>
                    <a:pt x="187" y="160"/>
                    <a:pt x="454" y="230"/>
                  </a:cubicBezTo>
                  <a:cubicBezTo>
                    <a:pt x="527" y="249"/>
                    <a:pt x="590" y="258"/>
                    <a:pt x="639" y="258"/>
                  </a:cubicBezTo>
                  <a:cubicBezTo>
                    <a:pt x="764" y="258"/>
                    <a:pt x="797" y="203"/>
                    <a:pt x="664" y="136"/>
                  </a:cubicBezTo>
                  <a:cubicBezTo>
                    <a:pt x="555" y="77"/>
                    <a:pt x="194"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2082700" y="894125"/>
              <a:ext cx="10500" cy="22050"/>
            </a:xfrm>
            <a:custGeom>
              <a:avLst/>
              <a:gdLst/>
              <a:ahLst/>
              <a:cxnLst/>
              <a:rect l="l" t="t" r="r" b="b"/>
              <a:pathLst>
                <a:path w="420" h="882" extrusionOk="0">
                  <a:moveTo>
                    <a:pt x="96" y="1"/>
                  </a:moveTo>
                  <a:cubicBezTo>
                    <a:pt x="61" y="1"/>
                    <a:pt x="31" y="36"/>
                    <a:pt x="12" y="107"/>
                  </a:cubicBezTo>
                  <a:cubicBezTo>
                    <a:pt x="0" y="188"/>
                    <a:pt x="35" y="304"/>
                    <a:pt x="198" y="665"/>
                  </a:cubicBezTo>
                  <a:cubicBezTo>
                    <a:pt x="253" y="802"/>
                    <a:pt x="322" y="882"/>
                    <a:pt x="366" y="882"/>
                  </a:cubicBezTo>
                  <a:cubicBezTo>
                    <a:pt x="378" y="882"/>
                    <a:pt x="389" y="876"/>
                    <a:pt x="396" y="863"/>
                  </a:cubicBezTo>
                  <a:cubicBezTo>
                    <a:pt x="420" y="828"/>
                    <a:pt x="257" y="188"/>
                    <a:pt x="187" y="72"/>
                  </a:cubicBezTo>
                  <a:cubicBezTo>
                    <a:pt x="155" y="24"/>
                    <a:pt x="124"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1791650" y="725850"/>
              <a:ext cx="57650" cy="36125"/>
            </a:xfrm>
            <a:custGeom>
              <a:avLst/>
              <a:gdLst/>
              <a:ahLst/>
              <a:cxnLst/>
              <a:rect l="l" t="t" r="r" b="b"/>
              <a:pathLst>
                <a:path w="2306" h="1445" extrusionOk="0">
                  <a:moveTo>
                    <a:pt x="108" y="1"/>
                  </a:moveTo>
                  <a:cubicBezTo>
                    <a:pt x="94" y="1"/>
                    <a:pt x="83" y="10"/>
                    <a:pt x="70" y="27"/>
                  </a:cubicBezTo>
                  <a:cubicBezTo>
                    <a:pt x="0" y="132"/>
                    <a:pt x="280" y="516"/>
                    <a:pt x="664" y="842"/>
                  </a:cubicBezTo>
                  <a:cubicBezTo>
                    <a:pt x="966" y="1098"/>
                    <a:pt x="1572" y="1366"/>
                    <a:pt x="2026" y="1436"/>
                  </a:cubicBezTo>
                  <a:cubicBezTo>
                    <a:pt x="2084" y="1441"/>
                    <a:pt x="2142" y="1444"/>
                    <a:pt x="2187" y="1444"/>
                  </a:cubicBezTo>
                  <a:cubicBezTo>
                    <a:pt x="2233" y="1444"/>
                    <a:pt x="2265" y="1441"/>
                    <a:pt x="2270" y="1436"/>
                  </a:cubicBezTo>
                  <a:cubicBezTo>
                    <a:pt x="2305" y="1377"/>
                    <a:pt x="1968" y="1144"/>
                    <a:pt x="1572" y="947"/>
                  </a:cubicBezTo>
                  <a:cubicBezTo>
                    <a:pt x="1199" y="772"/>
                    <a:pt x="559" y="353"/>
                    <a:pt x="245" y="97"/>
                  </a:cubicBezTo>
                  <a:cubicBezTo>
                    <a:pt x="170" y="30"/>
                    <a:pt x="134"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1842275" y="920225"/>
              <a:ext cx="51250" cy="12500"/>
            </a:xfrm>
            <a:custGeom>
              <a:avLst/>
              <a:gdLst/>
              <a:ahLst/>
              <a:cxnLst/>
              <a:rect l="l" t="t" r="r" b="b"/>
              <a:pathLst>
                <a:path w="2050" h="500" extrusionOk="0">
                  <a:moveTo>
                    <a:pt x="66" y="0"/>
                  </a:moveTo>
                  <a:cubicBezTo>
                    <a:pt x="45" y="0"/>
                    <a:pt x="35" y="15"/>
                    <a:pt x="24" y="41"/>
                  </a:cubicBezTo>
                  <a:cubicBezTo>
                    <a:pt x="1" y="87"/>
                    <a:pt x="36" y="145"/>
                    <a:pt x="94" y="204"/>
                  </a:cubicBezTo>
                  <a:cubicBezTo>
                    <a:pt x="257" y="355"/>
                    <a:pt x="490" y="448"/>
                    <a:pt x="839" y="483"/>
                  </a:cubicBezTo>
                  <a:cubicBezTo>
                    <a:pt x="931" y="494"/>
                    <a:pt x="1042" y="499"/>
                    <a:pt x="1159" y="499"/>
                  </a:cubicBezTo>
                  <a:cubicBezTo>
                    <a:pt x="1517" y="499"/>
                    <a:pt x="1927" y="451"/>
                    <a:pt x="1980" y="390"/>
                  </a:cubicBezTo>
                  <a:cubicBezTo>
                    <a:pt x="2050" y="308"/>
                    <a:pt x="1934" y="297"/>
                    <a:pt x="1340" y="285"/>
                  </a:cubicBezTo>
                  <a:cubicBezTo>
                    <a:pt x="781" y="285"/>
                    <a:pt x="455" y="227"/>
                    <a:pt x="222" y="75"/>
                  </a:cubicBezTo>
                  <a:cubicBezTo>
                    <a:pt x="138" y="23"/>
                    <a:pt x="93"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1767475" y="503500"/>
              <a:ext cx="584775" cy="553650"/>
            </a:xfrm>
            <a:custGeom>
              <a:avLst/>
              <a:gdLst/>
              <a:ahLst/>
              <a:cxnLst/>
              <a:rect l="l" t="t" r="r" b="b"/>
              <a:pathLst>
                <a:path w="23391" h="22146" extrusionOk="0">
                  <a:moveTo>
                    <a:pt x="9410" y="324"/>
                  </a:moveTo>
                  <a:cubicBezTo>
                    <a:pt x="9874" y="324"/>
                    <a:pt x="10329" y="483"/>
                    <a:pt x="11049" y="864"/>
                  </a:cubicBezTo>
                  <a:cubicBezTo>
                    <a:pt x="11748" y="1237"/>
                    <a:pt x="12016" y="1330"/>
                    <a:pt x="12668" y="1446"/>
                  </a:cubicBezTo>
                  <a:cubicBezTo>
                    <a:pt x="13320" y="1563"/>
                    <a:pt x="13541" y="1644"/>
                    <a:pt x="13867" y="1842"/>
                  </a:cubicBezTo>
                  <a:cubicBezTo>
                    <a:pt x="14658" y="2331"/>
                    <a:pt x="15101" y="3228"/>
                    <a:pt x="14996" y="4136"/>
                  </a:cubicBezTo>
                  <a:cubicBezTo>
                    <a:pt x="14891" y="4986"/>
                    <a:pt x="14367" y="6185"/>
                    <a:pt x="13098" y="8420"/>
                  </a:cubicBezTo>
                  <a:cubicBezTo>
                    <a:pt x="12621" y="9282"/>
                    <a:pt x="12225" y="10073"/>
                    <a:pt x="12179" y="10295"/>
                  </a:cubicBezTo>
                  <a:cubicBezTo>
                    <a:pt x="12170" y="10320"/>
                    <a:pt x="12162" y="10339"/>
                    <a:pt x="12158" y="10339"/>
                  </a:cubicBezTo>
                  <a:cubicBezTo>
                    <a:pt x="12156" y="10339"/>
                    <a:pt x="12155" y="10336"/>
                    <a:pt x="12155" y="10330"/>
                  </a:cubicBezTo>
                  <a:cubicBezTo>
                    <a:pt x="12144" y="10318"/>
                    <a:pt x="12225" y="9887"/>
                    <a:pt x="12318" y="9386"/>
                  </a:cubicBezTo>
                  <a:cubicBezTo>
                    <a:pt x="12540" y="8257"/>
                    <a:pt x="12598" y="7780"/>
                    <a:pt x="12563" y="7349"/>
                  </a:cubicBezTo>
                  <a:cubicBezTo>
                    <a:pt x="12535" y="6835"/>
                    <a:pt x="12371" y="6538"/>
                    <a:pt x="12139" y="6538"/>
                  </a:cubicBezTo>
                  <a:cubicBezTo>
                    <a:pt x="12082" y="6538"/>
                    <a:pt x="12022" y="6556"/>
                    <a:pt x="11957" y="6592"/>
                  </a:cubicBezTo>
                  <a:cubicBezTo>
                    <a:pt x="11585" y="6814"/>
                    <a:pt x="11306" y="8187"/>
                    <a:pt x="11375" y="9398"/>
                  </a:cubicBezTo>
                  <a:lnTo>
                    <a:pt x="11410" y="9852"/>
                  </a:lnTo>
                  <a:lnTo>
                    <a:pt x="11340" y="9573"/>
                  </a:lnTo>
                  <a:cubicBezTo>
                    <a:pt x="11247" y="9235"/>
                    <a:pt x="11038" y="7954"/>
                    <a:pt x="11014" y="7675"/>
                  </a:cubicBezTo>
                  <a:cubicBezTo>
                    <a:pt x="11007" y="7525"/>
                    <a:pt x="10972" y="7445"/>
                    <a:pt x="10929" y="7445"/>
                  </a:cubicBezTo>
                  <a:cubicBezTo>
                    <a:pt x="10908" y="7445"/>
                    <a:pt x="10886" y="7463"/>
                    <a:pt x="10863" y="7500"/>
                  </a:cubicBezTo>
                  <a:cubicBezTo>
                    <a:pt x="10770" y="7652"/>
                    <a:pt x="10840" y="8711"/>
                    <a:pt x="11003" y="9736"/>
                  </a:cubicBezTo>
                  <a:cubicBezTo>
                    <a:pt x="11026" y="9887"/>
                    <a:pt x="11049" y="10004"/>
                    <a:pt x="11038" y="10004"/>
                  </a:cubicBezTo>
                  <a:cubicBezTo>
                    <a:pt x="11038" y="9992"/>
                    <a:pt x="10945" y="9829"/>
                    <a:pt x="10851" y="9619"/>
                  </a:cubicBezTo>
                  <a:cubicBezTo>
                    <a:pt x="10758" y="9410"/>
                    <a:pt x="10386" y="8711"/>
                    <a:pt x="10025" y="8059"/>
                  </a:cubicBezTo>
                  <a:cubicBezTo>
                    <a:pt x="9222" y="6557"/>
                    <a:pt x="8931" y="5929"/>
                    <a:pt x="8372" y="4473"/>
                  </a:cubicBezTo>
                  <a:cubicBezTo>
                    <a:pt x="7592" y="2424"/>
                    <a:pt x="7499" y="2122"/>
                    <a:pt x="7557" y="1656"/>
                  </a:cubicBezTo>
                  <a:cubicBezTo>
                    <a:pt x="7568" y="1446"/>
                    <a:pt x="7615" y="1342"/>
                    <a:pt x="7755" y="1109"/>
                  </a:cubicBezTo>
                  <a:cubicBezTo>
                    <a:pt x="7987" y="725"/>
                    <a:pt x="8325" y="515"/>
                    <a:pt x="8872" y="387"/>
                  </a:cubicBezTo>
                  <a:cubicBezTo>
                    <a:pt x="9062" y="346"/>
                    <a:pt x="9237" y="324"/>
                    <a:pt x="9410" y="324"/>
                  </a:cubicBezTo>
                  <a:close/>
                  <a:moveTo>
                    <a:pt x="12106" y="6818"/>
                  </a:moveTo>
                  <a:cubicBezTo>
                    <a:pt x="12159" y="6818"/>
                    <a:pt x="12196" y="6917"/>
                    <a:pt x="12237" y="7128"/>
                  </a:cubicBezTo>
                  <a:cubicBezTo>
                    <a:pt x="12318" y="7535"/>
                    <a:pt x="12283" y="8071"/>
                    <a:pt x="12062" y="9340"/>
                  </a:cubicBezTo>
                  <a:cubicBezTo>
                    <a:pt x="11969" y="9899"/>
                    <a:pt x="11876" y="10434"/>
                    <a:pt x="11864" y="10527"/>
                  </a:cubicBezTo>
                  <a:cubicBezTo>
                    <a:pt x="11853" y="10615"/>
                    <a:pt x="11832" y="10692"/>
                    <a:pt x="11830" y="10692"/>
                  </a:cubicBezTo>
                  <a:cubicBezTo>
                    <a:pt x="11830" y="10692"/>
                    <a:pt x="11829" y="10691"/>
                    <a:pt x="11829" y="10690"/>
                  </a:cubicBezTo>
                  <a:cubicBezTo>
                    <a:pt x="11783" y="10667"/>
                    <a:pt x="11643" y="9340"/>
                    <a:pt x="11643" y="8944"/>
                  </a:cubicBezTo>
                  <a:cubicBezTo>
                    <a:pt x="11620" y="8083"/>
                    <a:pt x="11748" y="7303"/>
                    <a:pt x="11957" y="6965"/>
                  </a:cubicBezTo>
                  <a:cubicBezTo>
                    <a:pt x="12020" y="6868"/>
                    <a:pt x="12067" y="6818"/>
                    <a:pt x="12106" y="6818"/>
                  </a:cubicBezTo>
                  <a:close/>
                  <a:moveTo>
                    <a:pt x="3130" y="5230"/>
                  </a:moveTo>
                  <a:cubicBezTo>
                    <a:pt x="3146" y="5230"/>
                    <a:pt x="3163" y="5230"/>
                    <a:pt x="3179" y="5230"/>
                  </a:cubicBezTo>
                  <a:cubicBezTo>
                    <a:pt x="3668" y="5230"/>
                    <a:pt x="4076" y="5347"/>
                    <a:pt x="5030" y="5742"/>
                  </a:cubicBezTo>
                  <a:cubicBezTo>
                    <a:pt x="5892" y="6103"/>
                    <a:pt x="5962" y="6115"/>
                    <a:pt x="7010" y="6313"/>
                  </a:cubicBezTo>
                  <a:cubicBezTo>
                    <a:pt x="7533" y="6406"/>
                    <a:pt x="8220" y="6953"/>
                    <a:pt x="8907" y="7850"/>
                  </a:cubicBezTo>
                  <a:cubicBezTo>
                    <a:pt x="9396" y="8467"/>
                    <a:pt x="10467" y="10178"/>
                    <a:pt x="10397" y="10201"/>
                  </a:cubicBezTo>
                  <a:cubicBezTo>
                    <a:pt x="10386" y="10201"/>
                    <a:pt x="10211" y="10038"/>
                    <a:pt x="10002" y="9829"/>
                  </a:cubicBezTo>
                  <a:cubicBezTo>
                    <a:pt x="9358" y="9174"/>
                    <a:pt x="8694" y="8626"/>
                    <a:pt x="8552" y="8626"/>
                  </a:cubicBezTo>
                  <a:cubicBezTo>
                    <a:pt x="8545" y="8626"/>
                    <a:pt x="8539" y="8627"/>
                    <a:pt x="8535" y="8630"/>
                  </a:cubicBezTo>
                  <a:cubicBezTo>
                    <a:pt x="8511" y="8653"/>
                    <a:pt x="8674" y="8851"/>
                    <a:pt x="8942" y="9130"/>
                  </a:cubicBezTo>
                  <a:cubicBezTo>
                    <a:pt x="9423" y="9623"/>
                    <a:pt x="10367" y="10691"/>
                    <a:pt x="10341" y="10691"/>
                  </a:cubicBezTo>
                  <a:cubicBezTo>
                    <a:pt x="10341" y="10691"/>
                    <a:pt x="10340" y="10691"/>
                    <a:pt x="10339" y="10690"/>
                  </a:cubicBezTo>
                  <a:cubicBezTo>
                    <a:pt x="10316" y="10679"/>
                    <a:pt x="10071" y="10481"/>
                    <a:pt x="9792" y="10248"/>
                  </a:cubicBezTo>
                  <a:cubicBezTo>
                    <a:pt x="9513" y="10027"/>
                    <a:pt x="9035" y="9654"/>
                    <a:pt x="8733" y="9433"/>
                  </a:cubicBezTo>
                  <a:cubicBezTo>
                    <a:pt x="7902" y="8821"/>
                    <a:pt x="7203" y="8518"/>
                    <a:pt x="6631" y="8518"/>
                  </a:cubicBezTo>
                  <a:cubicBezTo>
                    <a:pt x="6440" y="8518"/>
                    <a:pt x="6264" y="8551"/>
                    <a:pt x="6101" y="8618"/>
                  </a:cubicBezTo>
                  <a:cubicBezTo>
                    <a:pt x="5927" y="8700"/>
                    <a:pt x="5869" y="8746"/>
                    <a:pt x="5764" y="8921"/>
                  </a:cubicBezTo>
                  <a:cubicBezTo>
                    <a:pt x="5612" y="9177"/>
                    <a:pt x="5601" y="9352"/>
                    <a:pt x="5729" y="9596"/>
                  </a:cubicBezTo>
                  <a:cubicBezTo>
                    <a:pt x="5857" y="9841"/>
                    <a:pt x="6299" y="10085"/>
                    <a:pt x="7173" y="10399"/>
                  </a:cubicBezTo>
                  <a:cubicBezTo>
                    <a:pt x="7848" y="10644"/>
                    <a:pt x="8814" y="11051"/>
                    <a:pt x="8826" y="11098"/>
                  </a:cubicBezTo>
                  <a:cubicBezTo>
                    <a:pt x="8826" y="11099"/>
                    <a:pt x="8824" y="11099"/>
                    <a:pt x="8821" y="11099"/>
                  </a:cubicBezTo>
                  <a:cubicBezTo>
                    <a:pt x="8779" y="11099"/>
                    <a:pt x="8436" y="11021"/>
                    <a:pt x="8011" y="10923"/>
                  </a:cubicBezTo>
                  <a:cubicBezTo>
                    <a:pt x="7035" y="10685"/>
                    <a:pt x="6236" y="10520"/>
                    <a:pt x="6057" y="10520"/>
                  </a:cubicBezTo>
                  <a:cubicBezTo>
                    <a:pt x="6035" y="10520"/>
                    <a:pt x="6022" y="10522"/>
                    <a:pt x="6020" y="10527"/>
                  </a:cubicBezTo>
                  <a:cubicBezTo>
                    <a:pt x="5973" y="10597"/>
                    <a:pt x="6416" y="10760"/>
                    <a:pt x="7475" y="11063"/>
                  </a:cubicBezTo>
                  <a:cubicBezTo>
                    <a:pt x="8919" y="11482"/>
                    <a:pt x="9524" y="11668"/>
                    <a:pt x="9466" y="11680"/>
                  </a:cubicBezTo>
                  <a:cubicBezTo>
                    <a:pt x="9341" y="11701"/>
                    <a:pt x="7967" y="11740"/>
                    <a:pt x="7291" y="11740"/>
                  </a:cubicBezTo>
                  <a:cubicBezTo>
                    <a:pt x="7209" y="11740"/>
                    <a:pt x="7137" y="11740"/>
                    <a:pt x="7079" y="11738"/>
                  </a:cubicBezTo>
                  <a:cubicBezTo>
                    <a:pt x="5182" y="11703"/>
                    <a:pt x="3307" y="11319"/>
                    <a:pt x="2073" y="10725"/>
                  </a:cubicBezTo>
                  <a:cubicBezTo>
                    <a:pt x="1852" y="10609"/>
                    <a:pt x="1642" y="10504"/>
                    <a:pt x="1608" y="10481"/>
                  </a:cubicBezTo>
                  <a:cubicBezTo>
                    <a:pt x="1107" y="10108"/>
                    <a:pt x="897" y="9899"/>
                    <a:pt x="711" y="9584"/>
                  </a:cubicBezTo>
                  <a:cubicBezTo>
                    <a:pt x="362" y="9014"/>
                    <a:pt x="432" y="8292"/>
                    <a:pt x="956" y="6988"/>
                  </a:cubicBezTo>
                  <a:cubicBezTo>
                    <a:pt x="1258" y="6266"/>
                    <a:pt x="1584" y="5766"/>
                    <a:pt x="1910" y="5556"/>
                  </a:cubicBezTo>
                  <a:cubicBezTo>
                    <a:pt x="2201" y="5366"/>
                    <a:pt x="2718" y="5230"/>
                    <a:pt x="3130" y="5230"/>
                  </a:cubicBezTo>
                  <a:close/>
                  <a:moveTo>
                    <a:pt x="6646" y="8867"/>
                  </a:moveTo>
                  <a:cubicBezTo>
                    <a:pt x="6749" y="8867"/>
                    <a:pt x="6860" y="8877"/>
                    <a:pt x="6975" y="8898"/>
                  </a:cubicBezTo>
                  <a:cubicBezTo>
                    <a:pt x="7382" y="8979"/>
                    <a:pt x="8185" y="9468"/>
                    <a:pt x="9408" y="10388"/>
                  </a:cubicBezTo>
                  <a:cubicBezTo>
                    <a:pt x="10502" y="11226"/>
                    <a:pt x="10956" y="11587"/>
                    <a:pt x="11294" y="11925"/>
                  </a:cubicBezTo>
                  <a:lnTo>
                    <a:pt x="11527" y="12157"/>
                  </a:lnTo>
                  <a:lnTo>
                    <a:pt x="11224" y="12018"/>
                  </a:lnTo>
                  <a:cubicBezTo>
                    <a:pt x="11061" y="11936"/>
                    <a:pt x="10537" y="11657"/>
                    <a:pt x="10060" y="11389"/>
                  </a:cubicBezTo>
                  <a:cubicBezTo>
                    <a:pt x="9059" y="10819"/>
                    <a:pt x="8279" y="10458"/>
                    <a:pt x="7289" y="10097"/>
                  </a:cubicBezTo>
                  <a:cubicBezTo>
                    <a:pt x="6264" y="9724"/>
                    <a:pt x="5904" y="9480"/>
                    <a:pt x="5962" y="9200"/>
                  </a:cubicBezTo>
                  <a:cubicBezTo>
                    <a:pt x="6007" y="8991"/>
                    <a:pt x="6280" y="8867"/>
                    <a:pt x="6646" y="8867"/>
                  </a:cubicBezTo>
                  <a:close/>
                  <a:moveTo>
                    <a:pt x="18205" y="8687"/>
                  </a:moveTo>
                  <a:cubicBezTo>
                    <a:pt x="18289" y="8687"/>
                    <a:pt x="18368" y="8703"/>
                    <a:pt x="18442" y="8735"/>
                  </a:cubicBezTo>
                  <a:cubicBezTo>
                    <a:pt x="18570" y="8793"/>
                    <a:pt x="18594" y="8828"/>
                    <a:pt x="18640" y="9002"/>
                  </a:cubicBezTo>
                  <a:cubicBezTo>
                    <a:pt x="18757" y="9515"/>
                    <a:pt x="18372" y="10027"/>
                    <a:pt x="17325" y="10737"/>
                  </a:cubicBezTo>
                  <a:cubicBezTo>
                    <a:pt x="16184" y="11517"/>
                    <a:pt x="15264" y="11866"/>
                    <a:pt x="13785" y="12064"/>
                  </a:cubicBezTo>
                  <a:cubicBezTo>
                    <a:pt x="13378" y="12111"/>
                    <a:pt x="12901" y="12204"/>
                    <a:pt x="12714" y="12251"/>
                  </a:cubicBezTo>
                  <a:cubicBezTo>
                    <a:pt x="12590" y="12285"/>
                    <a:pt x="12511" y="12305"/>
                    <a:pt x="12477" y="12305"/>
                  </a:cubicBezTo>
                  <a:cubicBezTo>
                    <a:pt x="12419" y="12305"/>
                    <a:pt x="12493" y="12246"/>
                    <a:pt x="12691" y="12099"/>
                  </a:cubicBezTo>
                  <a:cubicBezTo>
                    <a:pt x="12761" y="12053"/>
                    <a:pt x="13145" y="11878"/>
                    <a:pt x="13552" y="11715"/>
                  </a:cubicBezTo>
                  <a:cubicBezTo>
                    <a:pt x="14845" y="11203"/>
                    <a:pt x="15113" y="11040"/>
                    <a:pt x="16137" y="10085"/>
                  </a:cubicBezTo>
                  <a:cubicBezTo>
                    <a:pt x="17211" y="9088"/>
                    <a:pt x="17787" y="8687"/>
                    <a:pt x="18205" y="8687"/>
                  </a:cubicBezTo>
                  <a:close/>
                  <a:moveTo>
                    <a:pt x="11339" y="12695"/>
                  </a:moveTo>
                  <a:cubicBezTo>
                    <a:pt x="11391" y="12695"/>
                    <a:pt x="11419" y="12702"/>
                    <a:pt x="11410" y="12716"/>
                  </a:cubicBezTo>
                  <a:cubicBezTo>
                    <a:pt x="11399" y="12728"/>
                    <a:pt x="11224" y="12821"/>
                    <a:pt x="11014" y="12937"/>
                  </a:cubicBezTo>
                  <a:cubicBezTo>
                    <a:pt x="10549" y="13170"/>
                    <a:pt x="9943" y="13578"/>
                    <a:pt x="9315" y="14078"/>
                  </a:cubicBezTo>
                  <a:cubicBezTo>
                    <a:pt x="8721" y="14544"/>
                    <a:pt x="8476" y="14684"/>
                    <a:pt x="8220" y="14695"/>
                  </a:cubicBezTo>
                  <a:cubicBezTo>
                    <a:pt x="8174" y="14700"/>
                    <a:pt x="8134" y="14702"/>
                    <a:pt x="8100" y="14702"/>
                  </a:cubicBezTo>
                  <a:cubicBezTo>
                    <a:pt x="7945" y="14702"/>
                    <a:pt x="7906" y="14654"/>
                    <a:pt x="7906" y="14521"/>
                  </a:cubicBezTo>
                  <a:cubicBezTo>
                    <a:pt x="7894" y="14067"/>
                    <a:pt x="9256" y="13182"/>
                    <a:pt x="10502" y="12833"/>
                  </a:cubicBezTo>
                  <a:cubicBezTo>
                    <a:pt x="10799" y="12754"/>
                    <a:pt x="11181" y="12695"/>
                    <a:pt x="11339" y="12695"/>
                  </a:cubicBezTo>
                  <a:close/>
                  <a:moveTo>
                    <a:pt x="19867" y="5305"/>
                  </a:moveTo>
                  <a:cubicBezTo>
                    <a:pt x="20692" y="5305"/>
                    <a:pt x="21348" y="5540"/>
                    <a:pt x="21644" y="6034"/>
                  </a:cubicBezTo>
                  <a:cubicBezTo>
                    <a:pt x="21865" y="6406"/>
                    <a:pt x="21923" y="6790"/>
                    <a:pt x="21865" y="7652"/>
                  </a:cubicBezTo>
                  <a:cubicBezTo>
                    <a:pt x="21795" y="8653"/>
                    <a:pt x="21888" y="9142"/>
                    <a:pt x="22307" y="9945"/>
                  </a:cubicBezTo>
                  <a:cubicBezTo>
                    <a:pt x="22913" y="11086"/>
                    <a:pt x="23053" y="11494"/>
                    <a:pt x="22994" y="12076"/>
                  </a:cubicBezTo>
                  <a:cubicBezTo>
                    <a:pt x="22948" y="12553"/>
                    <a:pt x="22808" y="12891"/>
                    <a:pt x="22470" y="13391"/>
                  </a:cubicBezTo>
                  <a:cubicBezTo>
                    <a:pt x="22133" y="13892"/>
                    <a:pt x="21807" y="14195"/>
                    <a:pt x="21236" y="14544"/>
                  </a:cubicBezTo>
                  <a:cubicBezTo>
                    <a:pt x="20469" y="14992"/>
                    <a:pt x="19630" y="15210"/>
                    <a:pt x="18623" y="15210"/>
                  </a:cubicBezTo>
                  <a:cubicBezTo>
                    <a:pt x="18347" y="15210"/>
                    <a:pt x="18058" y="15194"/>
                    <a:pt x="17755" y="15161"/>
                  </a:cubicBezTo>
                  <a:cubicBezTo>
                    <a:pt x="16696" y="15045"/>
                    <a:pt x="15578" y="14719"/>
                    <a:pt x="14472" y="14195"/>
                  </a:cubicBezTo>
                  <a:cubicBezTo>
                    <a:pt x="14204" y="14067"/>
                    <a:pt x="13704" y="13811"/>
                    <a:pt x="13378" y="13624"/>
                  </a:cubicBezTo>
                  <a:lnTo>
                    <a:pt x="12772" y="13275"/>
                  </a:lnTo>
                  <a:lnTo>
                    <a:pt x="13145" y="13403"/>
                  </a:lnTo>
                  <a:cubicBezTo>
                    <a:pt x="14198" y="13780"/>
                    <a:pt x="15293" y="13999"/>
                    <a:pt x="16159" y="13999"/>
                  </a:cubicBezTo>
                  <a:cubicBezTo>
                    <a:pt x="16203" y="13999"/>
                    <a:pt x="16246" y="13998"/>
                    <a:pt x="16288" y="13997"/>
                  </a:cubicBezTo>
                  <a:cubicBezTo>
                    <a:pt x="16673" y="13997"/>
                    <a:pt x="16754" y="13974"/>
                    <a:pt x="16684" y="13880"/>
                  </a:cubicBezTo>
                  <a:cubicBezTo>
                    <a:pt x="16661" y="13846"/>
                    <a:pt x="16428" y="13799"/>
                    <a:pt x="16137" y="13764"/>
                  </a:cubicBezTo>
                  <a:cubicBezTo>
                    <a:pt x="15485" y="13694"/>
                    <a:pt x="15078" y="13613"/>
                    <a:pt x="14379" y="13438"/>
                  </a:cubicBezTo>
                  <a:cubicBezTo>
                    <a:pt x="13867" y="13322"/>
                    <a:pt x="12924" y="13007"/>
                    <a:pt x="12796" y="12937"/>
                  </a:cubicBezTo>
                  <a:cubicBezTo>
                    <a:pt x="12784" y="12926"/>
                    <a:pt x="12834" y="12920"/>
                    <a:pt x="12922" y="12920"/>
                  </a:cubicBezTo>
                  <a:cubicBezTo>
                    <a:pt x="13011" y="12920"/>
                    <a:pt x="13139" y="12926"/>
                    <a:pt x="13285" y="12937"/>
                  </a:cubicBezTo>
                  <a:cubicBezTo>
                    <a:pt x="13587" y="12961"/>
                    <a:pt x="13929" y="12971"/>
                    <a:pt x="14252" y="12971"/>
                  </a:cubicBezTo>
                  <a:cubicBezTo>
                    <a:pt x="14898" y="12971"/>
                    <a:pt x="15470" y="12930"/>
                    <a:pt x="15508" y="12868"/>
                  </a:cubicBezTo>
                  <a:cubicBezTo>
                    <a:pt x="15543" y="12809"/>
                    <a:pt x="15439" y="12798"/>
                    <a:pt x="14658" y="12786"/>
                  </a:cubicBezTo>
                  <a:cubicBezTo>
                    <a:pt x="13960" y="12774"/>
                    <a:pt x="12784" y="12670"/>
                    <a:pt x="12691" y="12611"/>
                  </a:cubicBezTo>
                  <a:cubicBezTo>
                    <a:pt x="12621" y="12565"/>
                    <a:pt x="13005" y="12483"/>
                    <a:pt x="13855" y="12355"/>
                  </a:cubicBezTo>
                  <a:cubicBezTo>
                    <a:pt x="15590" y="12111"/>
                    <a:pt x="16614" y="11703"/>
                    <a:pt x="17767" y="10807"/>
                  </a:cubicBezTo>
                  <a:cubicBezTo>
                    <a:pt x="18396" y="10318"/>
                    <a:pt x="18733" y="9910"/>
                    <a:pt x="18850" y="9491"/>
                  </a:cubicBezTo>
                  <a:cubicBezTo>
                    <a:pt x="18943" y="9154"/>
                    <a:pt x="18873" y="8828"/>
                    <a:pt x="18663" y="8665"/>
                  </a:cubicBezTo>
                  <a:cubicBezTo>
                    <a:pt x="18493" y="8539"/>
                    <a:pt x="18384" y="8489"/>
                    <a:pt x="18226" y="8489"/>
                  </a:cubicBezTo>
                  <a:cubicBezTo>
                    <a:pt x="18179" y="8489"/>
                    <a:pt x="18128" y="8494"/>
                    <a:pt x="18070" y="8502"/>
                  </a:cubicBezTo>
                  <a:cubicBezTo>
                    <a:pt x="17569" y="8583"/>
                    <a:pt x="17150" y="8863"/>
                    <a:pt x="15986" y="9910"/>
                  </a:cubicBezTo>
                  <a:cubicBezTo>
                    <a:pt x="15031" y="10760"/>
                    <a:pt x="14600" y="11040"/>
                    <a:pt x="13599" y="11436"/>
                  </a:cubicBezTo>
                  <a:cubicBezTo>
                    <a:pt x="13192" y="11599"/>
                    <a:pt x="12807" y="11750"/>
                    <a:pt x="12749" y="11785"/>
                  </a:cubicBezTo>
                  <a:cubicBezTo>
                    <a:pt x="12717" y="11798"/>
                    <a:pt x="12694" y="11806"/>
                    <a:pt x="12684" y="11806"/>
                  </a:cubicBezTo>
                  <a:cubicBezTo>
                    <a:pt x="12655" y="11806"/>
                    <a:pt x="12706" y="11749"/>
                    <a:pt x="12866" y="11564"/>
                  </a:cubicBezTo>
                  <a:cubicBezTo>
                    <a:pt x="13366" y="10993"/>
                    <a:pt x="13983" y="10434"/>
                    <a:pt x="14752" y="9875"/>
                  </a:cubicBezTo>
                  <a:cubicBezTo>
                    <a:pt x="15066" y="9654"/>
                    <a:pt x="15310" y="9456"/>
                    <a:pt x="15310" y="9433"/>
                  </a:cubicBezTo>
                  <a:cubicBezTo>
                    <a:pt x="15304" y="9408"/>
                    <a:pt x="15282" y="9396"/>
                    <a:pt x="15247" y="9396"/>
                  </a:cubicBezTo>
                  <a:cubicBezTo>
                    <a:pt x="14928" y="9396"/>
                    <a:pt x="13528" y="10393"/>
                    <a:pt x="12772" y="11191"/>
                  </a:cubicBezTo>
                  <a:cubicBezTo>
                    <a:pt x="12615" y="11356"/>
                    <a:pt x="12545" y="11424"/>
                    <a:pt x="12524" y="11424"/>
                  </a:cubicBezTo>
                  <a:cubicBezTo>
                    <a:pt x="12512" y="11424"/>
                    <a:pt x="12515" y="11403"/>
                    <a:pt x="12528" y="11366"/>
                  </a:cubicBezTo>
                  <a:cubicBezTo>
                    <a:pt x="12563" y="11249"/>
                    <a:pt x="13075" y="10458"/>
                    <a:pt x="13681" y="9608"/>
                  </a:cubicBezTo>
                  <a:cubicBezTo>
                    <a:pt x="13925" y="9258"/>
                    <a:pt x="13948" y="9200"/>
                    <a:pt x="13902" y="9177"/>
                  </a:cubicBezTo>
                  <a:cubicBezTo>
                    <a:pt x="13893" y="9170"/>
                    <a:pt x="13883" y="9167"/>
                    <a:pt x="13873" y="9167"/>
                  </a:cubicBezTo>
                  <a:cubicBezTo>
                    <a:pt x="13826" y="9167"/>
                    <a:pt x="13757" y="9229"/>
                    <a:pt x="13634" y="9352"/>
                  </a:cubicBezTo>
                  <a:cubicBezTo>
                    <a:pt x="13436" y="9538"/>
                    <a:pt x="12807" y="10341"/>
                    <a:pt x="12505" y="10760"/>
                  </a:cubicBezTo>
                  <a:cubicBezTo>
                    <a:pt x="12472" y="10808"/>
                    <a:pt x="12452" y="10830"/>
                    <a:pt x="12444" y="10830"/>
                  </a:cubicBezTo>
                  <a:cubicBezTo>
                    <a:pt x="12403" y="10830"/>
                    <a:pt x="12690" y="10217"/>
                    <a:pt x="12994" y="9678"/>
                  </a:cubicBezTo>
                  <a:cubicBezTo>
                    <a:pt x="13657" y="8537"/>
                    <a:pt x="14507" y="7629"/>
                    <a:pt x="15706" y="6779"/>
                  </a:cubicBezTo>
                  <a:cubicBezTo>
                    <a:pt x="17054" y="5820"/>
                    <a:pt x="18646" y="5305"/>
                    <a:pt x="19867" y="5305"/>
                  </a:cubicBezTo>
                  <a:close/>
                  <a:moveTo>
                    <a:pt x="11758" y="13011"/>
                  </a:moveTo>
                  <a:cubicBezTo>
                    <a:pt x="11765" y="13011"/>
                    <a:pt x="11774" y="13013"/>
                    <a:pt x="11783" y="13019"/>
                  </a:cubicBezTo>
                  <a:cubicBezTo>
                    <a:pt x="11888" y="13077"/>
                    <a:pt x="12155" y="13554"/>
                    <a:pt x="12458" y="14218"/>
                  </a:cubicBezTo>
                  <a:cubicBezTo>
                    <a:pt x="12644" y="14626"/>
                    <a:pt x="12889" y="15138"/>
                    <a:pt x="12994" y="15371"/>
                  </a:cubicBezTo>
                  <a:cubicBezTo>
                    <a:pt x="13250" y="15929"/>
                    <a:pt x="13308" y="16337"/>
                    <a:pt x="13192" y="16721"/>
                  </a:cubicBezTo>
                  <a:cubicBezTo>
                    <a:pt x="13133" y="16873"/>
                    <a:pt x="12935" y="17035"/>
                    <a:pt x="12819" y="17035"/>
                  </a:cubicBezTo>
                  <a:cubicBezTo>
                    <a:pt x="12679" y="17024"/>
                    <a:pt x="12644" y="16989"/>
                    <a:pt x="12505" y="16744"/>
                  </a:cubicBezTo>
                  <a:cubicBezTo>
                    <a:pt x="12365" y="16477"/>
                    <a:pt x="11899" y="14742"/>
                    <a:pt x="11794" y="14078"/>
                  </a:cubicBezTo>
                  <a:cubicBezTo>
                    <a:pt x="11687" y="13382"/>
                    <a:pt x="11669" y="13011"/>
                    <a:pt x="11758" y="13011"/>
                  </a:cubicBezTo>
                  <a:close/>
                  <a:moveTo>
                    <a:pt x="9646" y="12622"/>
                  </a:moveTo>
                  <a:cubicBezTo>
                    <a:pt x="9649" y="12622"/>
                    <a:pt x="9651" y="12622"/>
                    <a:pt x="9652" y="12623"/>
                  </a:cubicBezTo>
                  <a:cubicBezTo>
                    <a:pt x="9664" y="12623"/>
                    <a:pt x="9524" y="12693"/>
                    <a:pt x="9350" y="12763"/>
                  </a:cubicBezTo>
                  <a:cubicBezTo>
                    <a:pt x="9093" y="12891"/>
                    <a:pt x="8907" y="13019"/>
                    <a:pt x="8965" y="13054"/>
                  </a:cubicBezTo>
                  <a:cubicBezTo>
                    <a:pt x="8967" y="13055"/>
                    <a:pt x="8971" y="13056"/>
                    <a:pt x="8977" y="13056"/>
                  </a:cubicBezTo>
                  <a:cubicBezTo>
                    <a:pt x="9015" y="13056"/>
                    <a:pt x="9140" y="13026"/>
                    <a:pt x="9291" y="12996"/>
                  </a:cubicBezTo>
                  <a:lnTo>
                    <a:pt x="9606" y="12914"/>
                  </a:lnTo>
                  <a:lnTo>
                    <a:pt x="9268" y="13077"/>
                  </a:lnTo>
                  <a:cubicBezTo>
                    <a:pt x="8127" y="13624"/>
                    <a:pt x="7452" y="14346"/>
                    <a:pt x="7696" y="14754"/>
                  </a:cubicBezTo>
                  <a:cubicBezTo>
                    <a:pt x="7790" y="14905"/>
                    <a:pt x="7883" y="14963"/>
                    <a:pt x="8104" y="14986"/>
                  </a:cubicBezTo>
                  <a:cubicBezTo>
                    <a:pt x="8126" y="14988"/>
                    <a:pt x="8148" y="14988"/>
                    <a:pt x="8171" y="14988"/>
                  </a:cubicBezTo>
                  <a:cubicBezTo>
                    <a:pt x="8532" y="14988"/>
                    <a:pt x="8896" y="14807"/>
                    <a:pt x="9466" y="14358"/>
                  </a:cubicBezTo>
                  <a:cubicBezTo>
                    <a:pt x="9643" y="14214"/>
                    <a:pt x="9788" y="14112"/>
                    <a:pt x="9812" y="14112"/>
                  </a:cubicBezTo>
                  <a:cubicBezTo>
                    <a:pt x="9814" y="14112"/>
                    <a:pt x="9815" y="14113"/>
                    <a:pt x="9815" y="14113"/>
                  </a:cubicBezTo>
                  <a:cubicBezTo>
                    <a:pt x="9815" y="14125"/>
                    <a:pt x="9676" y="14276"/>
                    <a:pt x="9513" y="14451"/>
                  </a:cubicBezTo>
                  <a:cubicBezTo>
                    <a:pt x="9046" y="14959"/>
                    <a:pt x="8858" y="15215"/>
                    <a:pt x="8926" y="15215"/>
                  </a:cubicBezTo>
                  <a:cubicBezTo>
                    <a:pt x="8992" y="15215"/>
                    <a:pt x="9299" y="14973"/>
                    <a:pt x="9827" y="14486"/>
                  </a:cubicBezTo>
                  <a:cubicBezTo>
                    <a:pt x="9918" y="14405"/>
                    <a:pt x="9991" y="14342"/>
                    <a:pt x="10017" y="14342"/>
                  </a:cubicBezTo>
                  <a:cubicBezTo>
                    <a:pt x="10021" y="14342"/>
                    <a:pt x="10023" y="14343"/>
                    <a:pt x="10025" y="14346"/>
                  </a:cubicBezTo>
                  <a:cubicBezTo>
                    <a:pt x="10037" y="14393"/>
                    <a:pt x="9175" y="15569"/>
                    <a:pt x="8954" y="15813"/>
                  </a:cubicBezTo>
                  <a:cubicBezTo>
                    <a:pt x="8570" y="16209"/>
                    <a:pt x="7918" y="16721"/>
                    <a:pt x="7394" y="17035"/>
                  </a:cubicBezTo>
                  <a:cubicBezTo>
                    <a:pt x="6422" y="17623"/>
                    <a:pt x="5491" y="17919"/>
                    <a:pt x="4632" y="17919"/>
                  </a:cubicBezTo>
                  <a:cubicBezTo>
                    <a:pt x="4266" y="17919"/>
                    <a:pt x="3913" y="17865"/>
                    <a:pt x="3575" y="17757"/>
                  </a:cubicBezTo>
                  <a:cubicBezTo>
                    <a:pt x="3249" y="17653"/>
                    <a:pt x="2632" y="17268"/>
                    <a:pt x="2434" y="17059"/>
                  </a:cubicBezTo>
                  <a:cubicBezTo>
                    <a:pt x="2038" y="16628"/>
                    <a:pt x="1875" y="16221"/>
                    <a:pt x="1899" y="15766"/>
                  </a:cubicBezTo>
                  <a:cubicBezTo>
                    <a:pt x="1922" y="15499"/>
                    <a:pt x="1945" y="15417"/>
                    <a:pt x="2096" y="15126"/>
                  </a:cubicBezTo>
                  <a:cubicBezTo>
                    <a:pt x="2574" y="14276"/>
                    <a:pt x="3331" y="13962"/>
                    <a:pt x="5135" y="13846"/>
                  </a:cubicBezTo>
                  <a:cubicBezTo>
                    <a:pt x="6346" y="13776"/>
                    <a:pt x="7173" y="13589"/>
                    <a:pt x="8127" y="13182"/>
                  </a:cubicBezTo>
                  <a:cubicBezTo>
                    <a:pt x="8712" y="12934"/>
                    <a:pt x="9558" y="12622"/>
                    <a:pt x="9646" y="12622"/>
                  </a:cubicBezTo>
                  <a:close/>
                  <a:moveTo>
                    <a:pt x="13112" y="13962"/>
                  </a:moveTo>
                  <a:cubicBezTo>
                    <a:pt x="13191" y="13962"/>
                    <a:pt x="14174" y="14957"/>
                    <a:pt x="14600" y="15464"/>
                  </a:cubicBezTo>
                  <a:cubicBezTo>
                    <a:pt x="15427" y="16442"/>
                    <a:pt x="15869" y="17245"/>
                    <a:pt x="16079" y="18130"/>
                  </a:cubicBezTo>
                  <a:cubicBezTo>
                    <a:pt x="16323" y="19189"/>
                    <a:pt x="16044" y="19981"/>
                    <a:pt x="15357" y="20202"/>
                  </a:cubicBezTo>
                  <a:cubicBezTo>
                    <a:pt x="15276" y="20225"/>
                    <a:pt x="14996" y="20260"/>
                    <a:pt x="14752" y="20272"/>
                  </a:cubicBezTo>
                  <a:cubicBezTo>
                    <a:pt x="13937" y="20307"/>
                    <a:pt x="13844" y="20365"/>
                    <a:pt x="13448" y="21075"/>
                  </a:cubicBezTo>
                  <a:cubicBezTo>
                    <a:pt x="13127" y="21668"/>
                    <a:pt x="12969" y="21839"/>
                    <a:pt x="12614" y="21839"/>
                  </a:cubicBezTo>
                  <a:cubicBezTo>
                    <a:pt x="12544" y="21839"/>
                    <a:pt x="12466" y="21832"/>
                    <a:pt x="12377" y="21820"/>
                  </a:cubicBezTo>
                  <a:cubicBezTo>
                    <a:pt x="12074" y="21786"/>
                    <a:pt x="11469" y="21448"/>
                    <a:pt x="11236" y="21192"/>
                  </a:cubicBezTo>
                  <a:cubicBezTo>
                    <a:pt x="10572" y="20470"/>
                    <a:pt x="10304" y="19702"/>
                    <a:pt x="10374" y="18677"/>
                  </a:cubicBezTo>
                  <a:cubicBezTo>
                    <a:pt x="10409" y="18153"/>
                    <a:pt x="10502" y="17699"/>
                    <a:pt x="10782" y="16686"/>
                  </a:cubicBezTo>
                  <a:cubicBezTo>
                    <a:pt x="10991" y="15941"/>
                    <a:pt x="11166" y="15231"/>
                    <a:pt x="11271" y="14719"/>
                  </a:cubicBezTo>
                  <a:cubicBezTo>
                    <a:pt x="11271" y="14712"/>
                    <a:pt x="11271" y="14709"/>
                    <a:pt x="11271" y="14709"/>
                  </a:cubicBezTo>
                  <a:cubicBezTo>
                    <a:pt x="11276" y="14709"/>
                    <a:pt x="11297" y="14904"/>
                    <a:pt x="11317" y="15173"/>
                  </a:cubicBezTo>
                  <a:cubicBezTo>
                    <a:pt x="11364" y="16267"/>
                    <a:pt x="11469" y="17164"/>
                    <a:pt x="11538" y="17210"/>
                  </a:cubicBezTo>
                  <a:cubicBezTo>
                    <a:pt x="11546" y="17214"/>
                    <a:pt x="11553" y="17217"/>
                    <a:pt x="11559" y="17217"/>
                  </a:cubicBezTo>
                  <a:cubicBezTo>
                    <a:pt x="11622" y="17217"/>
                    <a:pt x="11630" y="16990"/>
                    <a:pt x="11620" y="16104"/>
                  </a:cubicBezTo>
                  <a:cubicBezTo>
                    <a:pt x="11606" y="15205"/>
                    <a:pt x="11597" y="14836"/>
                    <a:pt x="11629" y="14836"/>
                  </a:cubicBezTo>
                  <a:cubicBezTo>
                    <a:pt x="11653" y="14836"/>
                    <a:pt x="11699" y="15035"/>
                    <a:pt x="11783" y="15371"/>
                  </a:cubicBezTo>
                  <a:cubicBezTo>
                    <a:pt x="12167" y="16873"/>
                    <a:pt x="12400" y="17303"/>
                    <a:pt x="12842" y="17303"/>
                  </a:cubicBezTo>
                  <a:cubicBezTo>
                    <a:pt x="13122" y="17303"/>
                    <a:pt x="13378" y="17082"/>
                    <a:pt x="13518" y="16721"/>
                  </a:cubicBezTo>
                  <a:cubicBezTo>
                    <a:pt x="13704" y="16244"/>
                    <a:pt x="13622" y="15790"/>
                    <a:pt x="13192" y="14858"/>
                  </a:cubicBezTo>
                  <a:cubicBezTo>
                    <a:pt x="13049" y="14531"/>
                    <a:pt x="12948" y="14285"/>
                    <a:pt x="12965" y="14285"/>
                  </a:cubicBezTo>
                  <a:cubicBezTo>
                    <a:pt x="12967" y="14285"/>
                    <a:pt x="12968" y="14286"/>
                    <a:pt x="12970" y="14288"/>
                  </a:cubicBezTo>
                  <a:cubicBezTo>
                    <a:pt x="13005" y="14334"/>
                    <a:pt x="13285" y="14684"/>
                    <a:pt x="13576" y="15080"/>
                  </a:cubicBezTo>
                  <a:cubicBezTo>
                    <a:pt x="13878" y="15475"/>
                    <a:pt x="14146" y="15813"/>
                    <a:pt x="14170" y="15825"/>
                  </a:cubicBezTo>
                  <a:cubicBezTo>
                    <a:pt x="14190" y="15838"/>
                    <a:pt x="14206" y="15845"/>
                    <a:pt x="14216" y="15845"/>
                  </a:cubicBezTo>
                  <a:cubicBezTo>
                    <a:pt x="14335" y="15845"/>
                    <a:pt x="13895" y="15065"/>
                    <a:pt x="13308" y="14276"/>
                  </a:cubicBezTo>
                  <a:cubicBezTo>
                    <a:pt x="13192" y="14102"/>
                    <a:pt x="13098" y="13962"/>
                    <a:pt x="13110" y="13962"/>
                  </a:cubicBezTo>
                  <a:cubicBezTo>
                    <a:pt x="13111" y="13962"/>
                    <a:pt x="13112" y="13962"/>
                    <a:pt x="13112" y="13962"/>
                  </a:cubicBezTo>
                  <a:close/>
                  <a:moveTo>
                    <a:pt x="9371" y="0"/>
                  </a:moveTo>
                  <a:cubicBezTo>
                    <a:pt x="8469" y="0"/>
                    <a:pt x="7633" y="427"/>
                    <a:pt x="7347" y="1132"/>
                  </a:cubicBezTo>
                  <a:cubicBezTo>
                    <a:pt x="7161" y="1609"/>
                    <a:pt x="7196" y="2226"/>
                    <a:pt x="7475" y="2972"/>
                  </a:cubicBezTo>
                  <a:cubicBezTo>
                    <a:pt x="8593" y="6034"/>
                    <a:pt x="8779" y="6453"/>
                    <a:pt x="9676" y="8106"/>
                  </a:cubicBezTo>
                  <a:cubicBezTo>
                    <a:pt x="10002" y="8700"/>
                    <a:pt x="10258" y="9189"/>
                    <a:pt x="10246" y="9189"/>
                  </a:cubicBezTo>
                  <a:cubicBezTo>
                    <a:pt x="10246" y="9189"/>
                    <a:pt x="10246" y="9189"/>
                    <a:pt x="10246" y="9189"/>
                  </a:cubicBezTo>
                  <a:cubicBezTo>
                    <a:pt x="10239" y="9189"/>
                    <a:pt x="10090" y="8961"/>
                    <a:pt x="9908" y="8700"/>
                  </a:cubicBezTo>
                  <a:cubicBezTo>
                    <a:pt x="9175" y="7547"/>
                    <a:pt x="8523" y="6814"/>
                    <a:pt x="7883" y="6371"/>
                  </a:cubicBezTo>
                  <a:cubicBezTo>
                    <a:pt x="7429" y="6057"/>
                    <a:pt x="7475" y="6080"/>
                    <a:pt x="6404" y="5882"/>
                  </a:cubicBezTo>
                  <a:cubicBezTo>
                    <a:pt x="6078" y="5812"/>
                    <a:pt x="5775" y="5719"/>
                    <a:pt x="5123" y="5440"/>
                  </a:cubicBezTo>
                  <a:cubicBezTo>
                    <a:pt x="4646" y="5242"/>
                    <a:pt x="4134" y="5056"/>
                    <a:pt x="3971" y="5009"/>
                  </a:cubicBezTo>
                  <a:cubicBezTo>
                    <a:pt x="3672" y="4934"/>
                    <a:pt x="3375" y="4898"/>
                    <a:pt x="3090" y="4898"/>
                  </a:cubicBezTo>
                  <a:cubicBezTo>
                    <a:pt x="2486" y="4898"/>
                    <a:pt x="1937" y="5061"/>
                    <a:pt x="1549" y="5370"/>
                  </a:cubicBezTo>
                  <a:cubicBezTo>
                    <a:pt x="1340" y="5533"/>
                    <a:pt x="1258" y="5638"/>
                    <a:pt x="1060" y="5975"/>
                  </a:cubicBezTo>
                  <a:cubicBezTo>
                    <a:pt x="781" y="6429"/>
                    <a:pt x="571" y="6918"/>
                    <a:pt x="339" y="7663"/>
                  </a:cubicBezTo>
                  <a:cubicBezTo>
                    <a:pt x="1" y="8758"/>
                    <a:pt x="94" y="9456"/>
                    <a:pt x="676" y="10155"/>
                  </a:cubicBezTo>
                  <a:cubicBezTo>
                    <a:pt x="886" y="10399"/>
                    <a:pt x="944" y="10458"/>
                    <a:pt x="1526" y="10819"/>
                  </a:cubicBezTo>
                  <a:cubicBezTo>
                    <a:pt x="2283" y="11284"/>
                    <a:pt x="2807" y="11494"/>
                    <a:pt x="3843" y="11727"/>
                  </a:cubicBezTo>
                  <a:cubicBezTo>
                    <a:pt x="4924" y="11978"/>
                    <a:pt x="5938" y="12091"/>
                    <a:pt x="7204" y="12091"/>
                  </a:cubicBezTo>
                  <a:cubicBezTo>
                    <a:pt x="7696" y="12091"/>
                    <a:pt x="8227" y="12074"/>
                    <a:pt x="8814" y="12041"/>
                  </a:cubicBezTo>
                  <a:cubicBezTo>
                    <a:pt x="9299" y="12012"/>
                    <a:pt x="9644" y="11997"/>
                    <a:pt x="9901" y="11997"/>
                  </a:cubicBezTo>
                  <a:cubicBezTo>
                    <a:pt x="10263" y="11997"/>
                    <a:pt x="10451" y="12026"/>
                    <a:pt x="10607" y="12088"/>
                  </a:cubicBezTo>
                  <a:lnTo>
                    <a:pt x="10805" y="12169"/>
                  </a:lnTo>
                  <a:lnTo>
                    <a:pt x="10584" y="12192"/>
                  </a:lnTo>
                  <a:cubicBezTo>
                    <a:pt x="10060" y="12239"/>
                    <a:pt x="8884" y="12565"/>
                    <a:pt x="8011" y="12902"/>
                  </a:cubicBezTo>
                  <a:cubicBezTo>
                    <a:pt x="6905" y="13333"/>
                    <a:pt x="6451" y="13426"/>
                    <a:pt x="5263" y="13508"/>
                  </a:cubicBezTo>
                  <a:cubicBezTo>
                    <a:pt x="4099" y="13589"/>
                    <a:pt x="3703" y="13648"/>
                    <a:pt x="3237" y="13811"/>
                  </a:cubicBezTo>
                  <a:cubicBezTo>
                    <a:pt x="2562" y="14055"/>
                    <a:pt x="2085" y="14439"/>
                    <a:pt x="1794" y="14975"/>
                  </a:cubicBezTo>
                  <a:cubicBezTo>
                    <a:pt x="1561" y="15406"/>
                    <a:pt x="1514" y="15720"/>
                    <a:pt x="1608" y="16209"/>
                  </a:cubicBezTo>
                  <a:cubicBezTo>
                    <a:pt x="1712" y="16733"/>
                    <a:pt x="1980" y="17175"/>
                    <a:pt x="2411" y="17548"/>
                  </a:cubicBezTo>
                  <a:cubicBezTo>
                    <a:pt x="2585" y="17699"/>
                    <a:pt x="3261" y="18060"/>
                    <a:pt x="3517" y="18142"/>
                  </a:cubicBezTo>
                  <a:cubicBezTo>
                    <a:pt x="3824" y="18227"/>
                    <a:pt x="4318" y="18281"/>
                    <a:pt x="4752" y="18281"/>
                  </a:cubicBezTo>
                  <a:cubicBezTo>
                    <a:pt x="4911" y="18281"/>
                    <a:pt x="5062" y="18274"/>
                    <a:pt x="5193" y="18258"/>
                  </a:cubicBezTo>
                  <a:cubicBezTo>
                    <a:pt x="6311" y="18118"/>
                    <a:pt x="7557" y="17524"/>
                    <a:pt x="8605" y="16651"/>
                  </a:cubicBezTo>
                  <a:cubicBezTo>
                    <a:pt x="9303" y="16058"/>
                    <a:pt x="9454" y="15871"/>
                    <a:pt x="10234" y="14660"/>
                  </a:cubicBezTo>
                  <a:cubicBezTo>
                    <a:pt x="10607" y="14067"/>
                    <a:pt x="10968" y="13531"/>
                    <a:pt x="11026" y="13473"/>
                  </a:cubicBezTo>
                  <a:cubicBezTo>
                    <a:pt x="11056" y="13436"/>
                    <a:pt x="11076" y="13413"/>
                    <a:pt x="11087" y="13413"/>
                  </a:cubicBezTo>
                  <a:cubicBezTo>
                    <a:pt x="11111" y="13413"/>
                    <a:pt x="11093" y="13517"/>
                    <a:pt x="11038" y="13811"/>
                  </a:cubicBezTo>
                  <a:cubicBezTo>
                    <a:pt x="10991" y="14055"/>
                    <a:pt x="10898" y="14544"/>
                    <a:pt x="10840" y="14893"/>
                  </a:cubicBezTo>
                  <a:cubicBezTo>
                    <a:pt x="10782" y="15243"/>
                    <a:pt x="10607" y="15976"/>
                    <a:pt x="10456" y="16523"/>
                  </a:cubicBezTo>
                  <a:cubicBezTo>
                    <a:pt x="10304" y="17070"/>
                    <a:pt x="10141" y="17722"/>
                    <a:pt x="10095" y="17967"/>
                  </a:cubicBezTo>
                  <a:cubicBezTo>
                    <a:pt x="9839" y="19329"/>
                    <a:pt x="10106" y="20412"/>
                    <a:pt x="10886" y="21285"/>
                  </a:cubicBezTo>
                  <a:cubicBezTo>
                    <a:pt x="11131" y="21553"/>
                    <a:pt x="11224" y="21623"/>
                    <a:pt x="11608" y="21844"/>
                  </a:cubicBezTo>
                  <a:cubicBezTo>
                    <a:pt x="11981" y="22065"/>
                    <a:pt x="12086" y="22100"/>
                    <a:pt x="12318" y="22135"/>
                  </a:cubicBezTo>
                  <a:cubicBezTo>
                    <a:pt x="12389" y="22142"/>
                    <a:pt x="12457" y="22146"/>
                    <a:pt x="12523" y="22146"/>
                  </a:cubicBezTo>
                  <a:cubicBezTo>
                    <a:pt x="12775" y="22146"/>
                    <a:pt x="12996" y="22092"/>
                    <a:pt x="13180" y="21972"/>
                  </a:cubicBezTo>
                  <a:cubicBezTo>
                    <a:pt x="13343" y="21867"/>
                    <a:pt x="13401" y="21809"/>
                    <a:pt x="13599" y="21460"/>
                  </a:cubicBezTo>
                  <a:cubicBezTo>
                    <a:pt x="14065" y="20656"/>
                    <a:pt x="14076" y="20645"/>
                    <a:pt x="14554" y="20621"/>
                  </a:cubicBezTo>
                  <a:cubicBezTo>
                    <a:pt x="15380" y="20598"/>
                    <a:pt x="15741" y="20482"/>
                    <a:pt x="16044" y="20167"/>
                  </a:cubicBezTo>
                  <a:cubicBezTo>
                    <a:pt x="16754" y="19422"/>
                    <a:pt x="16568" y="17885"/>
                    <a:pt x="15578" y="16349"/>
                  </a:cubicBezTo>
                  <a:cubicBezTo>
                    <a:pt x="15241" y="15813"/>
                    <a:pt x="14740" y="15184"/>
                    <a:pt x="14356" y="14800"/>
                  </a:cubicBezTo>
                  <a:cubicBezTo>
                    <a:pt x="14161" y="14596"/>
                    <a:pt x="14077" y="14486"/>
                    <a:pt x="14118" y="14486"/>
                  </a:cubicBezTo>
                  <a:cubicBezTo>
                    <a:pt x="14133" y="14486"/>
                    <a:pt x="14166" y="14501"/>
                    <a:pt x="14216" y="14532"/>
                  </a:cubicBezTo>
                  <a:cubicBezTo>
                    <a:pt x="14402" y="14637"/>
                    <a:pt x="15264" y="14998"/>
                    <a:pt x="15776" y="15173"/>
                  </a:cubicBezTo>
                  <a:cubicBezTo>
                    <a:pt x="16695" y="15474"/>
                    <a:pt x="17639" y="15630"/>
                    <a:pt x="18533" y="15630"/>
                  </a:cubicBezTo>
                  <a:cubicBezTo>
                    <a:pt x="18884" y="15630"/>
                    <a:pt x="19228" y="15606"/>
                    <a:pt x="19560" y="15557"/>
                  </a:cubicBezTo>
                  <a:cubicBezTo>
                    <a:pt x="21702" y="15243"/>
                    <a:pt x="23390" y="13566"/>
                    <a:pt x="23320" y="11843"/>
                  </a:cubicBezTo>
                  <a:cubicBezTo>
                    <a:pt x="23297" y="11273"/>
                    <a:pt x="23134" y="10819"/>
                    <a:pt x="22645" y="9864"/>
                  </a:cubicBezTo>
                  <a:cubicBezTo>
                    <a:pt x="22214" y="9061"/>
                    <a:pt x="22144" y="8700"/>
                    <a:pt x="22214" y="7594"/>
                  </a:cubicBezTo>
                  <a:cubicBezTo>
                    <a:pt x="22284" y="6348"/>
                    <a:pt x="22110" y="5836"/>
                    <a:pt x="21446" y="5382"/>
                  </a:cubicBezTo>
                  <a:cubicBezTo>
                    <a:pt x="21178" y="5195"/>
                    <a:pt x="21050" y="5137"/>
                    <a:pt x="20794" y="5067"/>
                  </a:cubicBezTo>
                  <a:cubicBezTo>
                    <a:pt x="20487" y="4984"/>
                    <a:pt x="20153" y="4944"/>
                    <a:pt x="19801" y="4944"/>
                  </a:cubicBezTo>
                  <a:cubicBezTo>
                    <a:pt x="17947" y="4944"/>
                    <a:pt x="15585" y="6052"/>
                    <a:pt x="14030" y="7745"/>
                  </a:cubicBezTo>
                  <a:cubicBezTo>
                    <a:pt x="13855" y="7943"/>
                    <a:pt x="13657" y="8141"/>
                    <a:pt x="13599" y="8199"/>
                  </a:cubicBezTo>
                  <a:cubicBezTo>
                    <a:pt x="13569" y="8224"/>
                    <a:pt x="13551" y="8239"/>
                    <a:pt x="13544" y="8239"/>
                  </a:cubicBezTo>
                  <a:cubicBezTo>
                    <a:pt x="13531" y="8239"/>
                    <a:pt x="13556" y="8194"/>
                    <a:pt x="13622" y="8083"/>
                  </a:cubicBezTo>
                  <a:cubicBezTo>
                    <a:pt x="13844" y="7710"/>
                    <a:pt x="14554" y="6336"/>
                    <a:pt x="14752" y="5882"/>
                  </a:cubicBezTo>
                  <a:cubicBezTo>
                    <a:pt x="15485" y="4229"/>
                    <a:pt x="15450" y="3100"/>
                    <a:pt x="14624" y="2110"/>
                  </a:cubicBezTo>
                  <a:cubicBezTo>
                    <a:pt x="14193" y="1598"/>
                    <a:pt x="13657" y="1318"/>
                    <a:pt x="12784" y="1144"/>
                  </a:cubicBezTo>
                  <a:cubicBezTo>
                    <a:pt x="12167" y="1016"/>
                    <a:pt x="11923" y="934"/>
                    <a:pt x="11329" y="620"/>
                  </a:cubicBezTo>
                  <a:cubicBezTo>
                    <a:pt x="11026" y="468"/>
                    <a:pt x="10619" y="282"/>
                    <a:pt x="10421" y="201"/>
                  </a:cubicBezTo>
                  <a:cubicBezTo>
                    <a:pt x="10080" y="64"/>
                    <a:pt x="9720" y="0"/>
                    <a:pt x="9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850150" y="910350"/>
              <a:ext cx="24175" cy="6500"/>
            </a:xfrm>
            <a:custGeom>
              <a:avLst/>
              <a:gdLst/>
              <a:ahLst/>
              <a:cxnLst/>
              <a:rect l="l" t="t" r="r" b="b"/>
              <a:pathLst>
                <a:path w="967" h="260" extrusionOk="0">
                  <a:moveTo>
                    <a:pt x="80" y="0"/>
                  </a:moveTo>
                  <a:cubicBezTo>
                    <a:pt x="16" y="0"/>
                    <a:pt x="0" y="21"/>
                    <a:pt x="0" y="63"/>
                  </a:cubicBezTo>
                  <a:cubicBezTo>
                    <a:pt x="0" y="98"/>
                    <a:pt x="35" y="144"/>
                    <a:pt x="70" y="168"/>
                  </a:cubicBezTo>
                  <a:cubicBezTo>
                    <a:pt x="153" y="214"/>
                    <a:pt x="512" y="260"/>
                    <a:pt x="711" y="260"/>
                  </a:cubicBezTo>
                  <a:cubicBezTo>
                    <a:pt x="764" y="260"/>
                    <a:pt x="805" y="257"/>
                    <a:pt x="827" y="249"/>
                  </a:cubicBezTo>
                  <a:cubicBezTo>
                    <a:pt x="967" y="214"/>
                    <a:pt x="769" y="121"/>
                    <a:pt x="408" y="51"/>
                  </a:cubicBezTo>
                  <a:cubicBezTo>
                    <a:pt x="240" y="18"/>
                    <a:pt x="139"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979600" y="848125"/>
              <a:ext cx="17850" cy="13275"/>
            </a:xfrm>
            <a:custGeom>
              <a:avLst/>
              <a:gdLst/>
              <a:ahLst/>
              <a:cxnLst/>
              <a:rect l="l" t="t" r="r" b="b"/>
              <a:pathLst>
                <a:path w="714" h="531" extrusionOk="0">
                  <a:moveTo>
                    <a:pt x="659" y="1"/>
                  </a:moveTo>
                  <a:cubicBezTo>
                    <a:pt x="587" y="1"/>
                    <a:pt x="207" y="253"/>
                    <a:pt x="85" y="398"/>
                  </a:cubicBezTo>
                  <a:cubicBezTo>
                    <a:pt x="7" y="487"/>
                    <a:pt x="1" y="531"/>
                    <a:pt x="42" y="531"/>
                  </a:cubicBezTo>
                  <a:cubicBezTo>
                    <a:pt x="87" y="531"/>
                    <a:pt x="190" y="478"/>
                    <a:pt x="317" y="375"/>
                  </a:cubicBezTo>
                  <a:cubicBezTo>
                    <a:pt x="632" y="130"/>
                    <a:pt x="713" y="37"/>
                    <a:pt x="667" y="2"/>
                  </a:cubicBezTo>
                  <a:cubicBezTo>
                    <a:pt x="665" y="1"/>
                    <a:pt x="662"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806200" y="712975"/>
              <a:ext cx="35800" cy="25850"/>
            </a:xfrm>
            <a:custGeom>
              <a:avLst/>
              <a:gdLst/>
              <a:ahLst/>
              <a:cxnLst/>
              <a:rect l="l" t="t" r="r" b="b"/>
              <a:pathLst>
                <a:path w="1432" h="1034" extrusionOk="0">
                  <a:moveTo>
                    <a:pt x="58" y="0"/>
                  </a:moveTo>
                  <a:cubicBezTo>
                    <a:pt x="39" y="0"/>
                    <a:pt x="31" y="11"/>
                    <a:pt x="24" y="30"/>
                  </a:cubicBezTo>
                  <a:cubicBezTo>
                    <a:pt x="0" y="76"/>
                    <a:pt x="47" y="158"/>
                    <a:pt x="128" y="251"/>
                  </a:cubicBezTo>
                  <a:cubicBezTo>
                    <a:pt x="210" y="332"/>
                    <a:pt x="489" y="530"/>
                    <a:pt x="757" y="693"/>
                  </a:cubicBezTo>
                  <a:cubicBezTo>
                    <a:pt x="1110" y="913"/>
                    <a:pt x="1335" y="1034"/>
                    <a:pt x="1404" y="1034"/>
                  </a:cubicBezTo>
                  <a:cubicBezTo>
                    <a:pt x="1426" y="1034"/>
                    <a:pt x="1432" y="1021"/>
                    <a:pt x="1421" y="996"/>
                  </a:cubicBezTo>
                  <a:cubicBezTo>
                    <a:pt x="1386" y="938"/>
                    <a:pt x="873" y="530"/>
                    <a:pt x="419" y="216"/>
                  </a:cubicBezTo>
                  <a:cubicBezTo>
                    <a:pt x="187" y="56"/>
                    <a:pt x="98" y="0"/>
                    <a:pt x="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975300" y="535425"/>
              <a:ext cx="18350" cy="74825"/>
            </a:xfrm>
            <a:custGeom>
              <a:avLst/>
              <a:gdLst/>
              <a:ahLst/>
              <a:cxnLst/>
              <a:rect l="l" t="t" r="r" b="b"/>
              <a:pathLst>
                <a:path w="734" h="2993" extrusionOk="0">
                  <a:moveTo>
                    <a:pt x="411" y="0"/>
                  </a:moveTo>
                  <a:cubicBezTo>
                    <a:pt x="238" y="0"/>
                    <a:pt x="44" y="334"/>
                    <a:pt x="24" y="705"/>
                  </a:cubicBezTo>
                  <a:cubicBezTo>
                    <a:pt x="0" y="1159"/>
                    <a:pt x="187" y="1939"/>
                    <a:pt x="513" y="2696"/>
                  </a:cubicBezTo>
                  <a:cubicBezTo>
                    <a:pt x="615" y="2935"/>
                    <a:pt x="636" y="2992"/>
                    <a:pt x="668" y="2992"/>
                  </a:cubicBezTo>
                  <a:cubicBezTo>
                    <a:pt x="679" y="2992"/>
                    <a:pt x="692" y="2985"/>
                    <a:pt x="711" y="2975"/>
                  </a:cubicBezTo>
                  <a:cubicBezTo>
                    <a:pt x="734" y="2964"/>
                    <a:pt x="652" y="2475"/>
                    <a:pt x="524" y="1904"/>
                  </a:cubicBezTo>
                  <a:cubicBezTo>
                    <a:pt x="257" y="728"/>
                    <a:pt x="245" y="414"/>
                    <a:pt x="431" y="193"/>
                  </a:cubicBezTo>
                  <a:cubicBezTo>
                    <a:pt x="536" y="76"/>
                    <a:pt x="536" y="65"/>
                    <a:pt x="478" y="18"/>
                  </a:cubicBezTo>
                  <a:cubicBezTo>
                    <a:pt x="456" y="6"/>
                    <a:pt x="434"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1996825" y="541350"/>
              <a:ext cx="8850" cy="39800"/>
            </a:xfrm>
            <a:custGeom>
              <a:avLst/>
              <a:gdLst/>
              <a:ahLst/>
              <a:cxnLst/>
              <a:rect l="l" t="t" r="r" b="b"/>
              <a:pathLst>
                <a:path w="354" h="1592" extrusionOk="0">
                  <a:moveTo>
                    <a:pt x="263" y="0"/>
                  </a:moveTo>
                  <a:cubicBezTo>
                    <a:pt x="244" y="0"/>
                    <a:pt x="222" y="8"/>
                    <a:pt x="199" y="26"/>
                  </a:cubicBezTo>
                  <a:cubicBezTo>
                    <a:pt x="48" y="142"/>
                    <a:pt x="1" y="689"/>
                    <a:pt x="106" y="1248"/>
                  </a:cubicBezTo>
                  <a:cubicBezTo>
                    <a:pt x="129" y="1411"/>
                    <a:pt x="176" y="1562"/>
                    <a:pt x="211" y="1586"/>
                  </a:cubicBezTo>
                  <a:cubicBezTo>
                    <a:pt x="216" y="1589"/>
                    <a:pt x="221" y="1591"/>
                    <a:pt x="226" y="1591"/>
                  </a:cubicBezTo>
                  <a:cubicBezTo>
                    <a:pt x="285" y="1591"/>
                    <a:pt x="314" y="1331"/>
                    <a:pt x="304" y="794"/>
                  </a:cubicBezTo>
                  <a:cubicBezTo>
                    <a:pt x="304" y="526"/>
                    <a:pt x="315" y="247"/>
                    <a:pt x="327" y="177"/>
                  </a:cubicBezTo>
                  <a:cubicBezTo>
                    <a:pt x="353" y="72"/>
                    <a:pt x="320"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9"/>
          <p:cNvGrpSpPr/>
          <p:nvPr/>
        </p:nvGrpSpPr>
        <p:grpSpPr>
          <a:xfrm rot="10800000">
            <a:off x="-1108008" y="-515945"/>
            <a:ext cx="3178086" cy="2799663"/>
            <a:chOff x="-3844450" y="6439039"/>
            <a:chExt cx="2621534" cy="2309382"/>
          </a:xfrm>
        </p:grpSpPr>
        <p:sp>
          <p:nvSpPr>
            <p:cNvPr id="223" name="Google Shape;223;p9"/>
            <p:cNvSpPr/>
            <p:nvPr/>
          </p:nvSpPr>
          <p:spPr>
            <a:xfrm>
              <a:off x="-2018612" y="8242374"/>
              <a:ext cx="635968" cy="318602"/>
            </a:xfrm>
            <a:custGeom>
              <a:avLst/>
              <a:gdLst/>
              <a:ahLst/>
              <a:cxnLst/>
              <a:rect l="l" t="t" r="r" b="b"/>
              <a:pathLst>
                <a:path w="4635" h="2322" extrusionOk="0">
                  <a:moveTo>
                    <a:pt x="4538" y="1"/>
                  </a:moveTo>
                  <a:cubicBezTo>
                    <a:pt x="4509" y="1"/>
                    <a:pt x="4421" y="113"/>
                    <a:pt x="4332" y="258"/>
                  </a:cubicBezTo>
                  <a:cubicBezTo>
                    <a:pt x="3924" y="1038"/>
                    <a:pt x="3587" y="1201"/>
                    <a:pt x="2015" y="1445"/>
                  </a:cubicBezTo>
                  <a:cubicBezTo>
                    <a:pt x="1363" y="1550"/>
                    <a:pt x="1060" y="1620"/>
                    <a:pt x="804" y="1736"/>
                  </a:cubicBezTo>
                  <a:cubicBezTo>
                    <a:pt x="373" y="1934"/>
                    <a:pt x="1" y="2202"/>
                    <a:pt x="1" y="2295"/>
                  </a:cubicBezTo>
                  <a:cubicBezTo>
                    <a:pt x="1" y="2312"/>
                    <a:pt x="11" y="2321"/>
                    <a:pt x="34" y="2321"/>
                  </a:cubicBezTo>
                  <a:cubicBezTo>
                    <a:pt x="87" y="2321"/>
                    <a:pt x="210" y="2270"/>
                    <a:pt x="432" y="2155"/>
                  </a:cubicBezTo>
                  <a:cubicBezTo>
                    <a:pt x="1072" y="1841"/>
                    <a:pt x="1223" y="1794"/>
                    <a:pt x="2050" y="1713"/>
                  </a:cubicBezTo>
                  <a:cubicBezTo>
                    <a:pt x="3482" y="1562"/>
                    <a:pt x="4111" y="1270"/>
                    <a:pt x="4448" y="607"/>
                  </a:cubicBezTo>
                  <a:cubicBezTo>
                    <a:pt x="4588" y="339"/>
                    <a:pt x="4635" y="25"/>
                    <a:pt x="4541" y="1"/>
                  </a:cubicBezTo>
                  <a:cubicBezTo>
                    <a:pt x="4540" y="1"/>
                    <a:pt x="4539" y="1"/>
                    <a:pt x="4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2260786" y="8547252"/>
              <a:ext cx="191271" cy="53786"/>
            </a:xfrm>
            <a:custGeom>
              <a:avLst/>
              <a:gdLst/>
              <a:ahLst/>
              <a:cxnLst/>
              <a:rect l="l" t="t" r="r" b="b"/>
              <a:pathLst>
                <a:path w="1394" h="392" extrusionOk="0">
                  <a:moveTo>
                    <a:pt x="52" y="0"/>
                  </a:moveTo>
                  <a:cubicBezTo>
                    <a:pt x="11" y="0"/>
                    <a:pt x="1" y="14"/>
                    <a:pt x="8" y="50"/>
                  </a:cubicBezTo>
                  <a:cubicBezTo>
                    <a:pt x="43" y="155"/>
                    <a:pt x="369" y="306"/>
                    <a:pt x="648" y="364"/>
                  </a:cubicBezTo>
                  <a:cubicBezTo>
                    <a:pt x="742" y="381"/>
                    <a:pt x="854" y="392"/>
                    <a:pt x="931" y="392"/>
                  </a:cubicBezTo>
                  <a:cubicBezTo>
                    <a:pt x="959" y="392"/>
                    <a:pt x="982" y="390"/>
                    <a:pt x="998" y="387"/>
                  </a:cubicBezTo>
                  <a:cubicBezTo>
                    <a:pt x="1312" y="341"/>
                    <a:pt x="1393" y="306"/>
                    <a:pt x="1393" y="236"/>
                  </a:cubicBezTo>
                  <a:cubicBezTo>
                    <a:pt x="1393" y="189"/>
                    <a:pt x="1382" y="155"/>
                    <a:pt x="1370" y="155"/>
                  </a:cubicBezTo>
                  <a:cubicBezTo>
                    <a:pt x="1370" y="155"/>
                    <a:pt x="1137" y="131"/>
                    <a:pt x="858" y="108"/>
                  </a:cubicBezTo>
                  <a:cubicBezTo>
                    <a:pt x="578" y="73"/>
                    <a:pt x="264" y="38"/>
                    <a:pt x="171" y="15"/>
                  </a:cubicBezTo>
                  <a:cubicBezTo>
                    <a:pt x="117" y="6"/>
                    <a:pt x="78"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3601590" y="8527768"/>
              <a:ext cx="361137" cy="106201"/>
            </a:xfrm>
            <a:custGeom>
              <a:avLst/>
              <a:gdLst/>
              <a:ahLst/>
              <a:cxnLst/>
              <a:rect l="l" t="t" r="r" b="b"/>
              <a:pathLst>
                <a:path w="2632" h="774" extrusionOk="0">
                  <a:moveTo>
                    <a:pt x="115" y="0"/>
                  </a:moveTo>
                  <a:cubicBezTo>
                    <a:pt x="104" y="0"/>
                    <a:pt x="97" y="2"/>
                    <a:pt x="94" y="5"/>
                  </a:cubicBezTo>
                  <a:cubicBezTo>
                    <a:pt x="0" y="99"/>
                    <a:pt x="780" y="564"/>
                    <a:pt x="1269" y="692"/>
                  </a:cubicBezTo>
                  <a:cubicBezTo>
                    <a:pt x="1421" y="739"/>
                    <a:pt x="1665" y="774"/>
                    <a:pt x="1817" y="774"/>
                  </a:cubicBezTo>
                  <a:cubicBezTo>
                    <a:pt x="2119" y="774"/>
                    <a:pt x="2632" y="622"/>
                    <a:pt x="2585" y="541"/>
                  </a:cubicBezTo>
                  <a:cubicBezTo>
                    <a:pt x="2573" y="506"/>
                    <a:pt x="2317" y="483"/>
                    <a:pt x="2003" y="483"/>
                  </a:cubicBezTo>
                  <a:cubicBezTo>
                    <a:pt x="1363" y="471"/>
                    <a:pt x="1130" y="413"/>
                    <a:pt x="548" y="157"/>
                  </a:cubicBezTo>
                  <a:cubicBezTo>
                    <a:pt x="359" y="57"/>
                    <a:pt x="178"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2381118" y="8247313"/>
              <a:ext cx="54335" cy="50905"/>
            </a:xfrm>
            <a:custGeom>
              <a:avLst/>
              <a:gdLst/>
              <a:ahLst/>
              <a:cxnLst/>
              <a:rect l="l" t="t" r="r" b="b"/>
              <a:pathLst>
                <a:path w="396" h="371" extrusionOk="0">
                  <a:moveTo>
                    <a:pt x="105" y="0"/>
                  </a:moveTo>
                  <a:cubicBezTo>
                    <a:pt x="0" y="0"/>
                    <a:pt x="12" y="105"/>
                    <a:pt x="140" y="245"/>
                  </a:cubicBezTo>
                  <a:cubicBezTo>
                    <a:pt x="214" y="326"/>
                    <a:pt x="298" y="370"/>
                    <a:pt x="348" y="370"/>
                  </a:cubicBezTo>
                  <a:cubicBezTo>
                    <a:pt x="378" y="370"/>
                    <a:pt x="396" y="356"/>
                    <a:pt x="396" y="326"/>
                  </a:cubicBezTo>
                  <a:cubicBezTo>
                    <a:pt x="396" y="245"/>
                    <a:pt x="186"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3742229" y="8289574"/>
              <a:ext cx="254525" cy="381169"/>
            </a:xfrm>
            <a:custGeom>
              <a:avLst/>
              <a:gdLst/>
              <a:ahLst/>
              <a:cxnLst/>
              <a:rect l="l" t="t" r="r" b="b"/>
              <a:pathLst>
                <a:path w="1855" h="2778" extrusionOk="0">
                  <a:moveTo>
                    <a:pt x="128" y="1"/>
                  </a:moveTo>
                  <a:cubicBezTo>
                    <a:pt x="96" y="1"/>
                    <a:pt x="60" y="104"/>
                    <a:pt x="47" y="298"/>
                  </a:cubicBezTo>
                  <a:cubicBezTo>
                    <a:pt x="1" y="1194"/>
                    <a:pt x="583" y="2289"/>
                    <a:pt x="1282" y="2638"/>
                  </a:cubicBezTo>
                  <a:cubicBezTo>
                    <a:pt x="1455" y="2728"/>
                    <a:pt x="1633" y="2777"/>
                    <a:pt x="1741" y="2777"/>
                  </a:cubicBezTo>
                  <a:cubicBezTo>
                    <a:pt x="1814" y="2777"/>
                    <a:pt x="1854" y="2755"/>
                    <a:pt x="1840" y="2708"/>
                  </a:cubicBezTo>
                  <a:cubicBezTo>
                    <a:pt x="1829" y="2673"/>
                    <a:pt x="1642" y="2521"/>
                    <a:pt x="1433" y="2370"/>
                  </a:cubicBezTo>
                  <a:cubicBezTo>
                    <a:pt x="897" y="1986"/>
                    <a:pt x="711" y="1800"/>
                    <a:pt x="502" y="1404"/>
                  </a:cubicBezTo>
                  <a:cubicBezTo>
                    <a:pt x="315" y="1043"/>
                    <a:pt x="210" y="647"/>
                    <a:pt x="187" y="240"/>
                  </a:cubicBezTo>
                  <a:cubicBezTo>
                    <a:pt x="182" y="78"/>
                    <a:pt x="156"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9"/>
            <p:cNvGrpSpPr/>
            <p:nvPr/>
          </p:nvGrpSpPr>
          <p:grpSpPr>
            <a:xfrm>
              <a:off x="-3844450" y="6439039"/>
              <a:ext cx="2621534" cy="2309382"/>
              <a:chOff x="-3844450" y="6439039"/>
              <a:chExt cx="2621534" cy="2309382"/>
            </a:xfrm>
          </p:grpSpPr>
          <p:sp>
            <p:nvSpPr>
              <p:cNvPr id="229" name="Google Shape;229;p9"/>
              <p:cNvSpPr/>
              <p:nvPr/>
            </p:nvSpPr>
            <p:spPr>
              <a:xfrm>
                <a:off x="-2866837" y="7022862"/>
                <a:ext cx="36909" cy="65586"/>
              </a:xfrm>
              <a:custGeom>
                <a:avLst/>
                <a:gdLst/>
                <a:ahLst/>
                <a:cxnLst/>
                <a:rect l="l" t="t" r="r" b="b"/>
                <a:pathLst>
                  <a:path w="269" h="478" extrusionOk="0">
                    <a:moveTo>
                      <a:pt x="92" y="0"/>
                    </a:moveTo>
                    <a:cubicBezTo>
                      <a:pt x="81" y="0"/>
                      <a:pt x="70" y="11"/>
                      <a:pt x="59" y="30"/>
                    </a:cubicBezTo>
                    <a:cubicBezTo>
                      <a:pt x="1" y="111"/>
                      <a:pt x="36" y="332"/>
                      <a:pt x="117" y="437"/>
                    </a:cubicBezTo>
                    <a:cubicBezTo>
                      <a:pt x="140" y="465"/>
                      <a:pt x="169" y="478"/>
                      <a:pt x="195" y="478"/>
                    </a:cubicBezTo>
                    <a:cubicBezTo>
                      <a:pt x="234" y="478"/>
                      <a:pt x="269" y="447"/>
                      <a:pt x="269" y="391"/>
                    </a:cubicBezTo>
                    <a:cubicBezTo>
                      <a:pt x="269" y="367"/>
                      <a:pt x="234" y="251"/>
                      <a:pt x="187" y="146"/>
                    </a:cubicBezTo>
                    <a:cubicBezTo>
                      <a:pt x="140" y="44"/>
                      <a:pt x="11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3247043" y="7333640"/>
                <a:ext cx="80131" cy="35400"/>
              </a:xfrm>
              <a:custGeom>
                <a:avLst/>
                <a:gdLst/>
                <a:ahLst/>
                <a:cxnLst/>
                <a:rect l="l" t="t" r="r" b="b"/>
                <a:pathLst>
                  <a:path w="584" h="258" extrusionOk="0">
                    <a:moveTo>
                      <a:pt x="141" y="0"/>
                    </a:moveTo>
                    <a:cubicBezTo>
                      <a:pt x="1" y="0"/>
                      <a:pt x="106" y="105"/>
                      <a:pt x="339" y="198"/>
                    </a:cubicBezTo>
                    <a:cubicBezTo>
                      <a:pt x="451" y="237"/>
                      <a:pt x="512" y="258"/>
                      <a:pt x="545" y="258"/>
                    </a:cubicBezTo>
                    <a:cubicBezTo>
                      <a:pt x="580" y="258"/>
                      <a:pt x="583" y="234"/>
                      <a:pt x="583" y="186"/>
                    </a:cubicBezTo>
                    <a:cubicBezTo>
                      <a:pt x="583" y="116"/>
                      <a:pt x="327"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53027" y="6624133"/>
                <a:ext cx="349885" cy="537589"/>
              </a:xfrm>
              <a:custGeom>
                <a:avLst/>
                <a:gdLst/>
                <a:ahLst/>
                <a:cxnLst/>
                <a:rect l="l" t="t" r="r" b="b"/>
                <a:pathLst>
                  <a:path w="2550" h="3918" extrusionOk="0">
                    <a:moveTo>
                      <a:pt x="41" y="0"/>
                    </a:moveTo>
                    <a:cubicBezTo>
                      <a:pt x="15" y="0"/>
                      <a:pt x="0" y="19"/>
                      <a:pt x="0" y="60"/>
                    </a:cubicBezTo>
                    <a:cubicBezTo>
                      <a:pt x="0" y="95"/>
                      <a:pt x="70" y="200"/>
                      <a:pt x="152" y="305"/>
                    </a:cubicBezTo>
                    <a:cubicBezTo>
                      <a:pt x="245" y="398"/>
                      <a:pt x="466" y="770"/>
                      <a:pt x="641" y="1131"/>
                    </a:cubicBezTo>
                    <a:cubicBezTo>
                      <a:pt x="943" y="1725"/>
                      <a:pt x="1025" y="1830"/>
                      <a:pt x="1525" y="2319"/>
                    </a:cubicBezTo>
                    <a:lnTo>
                      <a:pt x="2061" y="2866"/>
                    </a:lnTo>
                    <a:lnTo>
                      <a:pt x="2212" y="3332"/>
                    </a:lnTo>
                    <a:cubicBezTo>
                      <a:pt x="2294" y="3599"/>
                      <a:pt x="2375" y="3844"/>
                      <a:pt x="2410" y="3879"/>
                    </a:cubicBezTo>
                    <a:cubicBezTo>
                      <a:pt x="2432" y="3905"/>
                      <a:pt x="2451" y="3918"/>
                      <a:pt x="2468" y="3918"/>
                    </a:cubicBezTo>
                    <a:cubicBezTo>
                      <a:pt x="2530" y="3918"/>
                      <a:pt x="2549" y="3736"/>
                      <a:pt x="2503" y="3460"/>
                    </a:cubicBezTo>
                    <a:cubicBezTo>
                      <a:pt x="2422" y="2936"/>
                      <a:pt x="2224" y="2610"/>
                      <a:pt x="1770" y="2202"/>
                    </a:cubicBezTo>
                    <a:cubicBezTo>
                      <a:pt x="1362" y="1841"/>
                      <a:pt x="1060" y="1422"/>
                      <a:pt x="734" y="805"/>
                    </a:cubicBezTo>
                    <a:cubicBezTo>
                      <a:pt x="523" y="403"/>
                      <a:pt x="162"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2034529" y="7389484"/>
                <a:ext cx="80679" cy="74231"/>
              </a:xfrm>
              <a:custGeom>
                <a:avLst/>
                <a:gdLst/>
                <a:ahLst/>
                <a:cxnLst/>
                <a:rect l="l" t="t" r="r" b="b"/>
                <a:pathLst>
                  <a:path w="588" h="541" extrusionOk="0">
                    <a:moveTo>
                      <a:pt x="514" y="0"/>
                    </a:moveTo>
                    <a:cubicBezTo>
                      <a:pt x="488" y="0"/>
                      <a:pt x="441" y="19"/>
                      <a:pt x="373" y="59"/>
                    </a:cubicBezTo>
                    <a:cubicBezTo>
                      <a:pt x="187" y="163"/>
                      <a:pt x="0" y="373"/>
                      <a:pt x="0" y="478"/>
                    </a:cubicBezTo>
                    <a:cubicBezTo>
                      <a:pt x="0" y="517"/>
                      <a:pt x="5" y="540"/>
                      <a:pt x="26" y="540"/>
                    </a:cubicBezTo>
                    <a:cubicBezTo>
                      <a:pt x="60" y="540"/>
                      <a:pt x="137" y="478"/>
                      <a:pt x="303" y="326"/>
                    </a:cubicBezTo>
                    <a:cubicBezTo>
                      <a:pt x="508" y="138"/>
                      <a:pt x="588" y="0"/>
                      <a:pt x="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1691095" y="7233066"/>
                <a:ext cx="97556" cy="193466"/>
              </a:xfrm>
              <a:custGeom>
                <a:avLst/>
                <a:gdLst/>
                <a:ahLst/>
                <a:cxnLst/>
                <a:rect l="l" t="t" r="r" b="b"/>
                <a:pathLst>
                  <a:path w="711" h="1410" extrusionOk="0">
                    <a:moveTo>
                      <a:pt x="498" y="0"/>
                    </a:moveTo>
                    <a:cubicBezTo>
                      <a:pt x="434" y="0"/>
                      <a:pt x="385" y="97"/>
                      <a:pt x="385" y="244"/>
                    </a:cubicBezTo>
                    <a:cubicBezTo>
                      <a:pt x="385" y="302"/>
                      <a:pt x="292" y="558"/>
                      <a:pt x="187" y="803"/>
                    </a:cubicBezTo>
                    <a:cubicBezTo>
                      <a:pt x="94" y="1059"/>
                      <a:pt x="1" y="1303"/>
                      <a:pt x="1" y="1350"/>
                    </a:cubicBezTo>
                    <a:cubicBezTo>
                      <a:pt x="1" y="1389"/>
                      <a:pt x="3" y="1410"/>
                      <a:pt x="18" y="1410"/>
                    </a:cubicBezTo>
                    <a:cubicBezTo>
                      <a:pt x="34" y="1410"/>
                      <a:pt x="63" y="1387"/>
                      <a:pt x="117" y="1338"/>
                    </a:cubicBezTo>
                    <a:cubicBezTo>
                      <a:pt x="408" y="1082"/>
                      <a:pt x="711" y="116"/>
                      <a:pt x="536" y="11"/>
                    </a:cubicBezTo>
                    <a:cubicBezTo>
                      <a:pt x="523" y="4"/>
                      <a:pt x="510"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3545746" y="6583245"/>
                <a:ext cx="458693" cy="632675"/>
              </a:xfrm>
              <a:custGeom>
                <a:avLst/>
                <a:gdLst/>
                <a:ahLst/>
                <a:cxnLst/>
                <a:rect l="l" t="t" r="r" b="b"/>
                <a:pathLst>
                  <a:path w="3343" h="4611" extrusionOk="0">
                    <a:moveTo>
                      <a:pt x="3175" y="0"/>
                    </a:moveTo>
                    <a:cubicBezTo>
                      <a:pt x="2969" y="0"/>
                      <a:pt x="2581" y="345"/>
                      <a:pt x="2399" y="719"/>
                    </a:cubicBezTo>
                    <a:cubicBezTo>
                      <a:pt x="2341" y="835"/>
                      <a:pt x="2201" y="1173"/>
                      <a:pt x="2097" y="1452"/>
                    </a:cubicBezTo>
                    <a:cubicBezTo>
                      <a:pt x="1794" y="2291"/>
                      <a:pt x="1631" y="2558"/>
                      <a:pt x="944" y="3257"/>
                    </a:cubicBezTo>
                    <a:cubicBezTo>
                      <a:pt x="327" y="3897"/>
                      <a:pt x="1" y="4340"/>
                      <a:pt x="1" y="4514"/>
                    </a:cubicBezTo>
                    <a:cubicBezTo>
                      <a:pt x="1" y="4578"/>
                      <a:pt x="15" y="4610"/>
                      <a:pt x="42" y="4610"/>
                    </a:cubicBezTo>
                    <a:cubicBezTo>
                      <a:pt x="83" y="4610"/>
                      <a:pt x="154" y="4535"/>
                      <a:pt x="245" y="4386"/>
                    </a:cubicBezTo>
                    <a:cubicBezTo>
                      <a:pt x="315" y="4270"/>
                      <a:pt x="653" y="3886"/>
                      <a:pt x="979" y="3548"/>
                    </a:cubicBezTo>
                    <a:cubicBezTo>
                      <a:pt x="1805" y="2686"/>
                      <a:pt x="1945" y="2465"/>
                      <a:pt x="2364" y="1406"/>
                    </a:cubicBezTo>
                    <a:cubicBezTo>
                      <a:pt x="2644" y="707"/>
                      <a:pt x="2865" y="346"/>
                      <a:pt x="3109" y="218"/>
                    </a:cubicBezTo>
                    <a:cubicBezTo>
                      <a:pt x="3307" y="114"/>
                      <a:pt x="3342" y="44"/>
                      <a:pt x="3226" y="9"/>
                    </a:cubicBezTo>
                    <a:cubicBezTo>
                      <a:pt x="3211" y="3"/>
                      <a:pt x="3194" y="0"/>
                      <a:pt x="3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3582381" y="7278619"/>
                <a:ext cx="153401" cy="266599"/>
              </a:xfrm>
              <a:custGeom>
                <a:avLst/>
                <a:gdLst/>
                <a:ahLst/>
                <a:cxnLst/>
                <a:rect l="l" t="t" r="r" b="b"/>
                <a:pathLst>
                  <a:path w="1118" h="1943" extrusionOk="0">
                    <a:moveTo>
                      <a:pt x="128" y="1"/>
                    </a:moveTo>
                    <a:cubicBezTo>
                      <a:pt x="104" y="1"/>
                      <a:pt x="77" y="33"/>
                      <a:pt x="47" y="98"/>
                    </a:cubicBezTo>
                    <a:cubicBezTo>
                      <a:pt x="0" y="203"/>
                      <a:pt x="0" y="308"/>
                      <a:pt x="47" y="541"/>
                    </a:cubicBezTo>
                    <a:cubicBezTo>
                      <a:pt x="151" y="1065"/>
                      <a:pt x="373" y="1414"/>
                      <a:pt x="838" y="1798"/>
                    </a:cubicBezTo>
                    <a:cubicBezTo>
                      <a:pt x="956" y="1893"/>
                      <a:pt x="1036" y="1943"/>
                      <a:pt x="1080" y="1943"/>
                    </a:cubicBezTo>
                    <a:cubicBezTo>
                      <a:pt x="1105" y="1943"/>
                      <a:pt x="1118" y="1926"/>
                      <a:pt x="1118" y="1891"/>
                    </a:cubicBezTo>
                    <a:cubicBezTo>
                      <a:pt x="1118" y="1868"/>
                      <a:pt x="978" y="1670"/>
                      <a:pt x="815" y="1460"/>
                    </a:cubicBezTo>
                    <a:cubicBezTo>
                      <a:pt x="454" y="995"/>
                      <a:pt x="280" y="622"/>
                      <a:pt x="233" y="285"/>
                    </a:cubicBezTo>
                    <a:cubicBezTo>
                      <a:pt x="204" y="94"/>
                      <a:pt x="170"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195864" y="7941749"/>
                <a:ext cx="67233" cy="51454"/>
              </a:xfrm>
              <a:custGeom>
                <a:avLst/>
                <a:gdLst/>
                <a:ahLst/>
                <a:cxnLst/>
                <a:rect l="l" t="t" r="r" b="b"/>
                <a:pathLst>
                  <a:path w="490" h="375" extrusionOk="0">
                    <a:moveTo>
                      <a:pt x="386" y="0"/>
                    </a:moveTo>
                    <a:cubicBezTo>
                      <a:pt x="266" y="0"/>
                      <a:pt x="1" y="232"/>
                      <a:pt x="1" y="341"/>
                    </a:cubicBezTo>
                    <a:cubicBezTo>
                      <a:pt x="1" y="364"/>
                      <a:pt x="15" y="374"/>
                      <a:pt x="40" y="374"/>
                    </a:cubicBezTo>
                    <a:cubicBezTo>
                      <a:pt x="115" y="374"/>
                      <a:pt x="282" y="278"/>
                      <a:pt x="396" y="155"/>
                    </a:cubicBezTo>
                    <a:cubicBezTo>
                      <a:pt x="490" y="50"/>
                      <a:pt x="490" y="39"/>
                      <a:pt x="408" y="4"/>
                    </a:cubicBezTo>
                    <a:cubicBezTo>
                      <a:pt x="401" y="2"/>
                      <a:pt x="394" y="0"/>
                      <a:pt x="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3844450" y="6439039"/>
                <a:ext cx="2621534" cy="2309382"/>
              </a:xfrm>
              <a:custGeom>
                <a:avLst/>
                <a:gdLst/>
                <a:ahLst/>
                <a:cxnLst/>
                <a:rect l="l" t="t" r="r" b="b"/>
                <a:pathLst>
                  <a:path w="19106" h="16831" extrusionOk="0">
                    <a:moveTo>
                      <a:pt x="10920" y="2534"/>
                    </a:moveTo>
                    <a:cubicBezTo>
                      <a:pt x="11036" y="2534"/>
                      <a:pt x="11173" y="2596"/>
                      <a:pt x="11224" y="2690"/>
                    </a:cubicBezTo>
                    <a:cubicBezTo>
                      <a:pt x="11282" y="2783"/>
                      <a:pt x="11259" y="2841"/>
                      <a:pt x="11061" y="3086"/>
                    </a:cubicBezTo>
                    <a:cubicBezTo>
                      <a:pt x="10897" y="3296"/>
                      <a:pt x="10847" y="3413"/>
                      <a:pt x="10892" y="3413"/>
                    </a:cubicBezTo>
                    <a:cubicBezTo>
                      <a:pt x="10926" y="3413"/>
                      <a:pt x="11017" y="3343"/>
                      <a:pt x="11154" y="3190"/>
                    </a:cubicBezTo>
                    <a:lnTo>
                      <a:pt x="11387" y="2923"/>
                    </a:lnTo>
                    <a:lnTo>
                      <a:pt x="11387" y="3249"/>
                    </a:lnTo>
                    <a:cubicBezTo>
                      <a:pt x="11387" y="3540"/>
                      <a:pt x="11375" y="3586"/>
                      <a:pt x="11201" y="3749"/>
                    </a:cubicBezTo>
                    <a:cubicBezTo>
                      <a:pt x="11014" y="3935"/>
                      <a:pt x="10956" y="4063"/>
                      <a:pt x="11073" y="4063"/>
                    </a:cubicBezTo>
                    <a:cubicBezTo>
                      <a:pt x="11108" y="4063"/>
                      <a:pt x="11201" y="4017"/>
                      <a:pt x="11259" y="3959"/>
                    </a:cubicBezTo>
                    <a:lnTo>
                      <a:pt x="11387" y="3842"/>
                    </a:lnTo>
                    <a:lnTo>
                      <a:pt x="11387" y="3994"/>
                    </a:lnTo>
                    <a:cubicBezTo>
                      <a:pt x="11387" y="4355"/>
                      <a:pt x="11329" y="4529"/>
                      <a:pt x="11166" y="4611"/>
                    </a:cubicBezTo>
                    <a:cubicBezTo>
                      <a:pt x="11084" y="4669"/>
                      <a:pt x="11014" y="4739"/>
                      <a:pt x="11014" y="4785"/>
                    </a:cubicBezTo>
                    <a:cubicBezTo>
                      <a:pt x="11014" y="4838"/>
                      <a:pt x="11026" y="4864"/>
                      <a:pt x="11057" y="4864"/>
                    </a:cubicBezTo>
                    <a:cubicBezTo>
                      <a:pt x="11087" y="4864"/>
                      <a:pt x="11137" y="4838"/>
                      <a:pt x="11212" y="4785"/>
                    </a:cubicBezTo>
                    <a:cubicBezTo>
                      <a:pt x="11252" y="4758"/>
                      <a:pt x="11278" y="4740"/>
                      <a:pt x="11295" y="4740"/>
                    </a:cubicBezTo>
                    <a:cubicBezTo>
                      <a:pt x="11329" y="4740"/>
                      <a:pt x="11329" y="4810"/>
                      <a:pt x="11329" y="5018"/>
                    </a:cubicBezTo>
                    <a:cubicBezTo>
                      <a:pt x="11329" y="5298"/>
                      <a:pt x="11317" y="5344"/>
                      <a:pt x="11201" y="5426"/>
                    </a:cubicBezTo>
                    <a:cubicBezTo>
                      <a:pt x="11062" y="5511"/>
                      <a:pt x="11050" y="5626"/>
                      <a:pt x="11167" y="5626"/>
                    </a:cubicBezTo>
                    <a:cubicBezTo>
                      <a:pt x="11177" y="5626"/>
                      <a:pt x="11188" y="5625"/>
                      <a:pt x="11201" y="5624"/>
                    </a:cubicBezTo>
                    <a:cubicBezTo>
                      <a:pt x="11211" y="5622"/>
                      <a:pt x="11221" y="5621"/>
                      <a:pt x="11229" y="5621"/>
                    </a:cubicBezTo>
                    <a:cubicBezTo>
                      <a:pt x="11273" y="5621"/>
                      <a:pt x="11279" y="5650"/>
                      <a:pt x="11259" y="5728"/>
                    </a:cubicBezTo>
                    <a:cubicBezTo>
                      <a:pt x="11247" y="5798"/>
                      <a:pt x="11224" y="5891"/>
                      <a:pt x="11224" y="5950"/>
                    </a:cubicBezTo>
                    <a:cubicBezTo>
                      <a:pt x="11224" y="5996"/>
                      <a:pt x="11201" y="6043"/>
                      <a:pt x="11154" y="6043"/>
                    </a:cubicBezTo>
                    <a:cubicBezTo>
                      <a:pt x="11119" y="6043"/>
                      <a:pt x="11038" y="6078"/>
                      <a:pt x="10979" y="6124"/>
                    </a:cubicBezTo>
                    <a:cubicBezTo>
                      <a:pt x="10886" y="6194"/>
                      <a:pt x="10886" y="6194"/>
                      <a:pt x="11003" y="6229"/>
                    </a:cubicBezTo>
                    <a:cubicBezTo>
                      <a:pt x="11142" y="6276"/>
                      <a:pt x="11142" y="6264"/>
                      <a:pt x="11038" y="6613"/>
                    </a:cubicBezTo>
                    <a:cubicBezTo>
                      <a:pt x="10986" y="6779"/>
                      <a:pt x="10943" y="6862"/>
                      <a:pt x="10902" y="6862"/>
                    </a:cubicBezTo>
                    <a:cubicBezTo>
                      <a:pt x="10897" y="6862"/>
                      <a:pt x="10891" y="6860"/>
                      <a:pt x="10886" y="6858"/>
                    </a:cubicBezTo>
                    <a:cubicBezTo>
                      <a:pt x="10871" y="6852"/>
                      <a:pt x="10856" y="6850"/>
                      <a:pt x="10844" y="6850"/>
                    </a:cubicBezTo>
                    <a:cubicBezTo>
                      <a:pt x="10771" y="6850"/>
                      <a:pt x="10749" y="6928"/>
                      <a:pt x="10828" y="6997"/>
                    </a:cubicBezTo>
                    <a:cubicBezTo>
                      <a:pt x="10886" y="7056"/>
                      <a:pt x="10886" y="7079"/>
                      <a:pt x="10816" y="7242"/>
                    </a:cubicBezTo>
                    <a:cubicBezTo>
                      <a:pt x="10747" y="7382"/>
                      <a:pt x="10700" y="7428"/>
                      <a:pt x="10572" y="7428"/>
                    </a:cubicBezTo>
                    <a:cubicBezTo>
                      <a:pt x="10421" y="7428"/>
                      <a:pt x="10362" y="7568"/>
                      <a:pt x="10514" y="7591"/>
                    </a:cubicBezTo>
                    <a:cubicBezTo>
                      <a:pt x="10653" y="7626"/>
                      <a:pt x="10374" y="7952"/>
                      <a:pt x="10199" y="7952"/>
                    </a:cubicBezTo>
                    <a:cubicBezTo>
                      <a:pt x="10036" y="7952"/>
                      <a:pt x="9967" y="8034"/>
                      <a:pt x="10071" y="8103"/>
                    </a:cubicBezTo>
                    <a:cubicBezTo>
                      <a:pt x="10141" y="8138"/>
                      <a:pt x="10118" y="8173"/>
                      <a:pt x="10001" y="8313"/>
                    </a:cubicBezTo>
                    <a:cubicBezTo>
                      <a:pt x="9908" y="8406"/>
                      <a:pt x="9804" y="8488"/>
                      <a:pt x="9757" y="8488"/>
                    </a:cubicBezTo>
                    <a:cubicBezTo>
                      <a:pt x="9753" y="8488"/>
                      <a:pt x="9749" y="8488"/>
                      <a:pt x="9746" y="8488"/>
                    </a:cubicBezTo>
                    <a:cubicBezTo>
                      <a:pt x="9664" y="8488"/>
                      <a:pt x="9678" y="8477"/>
                      <a:pt x="10013" y="7964"/>
                    </a:cubicBezTo>
                    <a:cubicBezTo>
                      <a:pt x="10700" y="6939"/>
                      <a:pt x="10840" y="6194"/>
                      <a:pt x="10642" y="4622"/>
                    </a:cubicBezTo>
                    <a:cubicBezTo>
                      <a:pt x="10479" y="3365"/>
                      <a:pt x="10525" y="2736"/>
                      <a:pt x="10805" y="2562"/>
                    </a:cubicBezTo>
                    <a:cubicBezTo>
                      <a:pt x="10836" y="2543"/>
                      <a:pt x="10877" y="2534"/>
                      <a:pt x="10920" y="2534"/>
                    </a:cubicBezTo>
                    <a:close/>
                    <a:moveTo>
                      <a:pt x="9608" y="8611"/>
                    </a:moveTo>
                    <a:cubicBezTo>
                      <a:pt x="9623" y="8611"/>
                      <a:pt x="9639" y="8619"/>
                      <a:pt x="9652" y="8639"/>
                    </a:cubicBezTo>
                    <a:cubicBezTo>
                      <a:pt x="9664" y="8674"/>
                      <a:pt x="9641" y="8720"/>
                      <a:pt x="9606" y="8755"/>
                    </a:cubicBezTo>
                    <a:cubicBezTo>
                      <a:pt x="9574" y="8782"/>
                      <a:pt x="9555" y="8794"/>
                      <a:pt x="9542" y="8794"/>
                    </a:cubicBezTo>
                    <a:cubicBezTo>
                      <a:pt x="9528" y="8794"/>
                      <a:pt x="9524" y="8776"/>
                      <a:pt x="9524" y="8744"/>
                    </a:cubicBezTo>
                    <a:cubicBezTo>
                      <a:pt x="9524" y="8668"/>
                      <a:pt x="9567" y="8611"/>
                      <a:pt x="9608" y="8611"/>
                    </a:cubicBezTo>
                    <a:close/>
                    <a:moveTo>
                      <a:pt x="6256" y="248"/>
                    </a:moveTo>
                    <a:cubicBezTo>
                      <a:pt x="6359" y="248"/>
                      <a:pt x="6460" y="258"/>
                      <a:pt x="6555" y="280"/>
                    </a:cubicBezTo>
                    <a:cubicBezTo>
                      <a:pt x="7172" y="419"/>
                      <a:pt x="7836" y="908"/>
                      <a:pt x="8255" y="1525"/>
                    </a:cubicBezTo>
                    <a:cubicBezTo>
                      <a:pt x="8919" y="2515"/>
                      <a:pt x="9047" y="3563"/>
                      <a:pt x="8651" y="4890"/>
                    </a:cubicBezTo>
                    <a:cubicBezTo>
                      <a:pt x="8383" y="5775"/>
                      <a:pt x="8325" y="6264"/>
                      <a:pt x="8407" y="7125"/>
                    </a:cubicBezTo>
                    <a:cubicBezTo>
                      <a:pt x="8441" y="7510"/>
                      <a:pt x="8476" y="7882"/>
                      <a:pt x="8488" y="7952"/>
                    </a:cubicBezTo>
                    <a:lnTo>
                      <a:pt x="8523" y="8092"/>
                    </a:lnTo>
                    <a:lnTo>
                      <a:pt x="8430" y="7964"/>
                    </a:lnTo>
                    <a:cubicBezTo>
                      <a:pt x="8267" y="7742"/>
                      <a:pt x="7859" y="6811"/>
                      <a:pt x="7626" y="6124"/>
                    </a:cubicBezTo>
                    <a:cubicBezTo>
                      <a:pt x="7441" y="5577"/>
                      <a:pt x="7356" y="5364"/>
                      <a:pt x="7301" y="5364"/>
                    </a:cubicBezTo>
                    <a:cubicBezTo>
                      <a:pt x="7283" y="5364"/>
                      <a:pt x="7268" y="5386"/>
                      <a:pt x="7254" y="5426"/>
                    </a:cubicBezTo>
                    <a:cubicBezTo>
                      <a:pt x="7137" y="5717"/>
                      <a:pt x="7720" y="7393"/>
                      <a:pt x="8220" y="8173"/>
                    </a:cubicBezTo>
                    <a:cubicBezTo>
                      <a:pt x="8291" y="8288"/>
                      <a:pt x="8322" y="8348"/>
                      <a:pt x="8307" y="8348"/>
                    </a:cubicBezTo>
                    <a:cubicBezTo>
                      <a:pt x="8270" y="8348"/>
                      <a:pt x="7959" y="7986"/>
                      <a:pt x="7289" y="7184"/>
                    </a:cubicBezTo>
                    <a:cubicBezTo>
                      <a:pt x="6400" y="6126"/>
                      <a:pt x="5619" y="5318"/>
                      <a:pt x="5484" y="5318"/>
                    </a:cubicBezTo>
                    <a:cubicBezTo>
                      <a:pt x="5480" y="5318"/>
                      <a:pt x="5476" y="5319"/>
                      <a:pt x="5473" y="5321"/>
                    </a:cubicBezTo>
                    <a:cubicBezTo>
                      <a:pt x="5438" y="5344"/>
                      <a:pt x="5601" y="5554"/>
                      <a:pt x="5834" y="5798"/>
                    </a:cubicBezTo>
                    <a:cubicBezTo>
                      <a:pt x="6066" y="6043"/>
                      <a:pt x="6579" y="6636"/>
                      <a:pt x="6975" y="7137"/>
                    </a:cubicBezTo>
                    <a:cubicBezTo>
                      <a:pt x="7370" y="7626"/>
                      <a:pt x="7801" y="8162"/>
                      <a:pt x="7941" y="8313"/>
                    </a:cubicBezTo>
                    <a:cubicBezTo>
                      <a:pt x="8081" y="8476"/>
                      <a:pt x="8185" y="8616"/>
                      <a:pt x="8185" y="8627"/>
                    </a:cubicBezTo>
                    <a:cubicBezTo>
                      <a:pt x="8185" y="8628"/>
                      <a:pt x="8185" y="8628"/>
                      <a:pt x="8183" y="8628"/>
                    </a:cubicBezTo>
                    <a:cubicBezTo>
                      <a:pt x="8149" y="8628"/>
                      <a:pt x="7641" y="8315"/>
                      <a:pt x="6742" y="7731"/>
                    </a:cubicBezTo>
                    <a:cubicBezTo>
                      <a:pt x="6066" y="7288"/>
                      <a:pt x="5636" y="7056"/>
                      <a:pt x="5508" y="7056"/>
                    </a:cubicBezTo>
                    <a:cubicBezTo>
                      <a:pt x="5368" y="7056"/>
                      <a:pt x="5414" y="7125"/>
                      <a:pt x="5589" y="7230"/>
                    </a:cubicBezTo>
                    <a:cubicBezTo>
                      <a:pt x="5694" y="7288"/>
                      <a:pt x="6101" y="7568"/>
                      <a:pt x="6520" y="7859"/>
                    </a:cubicBezTo>
                    <a:cubicBezTo>
                      <a:pt x="6928" y="8138"/>
                      <a:pt x="7475" y="8511"/>
                      <a:pt x="7731" y="8674"/>
                    </a:cubicBezTo>
                    <a:lnTo>
                      <a:pt x="8209" y="8965"/>
                    </a:lnTo>
                    <a:lnTo>
                      <a:pt x="7894" y="8965"/>
                    </a:lnTo>
                    <a:cubicBezTo>
                      <a:pt x="7720" y="8953"/>
                      <a:pt x="7289" y="8930"/>
                      <a:pt x="6940" y="8907"/>
                    </a:cubicBezTo>
                    <a:cubicBezTo>
                      <a:pt x="6684" y="8890"/>
                      <a:pt x="6197" y="8879"/>
                      <a:pt x="5717" y="8879"/>
                    </a:cubicBezTo>
                    <a:cubicBezTo>
                      <a:pt x="5542" y="8879"/>
                      <a:pt x="5367" y="8880"/>
                      <a:pt x="5205" y="8883"/>
                    </a:cubicBezTo>
                    <a:cubicBezTo>
                      <a:pt x="5040" y="8887"/>
                      <a:pt x="4873" y="8888"/>
                      <a:pt x="4715" y="8888"/>
                    </a:cubicBezTo>
                    <a:cubicBezTo>
                      <a:pt x="4282" y="8888"/>
                      <a:pt x="3906" y="8877"/>
                      <a:pt x="3761" y="8860"/>
                    </a:cubicBezTo>
                    <a:cubicBezTo>
                      <a:pt x="2632" y="8685"/>
                      <a:pt x="1607" y="7579"/>
                      <a:pt x="1503" y="6439"/>
                    </a:cubicBezTo>
                    <a:cubicBezTo>
                      <a:pt x="1433" y="5798"/>
                      <a:pt x="1712" y="5239"/>
                      <a:pt x="2550" y="4308"/>
                    </a:cubicBezTo>
                    <a:cubicBezTo>
                      <a:pt x="3202" y="3563"/>
                      <a:pt x="3517" y="3132"/>
                      <a:pt x="3750" y="2631"/>
                    </a:cubicBezTo>
                    <a:cubicBezTo>
                      <a:pt x="4378" y="1304"/>
                      <a:pt x="4425" y="1223"/>
                      <a:pt x="4728" y="920"/>
                    </a:cubicBezTo>
                    <a:cubicBezTo>
                      <a:pt x="5154" y="503"/>
                      <a:pt x="5742" y="248"/>
                      <a:pt x="6256" y="248"/>
                    </a:cubicBezTo>
                    <a:close/>
                    <a:moveTo>
                      <a:pt x="13121" y="672"/>
                    </a:moveTo>
                    <a:cubicBezTo>
                      <a:pt x="13405" y="672"/>
                      <a:pt x="13668" y="734"/>
                      <a:pt x="13902" y="862"/>
                    </a:cubicBezTo>
                    <a:cubicBezTo>
                      <a:pt x="14263" y="1048"/>
                      <a:pt x="14426" y="1269"/>
                      <a:pt x="14752" y="1898"/>
                    </a:cubicBezTo>
                    <a:cubicBezTo>
                      <a:pt x="14996" y="2399"/>
                      <a:pt x="15066" y="2492"/>
                      <a:pt x="15671" y="3086"/>
                    </a:cubicBezTo>
                    <a:cubicBezTo>
                      <a:pt x="16055" y="3458"/>
                      <a:pt x="16381" y="3819"/>
                      <a:pt x="16440" y="3959"/>
                    </a:cubicBezTo>
                    <a:cubicBezTo>
                      <a:pt x="16603" y="4261"/>
                      <a:pt x="16707" y="4809"/>
                      <a:pt x="16707" y="5274"/>
                    </a:cubicBezTo>
                    <a:cubicBezTo>
                      <a:pt x="16719" y="6310"/>
                      <a:pt x="16055" y="7649"/>
                      <a:pt x="15229" y="8301"/>
                    </a:cubicBezTo>
                    <a:cubicBezTo>
                      <a:pt x="14623" y="8790"/>
                      <a:pt x="13611" y="9209"/>
                      <a:pt x="12726" y="9372"/>
                    </a:cubicBezTo>
                    <a:cubicBezTo>
                      <a:pt x="12481" y="9407"/>
                      <a:pt x="12109" y="9442"/>
                      <a:pt x="11899" y="9442"/>
                    </a:cubicBezTo>
                    <a:cubicBezTo>
                      <a:pt x="11550" y="9442"/>
                      <a:pt x="9815" y="9174"/>
                      <a:pt x="9757" y="9116"/>
                    </a:cubicBezTo>
                    <a:cubicBezTo>
                      <a:pt x="9745" y="9105"/>
                      <a:pt x="10339" y="8825"/>
                      <a:pt x="11073" y="8511"/>
                    </a:cubicBezTo>
                    <a:cubicBezTo>
                      <a:pt x="11818" y="8196"/>
                      <a:pt x="12481" y="7905"/>
                      <a:pt x="12551" y="7859"/>
                    </a:cubicBezTo>
                    <a:cubicBezTo>
                      <a:pt x="12686" y="7774"/>
                      <a:pt x="12656" y="7715"/>
                      <a:pt x="12527" y="7715"/>
                    </a:cubicBezTo>
                    <a:cubicBezTo>
                      <a:pt x="12478" y="7715"/>
                      <a:pt x="12415" y="7723"/>
                      <a:pt x="12342" y="7742"/>
                    </a:cubicBezTo>
                    <a:cubicBezTo>
                      <a:pt x="12144" y="7801"/>
                      <a:pt x="10630" y="8441"/>
                      <a:pt x="10304" y="8604"/>
                    </a:cubicBezTo>
                    <a:cubicBezTo>
                      <a:pt x="10301" y="8606"/>
                      <a:pt x="10299" y="8607"/>
                      <a:pt x="10297" y="8607"/>
                    </a:cubicBezTo>
                    <a:cubicBezTo>
                      <a:pt x="10248" y="8607"/>
                      <a:pt x="11008" y="7735"/>
                      <a:pt x="11888" y="6776"/>
                    </a:cubicBezTo>
                    <a:cubicBezTo>
                      <a:pt x="13564" y="4960"/>
                      <a:pt x="13564" y="4960"/>
                      <a:pt x="13471" y="4902"/>
                    </a:cubicBezTo>
                    <a:cubicBezTo>
                      <a:pt x="13466" y="4899"/>
                      <a:pt x="13461" y="4898"/>
                      <a:pt x="13454" y="4898"/>
                    </a:cubicBezTo>
                    <a:cubicBezTo>
                      <a:pt x="13287" y="4898"/>
                      <a:pt x="12438" y="5730"/>
                      <a:pt x="11364" y="6939"/>
                    </a:cubicBezTo>
                    <a:cubicBezTo>
                      <a:pt x="11252" y="7069"/>
                      <a:pt x="11171" y="7154"/>
                      <a:pt x="11148" y="7154"/>
                    </a:cubicBezTo>
                    <a:cubicBezTo>
                      <a:pt x="11142" y="7154"/>
                      <a:pt x="11140" y="7149"/>
                      <a:pt x="11142" y="7137"/>
                    </a:cubicBezTo>
                    <a:cubicBezTo>
                      <a:pt x="11305" y="6683"/>
                      <a:pt x="11503" y="5903"/>
                      <a:pt x="11538" y="5542"/>
                    </a:cubicBezTo>
                    <a:cubicBezTo>
                      <a:pt x="11631" y="4750"/>
                      <a:pt x="11666" y="3155"/>
                      <a:pt x="11596" y="2899"/>
                    </a:cubicBezTo>
                    <a:cubicBezTo>
                      <a:pt x="11527" y="2631"/>
                      <a:pt x="11259" y="2340"/>
                      <a:pt x="11038" y="2282"/>
                    </a:cubicBezTo>
                    <a:cubicBezTo>
                      <a:pt x="11010" y="2275"/>
                      <a:pt x="10981" y="2271"/>
                      <a:pt x="10952" y="2271"/>
                    </a:cubicBezTo>
                    <a:cubicBezTo>
                      <a:pt x="10755" y="2271"/>
                      <a:pt x="10520" y="2431"/>
                      <a:pt x="10409" y="2643"/>
                    </a:cubicBezTo>
                    <a:cubicBezTo>
                      <a:pt x="10211" y="3039"/>
                      <a:pt x="10188" y="3516"/>
                      <a:pt x="10316" y="4552"/>
                    </a:cubicBezTo>
                    <a:cubicBezTo>
                      <a:pt x="10525" y="6310"/>
                      <a:pt x="10444" y="6788"/>
                      <a:pt x="9722" y="7952"/>
                    </a:cubicBezTo>
                    <a:cubicBezTo>
                      <a:pt x="9472" y="8351"/>
                      <a:pt x="9369" y="8508"/>
                      <a:pt x="9335" y="8508"/>
                    </a:cubicBezTo>
                    <a:cubicBezTo>
                      <a:pt x="9318" y="8508"/>
                      <a:pt x="9319" y="8471"/>
                      <a:pt x="9326" y="8406"/>
                    </a:cubicBezTo>
                    <a:cubicBezTo>
                      <a:pt x="9493" y="7323"/>
                      <a:pt x="9527" y="6755"/>
                      <a:pt x="9440" y="6755"/>
                    </a:cubicBezTo>
                    <a:cubicBezTo>
                      <a:pt x="9418" y="6755"/>
                      <a:pt x="9388" y="6793"/>
                      <a:pt x="9350" y="6869"/>
                    </a:cubicBezTo>
                    <a:cubicBezTo>
                      <a:pt x="9245" y="7056"/>
                      <a:pt x="9163" y="7498"/>
                      <a:pt x="9117" y="8115"/>
                    </a:cubicBezTo>
                    <a:cubicBezTo>
                      <a:pt x="9096" y="8337"/>
                      <a:pt x="9065" y="8492"/>
                      <a:pt x="9042" y="8492"/>
                    </a:cubicBezTo>
                    <a:cubicBezTo>
                      <a:pt x="9040" y="8492"/>
                      <a:pt x="9037" y="8491"/>
                      <a:pt x="9035" y="8488"/>
                    </a:cubicBezTo>
                    <a:cubicBezTo>
                      <a:pt x="8930" y="8278"/>
                      <a:pt x="8709" y="7102"/>
                      <a:pt x="8709" y="6706"/>
                    </a:cubicBezTo>
                    <a:cubicBezTo>
                      <a:pt x="8721" y="5926"/>
                      <a:pt x="9047" y="4343"/>
                      <a:pt x="9350" y="3621"/>
                    </a:cubicBezTo>
                    <a:cubicBezTo>
                      <a:pt x="9559" y="3097"/>
                      <a:pt x="10013" y="2480"/>
                      <a:pt x="10514" y="1991"/>
                    </a:cubicBezTo>
                    <a:cubicBezTo>
                      <a:pt x="11410" y="1138"/>
                      <a:pt x="12343" y="672"/>
                      <a:pt x="13121" y="672"/>
                    </a:cubicBezTo>
                    <a:close/>
                    <a:moveTo>
                      <a:pt x="9384" y="9500"/>
                    </a:moveTo>
                    <a:cubicBezTo>
                      <a:pt x="9396" y="9500"/>
                      <a:pt x="9850" y="9745"/>
                      <a:pt x="10409" y="10036"/>
                    </a:cubicBezTo>
                    <a:cubicBezTo>
                      <a:pt x="10956" y="10339"/>
                      <a:pt x="11596" y="10653"/>
                      <a:pt x="11818" y="10746"/>
                    </a:cubicBezTo>
                    <a:cubicBezTo>
                      <a:pt x="12113" y="10859"/>
                      <a:pt x="12466" y="10939"/>
                      <a:pt x="12627" y="10939"/>
                    </a:cubicBezTo>
                    <a:cubicBezTo>
                      <a:pt x="12682" y="10939"/>
                      <a:pt x="12714" y="10930"/>
                      <a:pt x="12714" y="10909"/>
                    </a:cubicBezTo>
                    <a:cubicBezTo>
                      <a:pt x="12714" y="10886"/>
                      <a:pt x="12551" y="10793"/>
                      <a:pt x="12353" y="10723"/>
                    </a:cubicBezTo>
                    <a:cubicBezTo>
                      <a:pt x="12039" y="10606"/>
                      <a:pt x="10153" y="9605"/>
                      <a:pt x="10176" y="9570"/>
                    </a:cubicBezTo>
                    <a:lnTo>
                      <a:pt x="10176" y="9570"/>
                    </a:lnTo>
                    <a:cubicBezTo>
                      <a:pt x="10188" y="9570"/>
                      <a:pt x="10432" y="9605"/>
                      <a:pt x="10723" y="9663"/>
                    </a:cubicBezTo>
                    <a:cubicBezTo>
                      <a:pt x="11014" y="9722"/>
                      <a:pt x="11422" y="9780"/>
                      <a:pt x="11631" y="9791"/>
                    </a:cubicBezTo>
                    <a:cubicBezTo>
                      <a:pt x="12120" y="9838"/>
                      <a:pt x="13063" y="9966"/>
                      <a:pt x="13657" y="10094"/>
                    </a:cubicBezTo>
                    <a:cubicBezTo>
                      <a:pt x="13913" y="10141"/>
                      <a:pt x="14426" y="10222"/>
                      <a:pt x="14775" y="10257"/>
                    </a:cubicBezTo>
                    <a:cubicBezTo>
                      <a:pt x="15532" y="10327"/>
                      <a:pt x="16731" y="10560"/>
                      <a:pt x="17150" y="10723"/>
                    </a:cubicBezTo>
                    <a:cubicBezTo>
                      <a:pt x="17767" y="10956"/>
                      <a:pt x="18244" y="11398"/>
                      <a:pt x="18361" y="11829"/>
                    </a:cubicBezTo>
                    <a:cubicBezTo>
                      <a:pt x="18442" y="12120"/>
                      <a:pt x="18430" y="12842"/>
                      <a:pt x="18337" y="13203"/>
                    </a:cubicBezTo>
                    <a:cubicBezTo>
                      <a:pt x="18116" y="14064"/>
                      <a:pt x="17406" y="14833"/>
                      <a:pt x="16614" y="15077"/>
                    </a:cubicBezTo>
                    <a:cubicBezTo>
                      <a:pt x="16475" y="15124"/>
                      <a:pt x="15997" y="15170"/>
                      <a:pt x="15543" y="15194"/>
                    </a:cubicBezTo>
                    <a:cubicBezTo>
                      <a:pt x="14600" y="15240"/>
                      <a:pt x="14391" y="15310"/>
                      <a:pt x="13739" y="15764"/>
                    </a:cubicBezTo>
                    <a:cubicBezTo>
                      <a:pt x="13541" y="15904"/>
                      <a:pt x="13261" y="16078"/>
                      <a:pt x="13098" y="16137"/>
                    </a:cubicBezTo>
                    <a:cubicBezTo>
                      <a:pt x="12877" y="16230"/>
                      <a:pt x="12703" y="16265"/>
                      <a:pt x="12423" y="16265"/>
                    </a:cubicBezTo>
                    <a:cubicBezTo>
                      <a:pt x="11981" y="16253"/>
                      <a:pt x="11876" y="16230"/>
                      <a:pt x="11433" y="15997"/>
                    </a:cubicBezTo>
                    <a:cubicBezTo>
                      <a:pt x="10700" y="15601"/>
                      <a:pt x="9943" y="14693"/>
                      <a:pt x="9291" y="13389"/>
                    </a:cubicBezTo>
                    <a:cubicBezTo>
                      <a:pt x="8814" y="12434"/>
                      <a:pt x="8674" y="11654"/>
                      <a:pt x="8837" y="10816"/>
                    </a:cubicBezTo>
                    <a:cubicBezTo>
                      <a:pt x="8899" y="10477"/>
                      <a:pt x="9033" y="10121"/>
                      <a:pt x="9096" y="10121"/>
                    </a:cubicBezTo>
                    <a:cubicBezTo>
                      <a:pt x="9104" y="10121"/>
                      <a:pt x="9111" y="10127"/>
                      <a:pt x="9117" y="10141"/>
                    </a:cubicBezTo>
                    <a:cubicBezTo>
                      <a:pt x="9128" y="10187"/>
                      <a:pt x="9245" y="10548"/>
                      <a:pt x="9361" y="10944"/>
                    </a:cubicBezTo>
                    <a:cubicBezTo>
                      <a:pt x="9617" y="11759"/>
                      <a:pt x="9920" y="12388"/>
                      <a:pt x="10188" y="12644"/>
                    </a:cubicBezTo>
                    <a:cubicBezTo>
                      <a:pt x="10288" y="12739"/>
                      <a:pt x="10371" y="12783"/>
                      <a:pt x="10414" y="12783"/>
                    </a:cubicBezTo>
                    <a:cubicBezTo>
                      <a:pt x="10472" y="12783"/>
                      <a:pt x="10460" y="12707"/>
                      <a:pt x="10327" y="12574"/>
                    </a:cubicBezTo>
                    <a:cubicBezTo>
                      <a:pt x="10071" y="12306"/>
                      <a:pt x="9850" y="11794"/>
                      <a:pt x="9629" y="10944"/>
                    </a:cubicBezTo>
                    <a:cubicBezTo>
                      <a:pt x="9513" y="10502"/>
                      <a:pt x="9396" y="10083"/>
                      <a:pt x="9361" y="10013"/>
                    </a:cubicBezTo>
                    <a:cubicBezTo>
                      <a:pt x="9338" y="9931"/>
                      <a:pt x="9315" y="9861"/>
                      <a:pt x="9315" y="9838"/>
                    </a:cubicBezTo>
                    <a:cubicBezTo>
                      <a:pt x="9315" y="9838"/>
                      <a:pt x="9315" y="9838"/>
                      <a:pt x="9315" y="9838"/>
                    </a:cubicBezTo>
                    <a:cubicBezTo>
                      <a:pt x="9326" y="9838"/>
                      <a:pt x="9671" y="10183"/>
                      <a:pt x="10095" y="10606"/>
                    </a:cubicBezTo>
                    <a:cubicBezTo>
                      <a:pt x="10677" y="11189"/>
                      <a:pt x="11026" y="11491"/>
                      <a:pt x="11410" y="11747"/>
                    </a:cubicBezTo>
                    <a:cubicBezTo>
                      <a:pt x="11992" y="12132"/>
                      <a:pt x="12633" y="12481"/>
                      <a:pt x="12749" y="12481"/>
                    </a:cubicBezTo>
                    <a:cubicBezTo>
                      <a:pt x="12935" y="12481"/>
                      <a:pt x="12842" y="12364"/>
                      <a:pt x="12470" y="12155"/>
                    </a:cubicBezTo>
                    <a:cubicBezTo>
                      <a:pt x="11666" y="11689"/>
                      <a:pt x="11096" y="11235"/>
                      <a:pt x="10234" y="10362"/>
                    </a:cubicBezTo>
                    <a:cubicBezTo>
                      <a:pt x="9757" y="9896"/>
                      <a:pt x="9373" y="9500"/>
                      <a:pt x="9384" y="9500"/>
                    </a:cubicBezTo>
                    <a:close/>
                    <a:moveTo>
                      <a:pt x="7508" y="9240"/>
                    </a:moveTo>
                    <a:cubicBezTo>
                      <a:pt x="7753" y="9240"/>
                      <a:pt x="7871" y="9253"/>
                      <a:pt x="7871" y="9279"/>
                    </a:cubicBezTo>
                    <a:cubicBezTo>
                      <a:pt x="7871" y="9314"/>
                      <a:pt x="7824" y="9337"/>
                      <a:pt x="7766" y="9337"/>
                    </a:cubicBezTo>
                    <a:cubicBezTo>
                      <a:pt x="7429" y="9337"/>
                      <a:pt x="6066" y="10013"/>
                      <a:pt x="5717" y="10350"/>
                    </a:cubicBezTo>
                    <a:cubicBezTo>
                      <a:pt x="5628" y="10439"/>
                      <a:pt x="5611" y="10484"/>
                      <a:pt x="5664" y="10484"/>
                    </a:cubicBezTo>
                    <a:cubicBezTo>
                      <a:pt x="5749" y="10484"/>
                      <a:pt x="6020" y="10367"/>
                      <a:pt x="6474" y="10129"/>
                    </a:cubicBezTo>
                    <a:cubicBezTo>
                      <a:pt x="7219" y="9745"/>
                      <a:pt x="7568" y="9605"/>
                      <a:pt x="7976" y="9524"/>
                    </a:cubicBezTo>
                    <a:cubicBezTo>
                      <a:pt x="8006" y="9517"/>
                      <a:pt x="8028" y="9514"/>
                      <a:pt x="8043" y="9514"/>
                    </a:cubicBezTo>
                    <a:cubicBezTo>
                      <a:pt x="8110" y="9514"/>
                      <a:pt x="8018" y="9587"/>
                      <a:pt x="7685" y="9815"/>
                    </a:cubicBezTo>
                    <a:cubicBezTo>
                      <a:pt x="7149" y="10164"/>
                      <a:pt x="6590" y="10665"/>
                      <a:pt x="5217" y="12027"/>
                    </a:cubicBezTo>
                    <a:cubicBezTo>
                      <a:pt x="4332" y="12912"/>
                      <a:pt x="4111" y="13156"/>
                      <a:pt x="4157" y="13214"/>
                    </a:cubicBezTo>
                    <a:cubicBezTo>
                      <a:pt x="4165" y="13221"/>
                      <a:pt x="4175" y="13224"/>
                      <a:pt x="4189" y="13224"/>
                    </a:cubicBezTo>
                    <a:cubicBezTo>
                      <a:pt x="4387" y="13224"/>
                      <a:pt x="5227" y="12518"/>
                      <a:pt x="6404" y="11363"/>
                    </a:cubicBezTo>
                    <a:cubicBezTo>
                      <a:pt x="7440" y="10362"/>
                      <a:pt x="8162" y="9745"/>
                      <a:pt x="8488" y="9628"/>
                    </a:cubicBezTo>
                    <a:cubicBezTo>
                      <a:pt x="8490" y="9628"/>
                      <a:pt x="8492" y="9627"/>
                      <a:pt x="8493" y="9627"/>
                    </a:cubicBezTo>
                    <a:cubicBezTo>
                      <a:pt x="8574" y="9627"/>
                      <a:pt x="7756" y="10840"/>
                      <a:pt x="7207" y="11526"/>
                    </a:cubicBezTo>
                    <a:cubicBezTo>
                      <a:pt x="6759" y="12089"/>
                      <a:pt x="6584" y="12371"/>
                      <a:pt x="6689" y="12371"/>
                    </a:cubicBezTo>
                    <a:cubicBezTo>
                      <a:pt x="6713" y="12371"/>
                      <a:pt x="6749" y="12357"/>
                      <a:pt x="6800" y="12330"/>
                    </a:cubicBezTo>
                    <a:cubicBezTo>
                      <a:pt x="7126" y="12155"/>
                      <a:pt x="8127" y="10816"/>
                      <a:pt x="8663" y="9826"/>
                    </a:cubicBezTo>
                    <a:cubicBezTo>
                      <a:pt x="8772" y="9619"/>
                      <a:pt x="8871" y="9452"/>
                      <a:pt x="8883" y="9452"/>
                    </a:cubicBezTo>
                    <a:cubicBezTo>
                      <a:pt x="8883" y="9452"/>
                      <a:pt x="8884" y="9452"/>
                      <a:pt x="8884" y="9454"/>
                    </a:cubicBezTo>
                    <a:cubicBezTo>
                      <a:pt x="8884" y="9594"/>
                      <a:pt x="8011" y="12004"/>
                      <a:pt x="7789" y="12481"/>
                    </a:cubicBezTo>
                    <a:cubicBezTo>
                      <a:pt x="7289" y="13517"/>
                      <a:pt x="6672" y="14448"/>
                      <a:pt x="6101" y="15007"/>
                    </a:cubicBezTo>
                    <a:cubicBezTo>
                      <a:pt x="5531" y="15566"/>
                      <a:pt x="4506" y="16148"/>
                      <a:pt x="3726" y="16369"/>
                    </a:cubicBezTo>
                    <a:cubicBezTo>
                      <a:pt x="3388" y="16462"/>
                      <a:pt x="3095" y="16509"/>
                      <a:pt x="2822" y="16509"/>
                    </a:cubicBezTo>
                    <a:cubicBezTo>
                      <a:pt x="2475" y="16509"/>
                      <a:pt x="2161" y="16433"/>
                      <a:pt x="1829" y="16276"/>
                    </a:cubicBezTo>
                    <a:cubicBezTo>
                      <a:pt x="979" y="15869"/>
                      <a:pt x="466" y="15054"/>
                      <a:pt x="466" y="14076"/>
                    </a:cubicBezTo>
                    <a:cubicBezTo>
                      <a:pt x="466" y="13447"/>
                      <a:pt x="711" y="12586"/>
                      <a:pt x="1025" y="12027"/>
                    </a:cubicBezTo>
                    <a:cubicBezTo>
                      <a:pt x="1584" y="11095"/>
                      <a:pt x="2772" y="10385"/>
                      <a:pt x="4413" y="10013"/>
                    </a:cubicBezTo>
                    <a:cubicBezTo>
                      <a:pt x="5088" y="9861"/>
                      <a:pt x="5380" y="9768"/>
                      <a:pt x="6090" y="9466"/>
                    </a:cubicBezTo>
                    <a:cubicBezTo>
                      <a:pt x="6544" y="9268"/>
                      <a:pt x="6602" y="9256"/>
                      <a:pt x="7219" y="9244"/>
                    </a:cubicBezTo>
                    <a:cubicBezTo>
                      <a:pt x="7330" y="9241"/>
                      <a:pt x="7426" y="9240"/>
                      <a:pt x="7508" y="9240"/>
                    </a:cubicBezTo>
                    <a:close/>
                    <a:moveTo>
                      <a:pt x="6253" y="0"/>
                    </a:moveTo>
                    <a:cubicBezTo>
                      <a:pt x="5671" y="0"/>
                      <a:pt x="5647" y="0"/>
                      <a:pt x="5251" y="198"/>
                    </a:cubicBezTo>
                    <a:cubicBezTo>
                      <a:pt x="4541" y="547"/>
                      <a:pt x="4157" y="1002"/>
                      <a:pt x="3691" y="2061"/>
                    </a:cubicBezTo>
                    <a:cubicBezTo>
                      <a:pt x="3377" y="2760"/>
                      <a:pt x="3051" y="3237"/>
                      <a:pt x="2387" y="3994"/>
                    </a:cubicBezTo>
                    <a:cubicBezTo>
                      <a:pt x="1386" y="5111"/>
                      <a:pt x="1200" y="5495"/>
                      <a:pt x="1188" y="6334"/>
                    </a:cubicBezTo>
                    <a:cubicBezTo>
                      <a:pt x="1188" y="6788"/>
                      <a:pt x="1212" y="6916"/>
                      <a:pt x="1328" y="7195"/>
                    </a:cubicBezTo>
                    <a:cubicBezTo>
                      <a:pt x="1631" y="7917"/>
                      <a:pt x="2259" y="8639"/>
                      <a:pt x="2830" y="8918"/>
                    </a:cubicBezTo>
                    <a:cubicBezTo>
                      <a:pt x="3284" y="9136"/>
                      <a:pt x="3653" y="9223"/>
                      <a:pt x="4363" y="9223"/>
                    </a:cubicBezTo>
                    <a:cubicBezTo>
                      <a:pt x="4526" y="9223"/>
                      <a:pt x="4708" y="9218"/>
                      <a:pt x="4914" y="9209"/>
                    </a:cubicBezTo>
                    <a:cubicBezTo>
                      <a:pt x="5284" y="9201"/>
                      <a:pt x="5602" y="9193"/>
                      <a:pt x="5753" y="9193"/>
                    </a:cubicBezTo>
                    <a:cubicBezTo>
                      <a:pt x="5815" y="9193"/>
                      <a:pt x="5849" y="9194"/>
                      <a:pt x="5845" y="9198"/>
                    </a:cubicBezTo>
                    <a:cubicBezTo>
                      <a:pt x="5752" y="9291"/>
                      <a:pt x="5007" y="9535"/>
                      <a:pt x="4355" y="9687"/>
                    </a:cubicBezTo>
                    <a:cubicBezTo>
                      <a:pt x="2492" y="10141"/>
                      <a:pt x="1363" y="10839"/>
                      <a:pt x="734" y="11922"/>
                    </a:cubicBezTo>
                    <a:cubicBezTo>
                      <a:pt x="513" y="12318"/>
                      <a:pt x="269" y="13086"/>
                      <a:pt x="199" y="13645"/>
                    </a:cubicBezTo>
                    <a:cubicBezTo>
                      <a:pt x="1" y="15205"/>
                      <a:pt x="839" y="16439"/>
                      <a:pt x="2329" y="16777"/>
                    </a:cubicBezTo>
                    <a:cubicBezTo>
                      <a:pt x="2490" y="16813"/>
                      <a:pt x="2663" y="16830"/>
                      <a:pt x="2845" y="16830"/>
                    </a:cubicBezTo>
                    <a:cubicBezTo>
                      <a:pt x="3845" y="16830"/>
                      <a:pt x="5113" y="16303"/>
                      <a:pt x="6148" y="15426"/>
                    </a:cubicBezTo>
                    <a:cubicBezTo>
                      <a:pt x="6835" y="14856"/>
                      <a:pt x="7626" y="13668"/>
                      <a:pt x="8220" y="12330"/>
                    </a:cubicBezTo>
                    <a:cubicBezTo>
                      <a:pt x="8352" y="12042"/>
                      <a:pt x="8414" y="11922"/>
                      <a:pt x="8439" y="11922"/>
                    </a:cubicBezTo>
                    <a:cubicBezTo>
                      <a:pt x="8449" y="11922"/>
                      <a:pt x="8453" y="11943"/>
                      <a:pt x="8453" y="11980"/>
                    </a:cubicBezTo>
                    <a:cubicBezTo>
                      <a:pt x="8453" y="12749"/>
                      <a:pt x="9431" y="14670"/>
                      <a:pt x="10258" y="15589"/>
                    </a:cubicBezTo>
                    <a:cubicBezTo>
                      <a:pt x="10782" y="16148"/>
                      <a:pt x="11562" y="16579"/>
                      <a:pt x="12237" y="16672"/>
                    </a:cubicBezTo>
                    <a:cubicBezTo>
                      <a:pt x="12300" y="16681"/>
                      <a:pt x="12364" y="16685"/>
                      <a:pt x="12430" y="16685"/>
                    </a:cubicBezTo>
                    <a:cubicBezTo>
                      <a:pt x="12887" y="16685"/>
                      <a:pt x="13412" y="16474"/>
                      <a:pt x="13972" y="16067"/>
                    </a:cubicBezTo>
                    <a:cubicBezTo>
                      <a:pt x="14554" y="15659"/>
                      <a:pt x="14717" y="15613"/>
                      <a:pt x="15671" y="15566"/>
                    </a:cubicBezTo>
                    <a:cubicBezTo>
                      <a:pt x="16137" y="15543"/>
                      <a:pt x="16626" y="15496"/>
                      <a:pt x="16742" y="15461"/>
                    </a:cubicBezTo>
                    <a:cubicBezTo>
                      <a:pt x="17441" y="15252"/>
                      <a:pt x="18128" y="14658"/>
                      <a:pt x="18465" y="13959"/>
                    </a:cubicBezTo>
                    <a:cubicBezTo>
                      <a:pt x="19106" y="12632"/>
                      <a:pt x="18908" y="11305"/>
                      <a:pt x="17988" y="10665"/>
                    </a:cubicBezTo>
                    <a:cubicBezTo>
                      <a:pt x="17406" y="10257"/>
                      <a:pt x="16160" y="9931"/>
                      <a:pt x="14798" y="9815"/>
                    </a:cubicBezTo>
                    <a:cubicBezTo>
                      <a:pt x="14402" y="9791"/>
                      <a:pt x="13925" y="9733"/>
                      <a:pt x="13727" y="9698"/>
                    </a:cubicBezTo>
                    <a:lnTo>
                      <a:pt x="13378" y="9628"/>
                    </a:lnTo>
                    <a:lnTo>
                      <a:pt x="13809" y="9477"/>
                    </a:lnTo>
                    <a:cubicBezTo>
                      <a:pt x="14961" y="9070"/>
                      <a:pt x="15776" y="8476"/>
                      <a:pt x="16312" y="7649"/>
                    </a:cubicBezTo>
                    <a:cubicBezTo>
                      <a:pt x="16917" y="6706"/>
                      <a:pt x="17161" y="5519"/>
                      <a:pt x="16952" y="4529"/>
                    </a:cubicBezTo>
                    <a:cubicBezTo>
                      <a:pt x="16812" y="3854"/>
                      <a:pt x="16661" y="3633"/>
                      <a:pt x="15892" y="2876"/>
                    </a:cubicBezTo>
                    <a:cubicBezTo>
                      <a:pt x="15264" y="2247"/>
                      <a:pt x="15171" y="2131"/>
                      <a:pt x="14949" y="1700"/>
                    </a:cubicBezTo>
                    <a:cubicBezTo>
                      <a:pt x="14507" y="804"/>
                      <a:pt x="13983" y="431"/>
                      <a:pt x="13122" y="431"/>
                    </a:cubicBezTo>
                    <a:cubicBezTo>
                      <a:pt x="12598" y="431"/>
                      <a:pt x="12120" y="571"/>
                      <a:pt x="11538" y="885"/>
                    </a:cubicBezTo>
                    <a:cubicBezTo>
                      <a:pt x="10688" y="1351"/>
                      <a:pt x="9885" y="2108"/>
                      <a:pt x="9408" y="2911"/>
                    </a:cubicBezTo>
                    <a:cubicBezTo>
                      <a:pt x="9296" y="3092"/>
                      <a:pt x="9243" y="3169"/>
                      <a:pt x="9218" y="3169"/>
                    </a:cubicBezTo>
                    <a:cubicBezTo>
                      <a:pt x="9202" y="3169"/>
                      <a:pt x="9198" y="3135"/>
                      <a:pt x="9198" y="3074"/>
                    </a:cubicBezTo>
                    <a:cubicBezTo>
                      <a:pt x="9198" y="2783"/>
                      <a:pt x="9000" y="2096"/>
                      <a:pt x="8791" y="1712"/>
                    </a:cubicBezTo>
                    <a:cubicBezTo>
                      <a:pt x="8500" y="1141"/>
                      <a:pt x="7813" y="478"/>
                      <a:pt x="7266" y="198"/>
                    </a:cubicBezTo>
                    <a:cubicBezTo>
                      <a:pt x="6846" y="0"/>
                      <a:pt x="6823" y="0"/>
                      <a:pt x="6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2021768" y="7949159"/>
                <a:ext cx="75191" cy="27305"/>
              </a:xfrm>
              <a:custGeom>
                <a:avLst/>
                <a:gdLst/>
                <a:ahLst/>
                <a:cxnLst/>
                <a:rect l="l" t="t" r="r" b="b"/>
                <a:pathLst>
                  <a:path w="548" h="199" extrusionOk="0">
                    <a:moveTo>
                      <a:pt x="138" y="1"/>
                    </a:moveTo>
                    <a:cubicBezTo>
                      <a:pt x="116" y="1"/>
                      <a:pt x="96" y="3"/>
                      <a:pt x="82" y="8"/>
                    </a:cubicBezTo>
                    <a:cubicBezTo>
                      <a:pt x="1" y="43"/>
                      <a:pt x="1" y="55"/>
                      <a:pt x="94" y="124"/>
                    </a:cubicBezTo>
                    <a:cubicBezTo>
                      <a:pt x="160" y="171"/>
                      <a:pt x="298" y="198"/>
                      <a:pt x="405" y="198"/>
                    </a:cubicBezTo>
                    <a:cubicBezTo>
                      <a:pt x="485" y="198"/>
                      <a:pt x="548" y="183"/>
                      <a:pt x="548" y="148"/>
                    </a:cubicBezTo>
                    <a:cubicBezTo>
                      <a:pt x="548" y="87"/>
                      <a:pt x="279"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3064830" y="8210541"/>
                <a:ext cx="72035" cy="59138"/>
              </a:xfrm>
              <a:custGeom>
                <a:avLst/>
                <a:gdLst/>
                <a:ahLst/>
                <a:cxnLst/>
                <a:rect l="l" t="t" r="r" b="b"/>
                <a:pathLst>
                  <a:path w="525" h="431" extrusionOk="0">
                    <a:moveTo>
                      <a:pt x="408" y="1"/>
                    </a:moveTo>
                    <a:cubicBezTo>
                      <a:pt x="349" y="1"/>
                      <a:pt x="0" y="338"/>
                      <a:pt x="0" y="396"/>
                    </a:cubicBezTo>
                    <a:cubicBezTo>
                      <a:pt x="0" y="420"/>
                      <a:pt x="13" y="431"/>
                      <a:pt x="35" y="431"/>
                    </a:cubicBezTo>
                    <a:cubicBezTo>
                      <a:pt x="88" y="431"/>
                      <a:pt x="199" y="364"/>
                      <a:pt x="315" y="257"/>
                    </a:cubicBezTo>
                    <a:cubicBezTo>
                      <a:pt x="501" y="70"/>
                      <a:pt x="524"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2506664" y="7157601"/>
                <a:ext cx="44182" cy="93440"/>
              </a:xfrm>
              <a:custGeom>
                <a:avLst/>
                <a:gdLst/>
                <a:ahLst/>
                <a:cxnLst/>
                <a:rect l="l" t="t" r="r" b="b"/>
                <a:pathLst>
                  <a:path w="322" h="681" extrusionOk="0">
                    <a:moveTo>
                      <a:pt x="248" y="1"/>
                    </a:moveTo>
                    <a:cubicBezTo>
                      <a:pt x="151" y="1"/>
                      <a:pt x="0" y="460"/>
                      <a:pt x="54" y="619"/>
                    </a:cubicBezTo>
                    <a:cubicBezTo>
                      <a:pt x="73" y="658"/>
                      <a:pt x="100" y="681"/>
                      <a:pt x="129" y="681"/>
                    </a:cubicBezTo>
                    <a:cubicBezTo>
                      <a:pt x="135" y="681"/>
                      <a:pt x="141" y="680"/>
                      <a:pt x="147" y="678"/>
                    </a:cubicBezTo>
                    <a:cubicBezTo>
                      <a:pt x="205" y="631"/>
                      <a:pt x="321" y="61"/>
                      <a:pt x="275" y="14"/>
                    </a:cubicBezTo>
                    <a:cubicBezTo>
                      <a:pt x="267" y="5"/>
                      <a:pt x="258"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 name="Google Shape;241;p9"/>
          <p:cNvGrpSpPr/>
          <p:nvPr/>
        </p:nvGrpSpPr>
        <p:grpSpPr>
          <a:xfrm rot="10800000">
            <a:off x="-3455204" y="692501"/>
            <a:ext cx="2783029" cy="2896473"/>
            <a:chOff x="-1582426" y="5362361"/>
            <a:chExt cx="2295661" cy="2389238"/>
          </a:xfrm>
        </p:grpSpPr>
        <p:sp>
          <p:nvSpPr>
            <p:cNvPr id="242" name="Google Shape;242;p9"/>
            <p:cNvSpPr/>
            <p:nvPr/>
          </p:nvSpPr>
          <p:spPr>
            <a:xfrm>
              <a:off x="-1047311" y="6154742"/>
              <a:ext cx="50082" cy="44456"/>
            </a:xfrm>
            <a:custGeom>
              <a:avLst/>
              <a:gdLst/>
              <a:ahLst/>
              <a:cxnLst/>
              <a:rect l="l" t="t" r="r" b="b"/>
              <a:pathLst>
                <a:path w="365" h="324" extrusionOk="0">
                  <a:moveTo>
                    <a:pt x="25" y="1"/>
                  </a:moveTo>
                  <a:cubicBezTo>
                    <a:pt x="7" y="1"/>
                    <a:pt x="0" y="16"/>
                    <a:pt x="0" y="47"/>
                  </a:cubicBezTo>
                  <a:cubicBezTo>
                    <a:pt x="0" y="128"/>
                    <a:pt x="128" y="279"/>
                    <a:pt x="245" y="314"/>
                  </a:cubicBezTo>
                  <a:cubicBezTo>
                    <a:pt x="258" y="321"/>
                    <a:pt x="270" y="324"/>
                    <a:pt x="282" y="324"/>
                  </a:cubicBezTo>
                  <a:cubicBezTo>
                    <a:pt x="333" y="324"/>
                    <a:pt x="364" y="269"/>
                    <a:pt x="326" y="221"/>
                  </a:cubicBezTo>
                  <a:cubicBezTo>
                    <a:pt x="315" y="198"/>
                    <a:pt x="245" y="128"/>
                    <a:pt x="152" y="70"/>
                  </a:cubicBezTo>
                  <a:cubicBezTo>
                    <a:pt x="87" y="24"/>
                    <a:pt x="47" y="1"/>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1190283" y="6542494"/>
              <a:ext cx="74368" cy="23188"/>
            </a:xfrm>
            <a:custGeom>
              <a:avLst/>
              <a:gdLst/>
              <a:ahLst/>
              <a:cxnLst/>
              <a:rect l="l" t="t" r="r" b="b"/>
              <a:pathLst>
                <a:path w="542" h="169" extrusionOk="0">
                  <a:moveTo>
                    <a:pt x="412" y="0"/>
                  </a:moveTo>
                  <a:cubicBezTo>
                    <a:pt x="319" y="0"/>
                    <a:pt x="173" y="40"/>
                    <a:pt x="76" y="96"/>
                  </a:cubicBezTo>
                  <a:cubicBezTo>
                    <a:pt x="0" y="138"/>
                    <a:pt x="47" y="168"/>
                    <a:pt x="158" y="168"/>
                  </a:cubicBezTo>
                  <a:cubicBezTo>
                    <a:pt x="200" y="168"/>
                    <a:pt x="251" y="164"/>
                    <a:pt x="309" y="154"/>
                  </a:cubicBezTo>
                  <a:cubicBezTo>
                    <a:pt x="518" y="108"/>
                    <a:pt x="542" y="96"/>
                    <a:pt x="495" y="26"/>
                  </a:cubicBezTo>
                  <a:cubicBezTo>
                    <a:pt x="484" y="8"/>
                    <a:pt x="453"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559671" y="5446607"/>
              <a:ext cx="504110" cy="249173"/>
            </a:xfrm>
            <a:custGeom>
              <a:avLst/>
              <a:gdLst/>
              <a:ahLst/>
              <a:cxnLst/>
              <a:rect l="l" t="t" r="r" b="b"/>
              <a:pathLst>
                <a:path w="3674" h="1816" extrusionOk="0">
                  <a:moveTo>
                    <a:pt x="104" y="1"/>
                  </a:moveTo>
                  <a:cubicBezTo>
                    <a:pt x="32" y="1"/>
                    <a:pt x="0" y="23"/>
                    <a:pt x="32" y="73"/>
                  </a:cubicBezTo>
                  <a:cubicBezTo>
                    <a:pt x="44" y="108"/>
                    <a:pt x="149" y="155"/>
                    <a:pt x="265" y="178"/>
                  </a:cubicBezTo>
                  <a:cubicBezTo>
                    <a:pt x="370" y="213"/>
                    <a:pt x="696" y="399"/>
                    <a:pt x="999" y="574"/>
                  </a:cubicBezTo>
                  <a:cubicBezTo>
                    <a:pt x="1499" y="877"/>
                    <a:pt x="1592" y="923"/>
                    <a:pt x="2186" y="1063"/>
                  </a:cubicBezTo>
                  <a:lnTo>
                    <a:pt x="2838" y="1214"/>
                  </a:lnTo>
                  <a:lnTo>
                    <a:pt x="3164" y="1494"/>
                  </a:lnTo>
                  <a:cubicBezTo>
                    <a:pt x="3339" y="1657"/>
                    <a:pt x="3513" y="1796"/>
                    <a:pt x="3560" y="1808"/>
                  </a:cubicBezTo>
                  <a:cubicBezTo>
                    <a:pt x="3574" y="1813"/>
                    <a:pt x="3586" y="1816"/>
                    <a:pt x="3595" y="1816"/>
                  </a:cubicBezTo>
                  <a:cubicBezTo>
                    <a:pt x="3673" y="1816"/>
                    <a:pt x="3608" y="1654"/>
                    <a:pt x="3432" y="1447"/>
                  </a:cubicBezTo>
                  <a:cubicBezTo>
                    <a:pt x="3141" y="1109"/>
                    <a:pt x="2850" y="946"/>
                    <a:pt x="2326" y="853"/>
                  </a:cubicBezTo>
                  <a:cubicBezTo>
                    <a:pt x="1860" y="772"/>
                    <a:pt x="1441" y="609"/>
                    <a:pt x="917" y="294"/>
                  </a:cubicBezTo>
                  <a:cubicBezTo>
                    <a:pt x="634" y="117"/>
                    <a:pt x="268" y="1"/>
                    <a:pt x="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246972" y="6021238"/>
              <a:ext cx="35812" cy="86442"/>
            </a:xfrm>
            <a:custGeom>
              <a:avLst/>
              <a:gdLst/>
              <a:ahLst/>
              <a:cxnLst/>
              <a:rect l="l" t="t" r="r" b="b"/>
              <a:pathLst>
                <a:path w="261" h="630" extrusionOk="0">
                  <a:moveTo>
                    <a:pt x="220" y="1"/>
                  </a:moveTo>
                  <a:cubicBezTo>
                    <a:pt x="200" y="1"/>
                    <a:pt x="168" y="36"/>
                    <a:pt x="128" y="111"/>
                  </a:cubicBezTo>
                  <a:cubicBezTo>
                    <a:pt x="35" y="274"/>
                    <a:pt x="0" y="507"/>
                    <a:pt x="47" y="589"/>
                  </a:cubicBezTo>
                  <a:cubicBezTo>
                    <a:pt x="61" y="614"/>
                    <a:pt x="73" y="629"/>
                    <a:pt x="86" y="629"/>
                  </a:cubicBezTo>
                  <a:cubicBezTo>
                    <a:pt x="113" y="629"/>
                    <a:pt x="142" y="553"/>
                    <a:pt x="198" y="344"/>
                  </a:cubicBezTo>
                  <a:cubicBezTo>
                    <a:pt x="259" y="130"/>
                    <a:pt x="260" y="1"/>
                    <a:pt x="2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44178" y="5750525"/>
              <a:ext cx="65724" cy="173845"/>
            </a:xfrm>
            <a:custGeom>
              <a:avLst/>
              <a:gdLst/>
              <a:ahLst/>
              <a:cxnLst/>
              <a:rect l="l" t="t" r="r" b="b"/>
              <a:pathLst>
                <a:path w="479" h="1267" extrusionOk="0">
                  <a:moveTo>
                    <a:pt x="82" y="0"/>
                  </a:moveTo>
                  <a:cubicBezTo>
                    <a:pt x="1" y="0"/>
                    <a:pt x="1" y="117"/>
                    <a:pt x="71" y="233"/>
                  </a:cubicBezTo>
                  <a:cubicBezTo>
                    <a:pt x="106" y="280"/>
                    <a:pt x="152" y="513"/>
                    <a:pt x="187" y="746"/>
                  </a:cubicBezTo>
                  <a:cubicBezTo>
                    <a:pt x="222" y="978"/>
                    <a:pt x="280" y="1188"/>
                    <a:pt x="303" y="1223"/>
                  </a:cubicBezTo>
                  <a:cubicBezTo>
                    <a:pt x="318" y="1251"/>
                    <a:pt x="326" y="1266"/>
                    <a:pt x="333" y="1266"/>
                  </a:cubicBezTo>
                  <a:cubicBezTo>
                    <a:pt x="344" y="1266"/>
                    <a:pt x="353" y="1234"/>
                    <a:pt x="373" y="1165"/>
                  </a:cubicBezTo>
                  <a:cubicBezTo>
                    <a:pt x="478" y="839"/>
                    <a:pt x="269"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1485007" y="5943166"/>
              <a:ext cx="81640" cy="667664"/>
            </a:xfrm>
            <a:custGeom>
              <a:avLst/>
              <a:gdLst/>
              <a:ahLst/>
              <a:cxnLst/>
              <a:rect l="l" t="t" r="r" b="b"/>
              <a:pathLst>
                <a:path w="595" h="4866" extrusionOk="0">
                  <a:moveTo>
                    <a:pt x="450" y="0"/>
                  </a:moveTo>
                  <a:cubicBezTo>
                    <a:pt x="438" y="0"/>
                    <a:pt x="424" y="2"/>
                    <a:pt x="408" y="5"/>
                  </a:cubicBezTo>
                  <a:cubicBezTo>
                    <a:pt x="245" y="40"/>
                    <a:pt x="94" y="517"/>
                    <a:pt x="128" y="902"/>
                  </a:cubicBezTo>
                  <a:cubicBezTo>
                    <a:pt x="128" y="1030"/>
                    <a:pt x="187" y="1332"/>
                    <a:pt x="233" y="1589"/>
                  </a:cubicBezTo>
                  <a:cubicBezTo>
                    <a:pt x="396" y="2357"/>
                    <a:pt x="396" y="2625"/>
                    <a:pt x="210" y="3451"/>
                  </a:cubicBezTo>
                  <a:cubicBezTo>
                    <a:pt x="35" y="4208"/>
                    <a:pt x="0" y="4685"/>
                    <a:pt x="82" y="4813"/>
                  </a:cubicBezTo>
                  <a:cubicBezTo>
                    <a:pt x="103" y="4849"/>
                    <a:pt x="122" y="4866"/>
                    <a:pt x="138" y="4866"/>
                  </a:cubicBezTo>
                  <a:cubicBezTo>
                    <a:pt x="176" y="4866"/>
                    <a:pt x="198" y="4775"/>
                    <a:pt x="198" y="4604"/>
                  </a:cubicBezTo>
                  <a:cubicBezTo>
                    <a:pt x="198" y="4476"/>
                    <a:pt x="280" y="4045"/>
                    <a:pt x="361" y="3649"/>
                  </a:cubicBezTo>
                  <a:cubicBezTo>
                    <a:pt x="583" y="2636"/>
                    <a:pt x="594" y="2415"/>
                    <a:pt x="420" y="1437"/>
                  </a:cubicBezTo>
                  <a:cubicBezTo>
                    <a:pt x="303" y="785"/>
                    <a:pt x="303" y="424"/>
                    <a:pt x="431" y="215"/>
                  </a:cubicBezTo>
                  <a:cubicBezTo>
                    <a:pt x="511" y="64"/>
                    <a:pt x="523"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1457703" y="6666668"/>
              <a:ext cx="226534" cy="141326"/>
            </a:xfrm>
            <a:custGeom>
              <a:avLst/>
              <a:gdLst/>
              <a:ahLst/>
              <a:cxnLst/>
              <a:rect l="l" t="t" r="r" b="b"/>
              <a:pathLst>
                <a:path w="1651" h="1030" extrusionOk="0">
                  <a:moveTo>
                    <a:pt x="40" y="1"/>
                  </a:moveTo>
                  <a:cubicBezTo>
                    <a:pt x="9" y="1"/>
                    <a:pt x="0" y="42"/>
                    <a:pt x="11" y="123"/>
                  </a:cubicBezTo>
                  <a:cubicBezTo>
                    <a:pt x="23" y="216"/>
                    <a:pt x="69" y="297"/>
                    <a:pt x="209" y="449"/>
                  </a:cubicBezTo>
                  <a:cubicBezTo>
                    <a:pt x="523" y="786"/>
                    <a:pt x="849" y="949"/>
                    <a:pt x="1373" y="1019"/>
                  </a:cubicBezTo>
                  <a:cubicBezTo>
                    <a:pt x="1433" y="1026"/>
                    <a:pt x="1483" y="1030"/>
                    <a:pt x="1523" y="1030"/>
                  </a:cubicBezTo>
                  <a:cubicBezTo>
                    <a:pt x="1615" y="1030"/>
                    <a:pt x="1650" y="1010"/>
                    <a:pt x="1618" y="961"/>
                  </a:cubicBezTo>
                  <a:cubicBezTo>
                    <a:pt x="1606" y="949"/>
                    <a:pt x="1420" y="856"/>
                    <a:pt x="1198" y="775"/>
                  </a:cubicBezTo>
                  <a:cubicBezTo>
                    <a:pt x="721" y="588"/>
                    <a:pt x="418" y="402"/>
                    <a:pt x="232" y="169"/>
                  </a:cubicBezTo>
                  <a:cubicBezTo>
                    <a:pt x="138" y="56"/>
                    <a:pt x="75" y="1"/>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265777" y="6394171"/>
              <a:ext cx="359490" cy="519477"/>
            </a:xfrm>
            <a:custGeom>
              <a:avLst/>
              <a:gdLst/>
              <a:ahLst/>
              <a:cxnLst/>
              <a:rect l="l" t="t" r="r" b="b"/>
              <a:pathLst>
                <a:path w="2620" h="3786" extrusionOk="0">
                  <a:moveTo>
                    <a:pt x="2369" y="1"/>
                  </a:moveTo>
                  <a:cubicBezTo>
                    <a:pt x="2367" y="1"/>
                    <a:pt x="2366" y="1"/>
                    <a:pt x="2364" y="1"/>
                  </a:cubicBezTo>
                  <a:cubicBezTo>
                    <a:pt x="2340" y="13"/>
                    <a:pt x="2317" y="141"/>
                    <a:pt x="2329" y="292"/>
                  </a:cubicBezTo>
                  <a:cubicBezTo>
                    <a:pt x="2375" y="1049"/>
                    <a:pt x="2201" y="1329"/>
                    <a:pt x="1153" y="2225"/>
                  </a:cubicBezTo>
                  <a:cubicBezTo>
                    <a:pt x="711" y="2598"/>
                    <a:pt x="524" y="2784"/>
                    <a:pt x="385" y="2982"/>
                  </a:cubicBezTo>
                  <a:cubicBezTo>
                    <a:pt x="163" y="3331"/>
                    <a:pt x="0" y="3704"/>
                    <a:pt x="47" y="3773"/>
                  </a:cubicBezTo>
                  <a:cubicBezTo>
                    <a:pt x="51" y="3782"/>
                    <a:pt x="56" y="3786"/>
                    <a:pt x="64" y="3786"/>
                  </a:cubicBezTo>
                  <a:cubicBezTo>
                    <a:pt x="97" y="3786"/>
                    <a:pt x="169" y="3692"/>
                    <a:pt x="303" y="3471"/>
                  </a:cubicBezTo>
                  <a:cubicBezTo>
                    <a:pt x="629" y="2935"/>
                    <a:pt x="722" y="2842"/>
                    <a:pt x="1293" y="2411"/>
                  </a:cubicBezTo>
                  <a:cubicBezTo>
                    <a:pt x="2282" y="1643"/>
                    <a:pt x="2620" y="1142"/>
                    <a:pt x="2573" y="502"/>
                  </a:cubicBezTo>
                  <a:cubicBezTo>
                    <a:pt x="2551" y="240"/>
                    <a:pt x="2450" y="1"/>
                    <a:pt x="2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865235" y="6965646"/>
              <a:ext cx="38419" cy="61745"/>
            </a:xfrm>
            <a:custGeom>
              <a:avLst/>
              <a:gdLst/>
              <a:ahLst/>
              <a:cxnLst/>
              <a:rect l="l" t="t" r="r" b="b"/>
              <a:pathLst>
                <a:path w="280" h="450" extrusionOk="0">
                  <a:moveTo>
                    <a:pt x="236" y="1"/>
                  </a:moveTo>
                  <a:cubicBezTo>
                    <a:pt x="226" y="1"/>
                    <a:pt x="214" y="2"/>
                    <a:pt x="199" y="4"/>
                  </a:cubicBezTo>
                  <a:cubicBezTo>
                    <a:pt x="105" y="28"/>
                    <a:pt x="1" y="354"/>
                    <a:pt x="59" y="435"/>
                  </a:cubicBezTo>
                  <a:cubicBezTo>
                    <a:pt x="64" y="445"/>
                    <a:pt x="71" y="449"/>
                    <a:pt x="79" y="449"/>
                  </a:cubicBezTo>
                  <a:cubicBezTo>
                    <a:pt x="128" y="449"/>
                    <a:pt x="227" y="281"/>
                    <a:pt x="257" y="121"/>
                  </a:cubicBezTo>
                  <a:cubicBezTo>
                    <a:pt x="276" y="26"/>
                    <a:pt x="279"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86857" y="6943830"/>
              <a:ext cx="161496" cy="79033"/>
            </a:xfrm>
            <a:custGeom>
              <a:avLst/>
              <a:gdLst/>
              <a:ahLst/>
              <a:cxnLst/>
              <a:rect l="l" t="t" r="r" b="b"/>
              <a:pathLst>
                <a:path w="1177" h="576" extrusionOk="0">
                  <a:moveTo>
                    <a:pt x="1095" y="0"/>
                  </a:moveTo>
                  <a:cubicBezTo>
                    <a:pt x="1095" y="0"/>
                    <a:pt x="909" y="93"/>
                    <a:pt x="687" y="198"/>
                  </a:cubicBezTo>
                  <a:cubicBezTo>
                    <a:pt x="466" y="303"/>
                    <a:pt x="222" y="419"/>
                    <a:pt x="140" y="443"/>
                  </a:cubicBezTo>
                  <a:cubicBezTo>
                    <a:pt x="24" y="489"/>
                    <a:pt x="0" y="513"/>
                    <a:pt x="47" y="547"/>
                  </a:cubicBezTo>
                  <a:cubicBezTo>
                    <a:pt x="66" y="567"/>
                    <a:pt x="114" y="576"/>
                    <a:pt x="178" y="576"/>
                  </a:cubicBezTo>
                  <a:cubicBezTo>
                    <a:pt x="306" y="576"/>
                    <a:pt x="497" y="540"/>
                    <a:pt x="652" y="478"/>
                  </a:cubicBezTo>
                  <a:cubicBezTo>
                    <a:pt x="757" y="443"/>
                    <a:pt x="885" y="384"/>
                    <a:pt x="920" y="338"/>
                  </a:cubicBezTo>
                  <a:cubicBezTo>
                    <a:pt x="1130" y="163"/>
                    <a:pt x="1176" y="105"/>
                    <a:pt x="1141" y="58"/>
                  </a:cubicBezTo>
                  <a:cubicBezTo>
                    <a:pt x="1118" y="24"/>
                    <a:pt x="1106" y="0"/>
                    <a:pt x="10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1582426" y="5362361"/>
              <a:ext cx="2295661" cy="2389238"/>
            </a:xfrm>
            <a:custGeom>
              <a:avLst/>
              <a:gdLst/>
              <a:ahLst/>
              <a:cxnLst/>
              <a:rect l="l" t="t" r="r" b="b"/>
              <a:pathLst>
                <a:path w="16731" h="17413" extrusionOk="0">
                  <a:moveTo>
                    <a:pt x="6065" y="2769"/>
                  </a:moveTo>
                  <a:cubicBezTo>
                    <a:pt x="6107" y="2769"/>
                    <a:pt x="6148" y="2778"/>
                    <a:pt x="6182" y="2795"/>
                  </a:cubicBezTo>
                  <a:cubicBezTo>
                    <a:pt x="6252" y="2841"/>
                    <a:pt x="6264" y="2899"/>
                    <a:pt x="6240" y="3167"/>
                  </a:cubicBezTo>
                  <a:cubicBezTo>
                    <a:pt x="6216" y="3378"/>
                    <a:pt x="6230" y="3486"/>
                    <a:pt x="6256" y="3486"/>
                  </a:cubicBezTo>
                  <a:cubicBezTo>
                    <a:pt x="6281" y="3486"/>
                    <a:pt x="6317" y="3393"/>
                    <a:pt x="6345" y="3202"/>
                  </a:cubicBezTo>
                  <a:lnTo>
                    <a:pt x="6403" y="2899"/>
                  </a:lnTo>
                  <a:lnTo>
                    <a:pt x="6555" y="3144"/>
                  </a:lnTo>
                  <a:cubicBezTo>
                    <a:pt x="6683" y="3365"/>
                    <a:pt x="6695" y="3400"/>
                    <a:pt x="6636" y="3598"/>
                  </a:cubicBezTo>
                  <a:cubicBezTo>
                    <a:pt x="6588" y="3783"/>
                    <a:pt x="6596" y="3903"/>
                    <a:pt x="6655" y="3903"/>
                  </a:cubicBezTo>
                  <a:cubicBezTo>
                    <a:pt x="6666" y="3903"/>
                    <a:pt x="6679" y="3898"/>
                    <a:pt x="6695" y="3889"/>
                  </a:cubicBezTo>
                  <a:cubicBezTo>
                    <a:pt x="6718" y="3877"/>
                    <a:pt x="6753" y="3796"/>
                    <a:pt x="6776" y="3714"/>
                  </a:cubicBezTo>
                  <a:lnTo>
                    <a:pt x="6823" y="3575"/>
                  </a:lnTo>
                  <a:lnTo>
                    <a:pt x="6892" y="3691"/>
                  </a:lnTo>
                  <a:cubicBezTo>
                    <a:pt x="7055" y="3959"/>
                    <a:pt x="7090" y="4110"/>
                    <a:pt x="7009" y="4250"/>
                  </a:cubicBezTo>
                  <a:cubicBezTo>
                    <a:pt x="6974" y="4331"/>
                    <a:pt x="6951" y="4413"/>
                    <a:pt x="6974" y="4448"/>
                  </a:cubicBezTo>
                  <a:cubicBezTo>
                    <a:pt x="6991" y="4478"/>
                    <a:pt x="7007" y="4494"/>
                    <a:pt x="7024" y="4494"/>
                  </a:cubicBezTo>
                  <a:cubicBezTo>
                    <a:pt x="7051" y="4494"/>
                    <a:pt x="7082" y="4449"/>
                    <a:pt x="7125" y="4355"/>
                  </a:cubicBezTo>
                  <a:cubicBezTo>
                    <a:pt x="7145" y="4306"/>
                    <a:pt x="7156" y="4278"/>
                    <a:pt x="7172" y="4278"/>
                  </a:cubicBezTo>
                  <a:cubicBezTo>
                    <a:pt x="7196" y="4278"/>
                    <a:pt x="7230" y="4335"/>
                    <a:pt x="7312" y="4471"/>
                  </a:cubicBezTo>
                  <a:cubicBezTo>
                    <a:pt x="7440" y="4681"/>
                    <a:pt x="7451" y="4727"/>
                    <a:pt x="7393" y="4844"/>
                  </a:cubicBezTo>
                  <a:cubicBezTo>
                    <a:pt x="7351" y="4944"/>
                    <a:pt x="7370" y="5021"/>
                    <a:pt x="7418" y="5021"/>
                  </a:cubicBezTo>
                  <a:cubicBezTo>
                    <a:pt x="7437" y="5021"/>
                    <a:pt x="7460" y="5009"/>
                    <a:pt x="7486" y="4983"/>
                  </a:cubicBezTo>
                  <a:cubicBezTo>
                    <a:pt x="7509" y="4965"/>
                    <a:pt x="7524" y="4956"/>
                    <a:pt x="7537" y="4956"/>
                  </a:cubicBezTo>
                  <a:cubicBezTo>
                    <a:pt x="7557" y="4956"/>
                    <a:pt x="7570" y="4980"/>
                    <a:pt x="7591" y="5030"/>
                  </a:cubicBezTo>
                  <a:cubicBezTo>
                    <a:pt x="7603" y="5088"/>
                    <a:pt x="7638" y="5170"/>
                    <a:pt x="7661" y="5205"/>
                  </a:cubicBezTo>
                  <a:cubicBezTo>
                    <a:pt x="7684" y="5251"/>
                    <a:pt x="7672" y="5298"/>
                    <a:pt x="7649" y="5309"/>
                  </a:cubicBezTo>
                  <a:cubicBezTo>
                    <a:pt x="7626" y="5333"/>
                    <a:pt x="7579" y="5391"/>
                    <a:pt x="7556" y="5449"/>
                  </a:cubicBezTo>
                  <a:cubicBezTo>
                    <a:pt x="7534" y="5515"/>
                    <a:pt x="7526" y="5540"/>
                    <a:pt x="7550" y="5540"/>
                  </a:cubicBezTo>
                  <a:cubicBezTo>
                    <a:pt x="7563" y="5540"/>
                    <a:pt x="7588" y="5532"/>
                    <a:pt x="7626" y="5519"/>
                  </a:cubicBezTo>
                  <a:cubicBezTo>
                    <a:pt x="7655" y="5510"/>
                    <a:pt x="7677" y="5503"/>
                    <a:pt x="7695" y="5503"/>
                  </a:cubicBezTo>
                  <a:cubicBezTo>
                    <a:pt x="7748" y="5503"/>
                    <a:pt x="7763" y="5561"/>
                    <a:pt x="7824" y="5787"/>
                  </a:cubicBezTo>
                  <a:cubicBezTo>
                    <a:pt x="7870" y="5961"/>
                    <a:pt x="7870" y="6031"/>
                    <a:pt x="7824" y="6043"/>
                  </a:cubicBezTo>
                  <a:cubicBezTo>
                    <a:pt x="7719" y="6054"/>
                    <a:pt x="7742" y="6159"/>
                    <a:pt x="7835" y="6171"/>
                  </a:cubicBezTo>
                  <a:cubicBezTo>
                    <a:pt x="7917" y="6182"/>
                    <a:pt x="7929" y="6206"/>
                    <a:pt x="7940" y="6357"/>
                  </a:cubicBezTo>
                  <a:cubicBezTo>
                    <a:pt x="7952" y="6497"/>
                    <a:pt x="7940" y="6543"/>
                    <a:pt x="7847" y="6602"/>
                  </a:cubicBezTo>
                  <a:cubicBezTo>
                    <a:pt x="7748" y="6661"/>
                    <a:pt x="7750" y="6763"/>
                    <a:pt x="7825" y="6763"/>
                  </a:cubicBezTo>
                  <a:cubicBezTo>
                    <a:pt x="7838" y="6763"/>
                    <a:pt x="7853" y="6760"/>
                    <a:pt x="7870" y="6753"/>
                  </a:cubicBezTo>
                  <a:cubicBezTo>
                    <a:pt x="7876" y="6751"/>
                    <a:pt x="7882" y="6751"/>
                    <a:pt x="7887" y="6751"/>
                  </a:cubicBezTo>
                  <a:cubicBezTo>
                    <a:pt x="7993" y="6751"/>
                    <a:pt x="7934" y="7083"/>
                    <a:pt x="7812" y="7160"/>
                  </a:cubicBezTo>
                  <a:cubicBezTo>
                    <a:pt x="7702" y="7237"/>
                    <a:pt x="7675" y="7324"/>
                    <a:pt x="7770" y="7324"/>
                  </a:cubicBezTo>
                  <a:cubicBezTo>
                    <a:pt x="7776" y="7324"/>
                    <a:pt x="7782" y="7324"/>
                    <a:pt x="7789" y="7323"/>
                  </a:cubicBezTo>
                  <a:cubicBezTo>
                    <a:pt x="7847" y="7323"/>
                    <a:pt x="7859" y="7358"/>
                    <a:pt x="7824" y="7521"/>
                  </a:cubicBezTo>
                  <a:cubicBezTo>
                    <a:pt x="7812" y="7638"/>
                    <a:pt x="7766" y="7743"/>
                    <a:pt x="7731" y="7754"/>
                  </a:cubicBezTo>
                  <a:cubicBezTo>
                    <a:pt x="7714" y="7765"/>
                    <a:pt x="7702" y="7774"/>
                    <a:pt x="7692" y="7774"/>
                  </a:cubicBezTo>
                  <a:cubicBezTo>
                    <a:pt x="7662" y="7774"/>
                    <a:pt x="7666" y="7680"/>
                    <a:pt x="7684" y="7254"/>
                  </a:cubicBezTo>
                  <a:cubicBezTo>
                    <a:pt x="7719" y="6182"/>
                    <a:pt x="7486" y="5565"/>
                    <a:pt x="6625" y="4506"/>
                  </a:cubicBezTo>
                  <a:cubicBezTo>
                    <a:pt x="5926" y="3644"/>
                    <a:pt x="5682" y="3155"/>
                    <a:pt x="5810" y="2899"/>
                  </a:cubicBezTo>
                  <a:cubicBezTo>
                    <a:pt x="5851" y="2817"/>
                    <a:pt x="5962" y="2769"/>
                    <a:pt x="6065" y="2769"/>
                  </a:cubicBezTo>
                  <a:close/>
                  <a:moveTo>
                    <a:pt x="7699" y="7913"/>
                  </a:moveTo>
                  <a:cubicBezTo>
                    <a:pt x="7706" y="7913"/>
                    <a:pt x="7712" y="7914"/>
                    <a:pt x="7719" y="7917"/>
                  </a:cubicBezTo>
                  <a:cubicBezTo>
                    <a:pt x="7742" y="7929"/>
                    <a:pt x="7754" y="7987"/>
                    <a:pt x="7731" y="8034"/>
                  </a:cubicBezTo>
                  <a:cubicBezTo>
                    <a:pt x="7718" y="8072"/>
                    <a:pt x="7709" y="8089"/>
                    <a:pt x="7697" y="8089"/>
                  </a:cubicBezTo>
                  <a:cubicBezTo>
                    <a:pt x="7688" y="8089"/>
                    <a:pt x="7677" y="8078"/>
                    <a:pt x="7661" y="8057"/>
                  </a:cubicBezTo>
                  <a:cubicBezTo>
                    <a:pt x="7630" y="7985"/>
                    <a:pt x="7654" y="7913"/>
                    <a:pt x="7699" y="7913"/>
                  </a:cubicBezTo>
                  <a:close/>
                  <a:moveTo>
                    <a:pt x="7429" y="230"/>
                  </a:moveTo>
                  <a:cubicBezTo>
                    <a:pt x="7724" y="230"/>
                    <a:pt x="7960" y="325"/>
                    <a:pt x="8429" y="617"/>
                  </a:cubicBezTo>
                  <a:cubicBezTo>
                    <a:pt x="8837" y="874"/>
                    <a:pt x="8930" y="908"/>
                    <a:pt x="9652" y="1071"/>
                  </a:cubicBezTo>
                  <a:cubicBezTo>
                    <a:pt x="10094" y="1176"/>
                    <a:pt x="10502" y="1293"/>
                    <a:pt x="10618" y="1363"/>
                  </a:cubicBezTo>
                  <a:cubicBezTo>
                    <a:pt x="10874" y="1526"/>
                    <a:pt x="11200" y="1875"/>
                    <a:pt x="11410" y="2212"/>
                  </a:cubicBezTo>
                  <a:cubicBezTo>
                    <a:pt x="11887" y="2981"/>
                    <a:pt x="12015" y="4273"/>
                    <a:pt x="11701" y="5135"/>
                  </a:cubicBezTo>
                  <a:cubicBezTo>
                    <a:pt x="11456" y="5775"/>
                    <a:pt x="10909" y="6543"/>
                    <a:pt x="10327" y="7067"/>
                  </a:cubicBezTo>
                  <a:cubicBezTo>
                    <a:pt x="10164" y="7207"/>
                    <a:pt x="9896" y="7405"/>
                    <a:pt x="9745" y="7498"/>
                  </a:cubicBezTo>
                  <a:cubicBezTo>
                    <a:pt x="9494" y="7646"/>
                    <a:pt x="8134" y="8221"/>
                    <a:pt x="8016" y="8221"/>
                  </a:cubicBezTo>
                  <a:cubicBezTo>
                    <a:pt x="8013" y="8221"/>
                    <a:pt x="8011" y="8220"/>
                    <a:pt x="8010" y="8220"/>
                  </a:cubicBezTo>
                  <a:cubicBezTo>
                    <a:pt x="7998" y="8220"/>
                    <a:pt x="8313" y="7754"/>
                    <a:pt x="8720" y="7184"/>
                  </a:cubicBezTo>
                  <a:cubicBezTo>
                    <a:pt x="9116" y="6613"/>
                    <a:pt x="9477" y="6089"/>
                    <a:pt x="9512" y="6031"/>
                  </a:cubicBezTo>
                  <a:cubicBezTo>
                    <a:pt x="9553" y="5944"/>
                    <a:pt x="9541" y="5900"/>
                    <a:pt x="9499" y="5900"/>
                  </a:cubicBezTo>
                  <a:cubicBezTo>
                    <a:pt x="9457" y="5900"/>
                    <a:pt x="9384" y="5944"/>
                    <a:pt x="9302" y="6031"/>
                  </a:cubicBezTo>
                  <a:cubicBezTo>
                    <a:pt x="9174" y="6159"/>
                    <a:pt x="8348" y="7323"/>
                    <a:pt x="8185" y="7603"/>
                  </a:cubicBezTo>
                  <a:cubicBezTo>
                    <a:pt x="8183" y="7606"/>
                    <a:pt x="8182" y="7607"/>
                    <a:pt x="8180" y="7607"/>
                  </a:cubicBezTo>
                  <a:cubicBezTo>
                    <a:pt x="8151" y="7607"/>
                    <a:pt x="8310" y="6628"/>
                    <a:pt x="8522" y="5519"/>
                  </a:cubicBezTo>
                  <a:cubicBezTo>
                    <a:pt x="8942" y="3412"/>
                    <a:pt x="8942" y="3412"/>
                    <a:pt x="8837" y="3412"/>
                  </a:cubicBezTo>
                  <a:cubicBezTo>
                    <a:pt x="8720" y="3412"/>
                    <a:pt x="8464" y="4436"/>
                    <a:pt x="8220" y="5880"/>
                  </a:cubicBezTo>
                  <a:cubicBezTo>
                    <a:pt x="8190" y="6036"/>
                    <a:pt x="8161" y="6135"/>
                    <a:pt x="8145" y="6135"/>
                  </a:cubicBezTo>
                  <a:cubicBezTo>
                    <a:pt x="8143" y="6135"/>
                    <a:pt x="8140" y="6132"/>
                    <a:pt x="8138" y="6124"/>
                  </a:cubicBezTo>
                  <a:cubicBezTo>
                    <a:pt x="8057" y="5717"/>
                    <a:pt x="7847" y="5053"/>
                    <a:pt x="7707" y="4774"/>
                  </a:cubicBezTo>
                  <a:cubicBezTo>
                    <a:pt x="7416" y="4145"/>
                    <a:pt x="6718" y="2946"/>
                    <a:pt x="6555" y="2783"/>
                  </a:cubicBezTo>
                  <a:cubicBezTo>
                    <a:pt x="6406" y="2653"/>
                    <a:pt x="6169" y="2568"/>
                    <a:pt x="5985" y="2568"/>
                  </a:cubicBezTo>
                  <a:cubicBezTo>
                    <a:pt x="5938" y="2568"/>
                    <a:pt x="5894" y="2573"/>
                    <a:pt x="5856" y="2585"/>
                  </a:cubicBezTo>
                  <a:cubicBezTo>
                    <a:pt x="5670" y="2643"/>
                    <a:pt x="5542" y="2888"/>
                    <a:pt x="5554" y="3144"/>
                  </a:cubicBezTo>
                  <a:cubicBezTo>
                    <a:pt x="5589" y="3516"/>
                    <a:pt x="5786" y="3889"/>
                    <a:pt x="6345" y="4599"/>
                  </a:cubicBezTo>
                  <a:cubicBezTo>
                    <a:pt x="7312" y="5798"/>
                    <a:pt x="7463" y="6194"/>
                    <a:pt x="7451" y="7370"/>
                  </a:cubicBezTo>
                  <a:cubicBezTo>
                    <a:pt x="7451" y="7808"/>
                    <a:pt x="7445" y="7964"/>
                    <a:pt x="7417" y="7964"/>
                  </a:cubicBezTo>
                  <a:cubicBezTo>
                    <a:pt x="7405" y="7964"/>
                    <a:pt x="7390" y="7938"/>
                    <a:pt x="7370" y="7894"/>
                  </a:cubicBezTo>
                  <a:cubicBezTo>
                    <a:pt x="7017" y="7055"/>
                    <a:pt x="6791" y="6618"/>
                    <a:pt x="6712" y="6618"/>
                  </a:cubicBezTo>
                  <a:cubicBezTo>
                    <a:pt x="6687" y="6618"/>
                    <a:pt x="6677" y="6663"/>
                    <a:pt x="6683" y="6753"/>
                  </a:cubicBezTo>
                  <a:cubicBezTo>
                    <a:pt x="6706" y="6939"/>
                    <a:pt x="6846" y="7300"/>
                    <a:pt x="7079" y="7766"/>
                  </a:cubicBezTo>
                  <a:cubicBezTo>
                    <a:pt x="7176" y="7949"/>
                    <a:pt x="7223" y="8083"/>
                    <a:pt x="7202" y="8083"/>
                  </a:cubicBezTo>
                  <a:cubicBezTo>
                    <a:pt x="7200" y="8083"/>
                    <a:pt x="7198" y="8082"/>
                    <a:pt x="7195" y="8080"/>
                  </a:cubicBezTo>
                  <a:cubicBezTo>
                    <a:pt x="7021" y="7987"/>
                    <a:pt x="6322" y="7207"/>
                    <a:pt x="6147" y="6916"/>
                  </a:cubicBezTo>
                  <a:cubicBezTo>
                    <a:pt x="5798" y="6334"/>
                    <a:pt x="5309" y="5018"/>
                    <a:pt x="5204" y="4343"/>
                  </a:cubicBezTo>
                  <a:cubicBezTo>
                    <a:pt x="5134" y="3866"/>
                    <a:pt x="5181" y="3190"/>
                    <a:pt x="5332" y="2608"/>
                  </a:cubicBezTo>
                  <a:cubicBezTo>
                    <a:pt x="5705" y="1188"/>
                    <a:pt x="6462" y="268"/>
                    <a:pt x="7323" y="233"/>
                  </a:cubicBezTo>
                  <a:cubicBezTo>
                    <a:pt x="7360" y="231"/>
                    <a:pt x="7395" y="230"/>
                    <a:pt x="7429" y="230"/>
                  </a:cubicBezTo>
                  <a:close/>
                  <a:moveTo>
                    <a:pt x="2284" y="3044"/>
                  </a:moveTo>
                  <a:cubicBezTo>
                    <a:pt x="2668" y="3044"/>
                    <a:pt x="3080" y="3130"/>
                    <a:pt x="3446" y="3295"/>
                  </a:cubicBezTo>
                  <a:cubicBezTo>
                    <a:pt x="4389" y="3714"/>
                    <a:pt x="4960" y="4436"/>
                    <a:pt x="5274" y="5600"/>
                  </a:cubicBezTo>
                  <a:cubicBezTo>
                    <a:pt x="5472" y="6369"/>
                    <a:pt x="5658" y="6765"/>
                    <a:pt x="6112" y="7370"/>
                  </a:cubicBezTo>
                  <a:cubicBezTo>
                    <a:pt x="6299" y="7638"/>
                    <a:pt x="6508" y="7894"/>
                    <a:pt x="6543" y="7940"/>
                  </a:cubicBezTo>
                  <a:lnTo>
                    <a:pt x="6636" y="8022"/>
                  </a:lnTo>
                  <a:lnTo>
                    <a:pt x="6636" y="8022"/>
                  </a:lnTo>
                  <a:lnTo>
                    <a:pt x="6508" y="7975"/>
                  </a:lnTo>
                  <a:cubicBezTo>
                    <a:pt x="6275" y="7882"/>
                    <a:pt x="5565" y="7382"/>
                    <a:pt x="5076" y="6974"/>
                  </a:cubicBezTo>
                  <a:cubicBezTo>
                    <a:pt x="4727" y="6682"/>
                    <a:pt x="4559" y="6559"/>
                    <a:pt x="4501" y="6559"/>
                  </a:cubicBezTo>
                  <a:cubicBezTo>
                    <a:pt x="4476" y="6559"/>
                    <a:pt x="4472" y="6583"/>
                    <a:pt x="4483" y="6625"/>
                  </a:cubicBezTo>
                  <a:cubicBezTo>
                    <a:pt x="4529" y="6904"/>
                    <a:pt x="5728" y="7871"/>
                    <a:pt x="6438" y="8220"/>
                  </a:cubicBezTo>
                  <a:cubicBezTo>
                    <a:pt x="6563" y="8282"/>
                    <a:pt x="6614" y="8315"/>
                    <a:pt x="6580" y="8315"/>
                  </a:cubicBezTo>
                  <a:cubicBezTo>
                    <a:pt x="6512" y="8315"/>
                    <a:pt x="6114" y="8188"/>
                    <a:pt x="5309" y="7917"/>
                  </a:cubicBezTo>
                  <a:cubicBezTo>
                    <a:pt x="4302" y="7578"/>
                    <a:pt x="3440" y="7350"/>
                    <a:pt x="3192" y="7350"/>
                  </a:cubicBezTo>
                  <a:cubicBezTo>
                    <a:pt x="3150" y="7350"/>
                    <a:pt x="3125" y="7357"/>
                    <a:pt x="3120" y="7370"/>
                  </a:cubicBezTo>
                  <a:cubicBezTo>
                    <a:pt x="3097" y="7393"/>
                    <a:pt x="3318" y="7475"/>
                    <a:pt x="3598" y="7545"/>
                  </a:cubicBezTo>
                  <a:cubicBezTo>
                    <a:pt x="3877" y="7626"/>
                    <a:pt x="4541" y="7836"/>
                    <a:pt x="5053" y="8022"/>
                  </a:cubicBezTo>
                  <a:cubicBezTo>
                    <a:pt x="5565" y="8208"/>
                    <a:pt x="6136" y="8406"/>
                    <a:pt x="6310" y="8464"/>
                  </a:cubicBezTo>
                  <a:cubicBezTo>
                    <a:pt x="6473" y="8511"/>
                    <a:pt x="6625" y="8557"/>
                    <a:pt x="6625" y="8569"/>
                  </a:cubicBezTo>
                  <a:cubicBezTo>
                    <a:pt x="6636" y="8581"/>
                    <a:pt x="6508" y="8587"/>
                    <a:pt x="6257" y="8587"/>
                  </a:cubicBezTo>
                  <a:cubicBezTo>
                    <a:pt x="6005" y="8587"/>
                    <a:pt x="5629" y="8581"/>
                    <a:pt x="5146" y="8569"/>
                  </a:cubicBezTo>
                  <a:cubicBezTo>
                    <a:pt x="4969" y="8563"/>
                    <a:pt x="4808" y="8560"/>
                    <a:pt x="4665" y="8560"/>
                  </a:cubicBezTo>
                  <a:cubicBezTo>
                    <a:pt x="4254" y="8560"/>
                    <a:pt x="3993" y="8584"/>
                    <a:pt x="3924" y="8627"/>
                  </a:cubicBezTo>
                  <a:cubicBezTo>
                    <a:pt x="3840" y="8679"/>
                    <a:pt x="3878" y="8722"/>
                    <a:pt x="4021" y="8722"/>
                  </a:cubicBezTo>
                  <a:cubicBezTo>
                    <a:pt x="4038" y="8722"/>
                    <a:pt x="4056" y="8722"/>
                    <a:pt x="4075" y="8720"/>
                  </a:cubicBezTo>
                  <a:cubicBezTo>
                    <a:pt x="4168" y="8720"/>
                    <a:pt x="4611" y="8744"/>
                    <a:pt x="5041" y="8767"/>
                  </a:cubicBezTo>
                  <a:cubicBezTo>
                    <a:pt x="5472" y="8790"/>
                    <a:pt x="6043" y="8814"/>
                    <a:pt x="6310" y="8814"/>
                  </a:cubicBezTo>
                  <a:lnTo>
                    <a:pt x="6799" y="8825"/>
                  </a:lnTo>
                  <a:lnTo>
                    <a:pt x="6566" y="8953"/>
                  </a:lnTo>
                  <a:cubicBezTo>
                    <a:pt x="6427" y="9035"/>
                    <a:pt x="6101" y="9209"/>
                    <a:pt x="5833" y="9349"/>
                  </a:cubicBezTo>
                  <a:cubicBezTo>
                    <a:pt x="5554" y="9489"/>
                    <a:pt x="4971" y="9838"/>
                    <a:pt x="4541" y="10129"/>
                  </a:cubicBezTo>
                  <a:cubicBezTo>
                    <a:pt x="4087" y="10420"/>
                    <a:pt x="3609" y="10700"/>
                    <a:pt x="3458" y="10758"/>
                  </a:cubicBezTo>
                  <a:cubicBezTo>
                    <a:pt x="3206" y="10864"/>
                    <a:pt x="2927" y="10915"/>
                    <a:pt x="2642" y="10915"/>
                  </a:cubicBezTo>
                  <a:cubicBezTo>
                    <a:pt x="1898" y="10915"/>
                    <a:pt x="1116" y="10573"/>
                    <a:pt x="687" y="10001"/>
                  </a:cubicBezTo>
                  <a:cubicBezTo>
                    <a:pt x="350" y="9547"/>
                    <a:pt x="291" y="9023"/>
                    <a:pt x="489" y="7940"/>
                  </a:cubicBezTo>
                  <a:cubicBezTo>
                    <a:pt x="641" y="7102"/>
                    <a:pt x="675" y="6637"/>
                    <a:pt x="617" y="6159"/>
                  </a:cubicBezTo>
                  <a:cubicBezTo>
                    <a:pt x="478" y="4879"/>
                    <a:pt x="478" y="4797"/>
                    <a:pt x="559" y="4448"/>
                  </a:cubicBezTo>
                  <a:cubicBezTo>
                    <a:pt x="710" y="3842"/>
                    <a:pt x="1141" y="3307"/>
                    <a:pt x="1619" y="3144"/>
                  </a:cubicBezTo>
                  <a:cubicBezTo>
                    <a:pt x="1819" y="3077"/>
                    <a:pt x="2046" y="3044"/>
                    <a:pt x="2284" y="3044"/>
                  </a:cubicBezTo>
                  <a:close/>
                  <a:moveTo>
                    <a:pt x="14640" y="6014"/>
                  </a:moveTo>
                  <a:cubicBezTo>
                    <a:pt x="15039" y="6014"/>
                    <a:pt x="15396" y="6123"/>
                    <a:pt x="15613" y="6322"/>
                  </a:cubicBezTo>
                  <a:cubicBezTo>
                    <a:pt x="15810" y="6497"/>
                    <a:pt x="16125" y="7044"/>
                    <a:pt x="16218" y="7347"/>
                  </a:cubicBezTo>
                  <a:cubicBezTo>
                    <a:pt x="16439" y="8080"/>
                    <a:pt x="16264" y="8977"/>
                    <a:pt x="15799" y="9512"/>
                  </a:cubicBezTo>
                  <a:cubicBezTo>
                    <a:pt x="15717" y="9605"/>
                    <a:pt x="15380" y="9873"/>
                    <a:pt x="15054" y="10094"/>
                  </a:cubicBezTo>
                  <a:cubicBezTo>
                    <a:pt x="14378" y="10548"/>
                    <a:pt x="14250" y="10700"/>
                    <a:pt x="13983" y="11340"/>
                  </a:cubicBezTo>
                  <a:cubicBezTo>
                    <a:pt x="13901" y="11526"/>
                    <a:pt x="13761" y="11782"/>
                    <a:pt x="13680" y="11910"/>
                  </a:cubicBezTo>
                  <a:cubicBezTo>
                    <a:pt x="13552" y="12073"/>
                    <a:pt x="13435" y="12178"/>
                    <a:pt x="13238" y="12295"/>
                  </a:cubicBezTo>
                  <a:cubicBezTo>
                    <a:pt x="12900" y="12493"/>
                    <a:pt x="12818" y="12528"/>
                    <a:pt x="12376" y="12551"/>
                  </a:cubicBezTo>
                  <a:cubicBezTo>
                    <a:pt x="12332" y="12554"/>
                    <a:pt x="12287" y="12555"/>
                    <a:pt x="12241" y="12555"/>
                  </a:cubicBezTo>
                  <a:cubicBezTo>
                    <a:pt x="11536" y="12555"/>
                    <a:pt x="10623" y="12219"/>
                    <a:pt x="9617" y="11596"/>
                  </a:cubicBezTo>
                  <a:cubicBezTo>
                    <a:pt x="8825" y="11107"/>
                    <a:pt x="8371" y="10595"/>
                    <a:pt x="8103" y="9896"/>
                  </a:cubicBezTo>
                  <a:cubicBezTo>
                    <a:pt x="7986" y="9608"/>
                    <a:pt x="7927" y="9271"/>
                    <a:pt x="7981" y="9271"/>
                  </a:cubicBezTo>
                  <a:cubicBezTo>
                    <a:pt x="7986" y="9271"/>
                    <a:pt x="7992" y="9274"/>
                    <a:pt x="7998" y="9279"/>
                  </a:cubicBezTo>
                  <a:cubicBezTo>
                    <a:pt x="8033" y="9303"/>
                    <a:pt x="8278" y="9512"/>
                    <a:pt x="8546" y="9757"/>
                  </a:cubicBezTo>
                  <a:cubicBezTo>
                    <a:pt x="9104" y="10246"/>
                    <a:pt x="9617" y="10572"/>
                    <a:pt x="9931" y="10641"/>
                  </a:cubicBezTo>
                  <a:cubicBezTo>
                    <a:pt x="9988" y="10653"/>
                    <a:pt x="10036" y="10658"/>
                    <a:pt x="10075" y="10658"/>
                  </a:cubicBezTo>
                  <a:cubicBezTo>
                    <a:pt x="10225" y="10658"/>
                    <a:pt x="10226" y="10581"/>
                    <a:pt x="10013" y="10525"/>
                  </a:cubicBezTo>
                  <a:cubicBezTo>
                    <a:pt x="9698" y="10432"/>
                    <a:pt x="9302" y="10164"/>
                    <a:pt x="8744" y="9640"/>
                  </a:cubicBezTo>
                  <a:cubicBezTo>
                    <a:pt x="8464" y="9361"/>
                    <a:pt x="8185" y="9105"/>
                    <a:pt x="8127" y="9070"/>
                  </a:cubicBezTo>
                  <a:cubicBezTo>
                    <a:pt x="8068" y="9023"/>
                    <a:pt x="8022" y="8977"/>
                    <a:pt x="8010" y="8965"/>
                  </a:cubicBezTo>
                  <a:cubicBezTo>
                    <a:pt x="8009" y="8964"/>
                    <a:pt x="8010" y="8964"/>
                    <a:pt x="8012" y="8964"/>
                  </a:cubicBezTo>
                  <a:cubicBezTo>
                    <a:pt x="8046" y="8964"/>
                    <a:pt x="8447" y="9054"/>
                    <a:pt x="8942" y="9175"/>
                  </a:cubicBezTo>
                  <a:cubicBezTo>
                    <a:pt x="9628" y="9338"/>
                    <a:pt x="10024" y="9407"/>
                    <a:pt x="10432" y="9419"/>
                  </a:cubicBezTo>
                  <a:cubicBezTo>
                    <a:pt x="10564" y="9424"/>
                    <a:pt x="10698" y="9426"/>
                    <a:pt x="10827" y="9426"/>
                  </a:cubicBezTo>
                  <a:cubicBezTo>
                    <a:pt x="11287" y="9426"/>
                    <a:pt x="11686" y="9397"/>
                    <a:pt x="11759" y="9361"/>
                  </a:cubicBezTo>
                  <a:cubicBezTo>
                    <a:pt x="11881" y="9279"/>
                    <a:pt x="11798" y="9242"/>
                    <a:pt x="11524" y="9242"/>
                  </a:cubicBezTo>
                  <a:cubicBezTo>
                    <a:pt x="11486" y="9242"/>
                    <a:pt x="11444" y="9243"/>
                    <a:pt x="11398" y="9244"/>
                  </a:cubicBezTo>
                  <a:cubicBezTo>
                    <a:pt x="11349" y="9245"/>
                    <a:pt x="11301" y="9245"/>
                    <a:pt x="11253" y="9245"/>
                  </a:cubicBezTo>
                  <a:cubicBezTo>
                    <a:pt x="10516" y="9245"/>
                    <a:pt x="9903" y="9160"/>
                    <a:pt x="8930" y="8930"/>
                  </a:cubicBezTo>
                  <a:cubicBezTo>
                    <a:pt x="8359" y="8802"/>
                    <a:pt x="7905" y="8686"/>
                    <a:pt x="7905" y="8674"/>
                  </a:cubicBezTo>
                  <a:cubicBezTo>
                    <a:pt x="7917" y="8674"/>
                    <a:pt x="8371" y="8651"/>
                    <a:pt x="8918" y="8616"/>
                  </a:cubicBezTo>
                  <a:cubicBezTo>
                    <a:pt x="9454" y="8581"/>
                    <a:pt x="10071" y="8523"/>
                    <a:pt x="10269" y="8488"/>
                  </a:cubicBezTo>
                  <a:cubicBezTo>
                    <a:pt x="10641" y="8429"/>
                    <a:pt x="11060" y="8266"/>
                    <a:pt x="11014" y="8208"/>
                  </a:cubicBezTo>
                  <a:cubicBezTo>
                    <a:pt x="11010" y="8200"/>
                    <a:pt x="10987" y="8196"/>
                    <a:pt x="10951" y="8196"/>
                  </a:cubicBezTo>
                  <a:cubicBezTo>
                    <a:pt x="10885" y="8196"/>
                    <a:pt x="10777" y="8209"/>
                    <a:pt x="10665" y="8232"/>
                  </a:cubicBezTo>
                  <a:cubicBezTo>
                    <a:pt x="10410" y="8282"/>
                    <a:pt x="8966" y="8378"/>
                    <a:pt x="8612" y="8378"/>
                  </a:cubicBezTo>
                  <a:cubicBezTo>
                    <a:pt x="8561" y="8378"/>
                    <a:pt x="8533" y="8376"/>
                    <a:pt x="8534" y="8371"/>
                  </a:cubicBezTo>
                  <a:cubicBezTo>
                    <a:pt x="8534" y="8360"/>
                    <a:pt x="8732" y="8278"/>
                    <a:pt x="8976" y="8197"/>
                  </a:cubicBezTo>
                  <a:cubicBezTo>
                    <a:pt x="9221" y="8103"/>
                    <a:pt x="9547" y="7964"/>
                    <a:pt x="9710" y="7882"/>
                  </a:cubicBezTo>
                  <a:cubicBezTo>
                    <a:pt x="10094" y="7684"/>
                    <a:pt x="10839" y="7358"/>
                    <a:pt x="11340" y="7172"/>
                  </a:cubicBezTo>
                  <a:cubicBezTo>
                    <a:pt x="11561" y="7091"/>
                    <a:pt x="11968" y="6916"/>
                    <a:pt x="12236" y="6788"/>
                  </a:cubicBezTo>
                  <a:cubicBezTo>
                    <a:pt x="12842" y="6497"/>
                    <a:pt x="13831" y="6124"/>
                    <a:pt x="14215" y="6054"/>
                  </a:cubicBezTo>
                  <a:cubicBezTo>
                    <a:pt x="14359" y="6027"/>
                    <a:pt x="14502" y="6014"/>
                    <a:pt x="14640" y="6014"/>
                  </a:cubicBezTo>
                  <a:close/>
                  <a:moveTo>
                    <a:pt x="7520" y="8871"/>
                  </a:moveTo>
                  <a:lnTo>
                    <a:pt x="7520" y="8871"/>
                  </a:lnTo>
                  <a:cubicBezTo>
                    <a:pt x="7520" y="8871"/>
                    <a:pt x="7521" y="8871"/>
                    <a:pt x="7521" y="8872"/>
                  </a:cubicBezTo>
                  <a:cubicBezTo>
                    <a:pt x="7591" y="8977"/>
                    <a:pt x="8033" y="11154"/>
                    <a:pt x="8080" y="11608"/>
                  </a:cubicBezTo>
                  <a:cubicBezTo>
                    <a:pt x="8185" y="12597"/>
                    <a:pt x="8150" y="13575"/>
                    <a:pt x="7987" y="14251"/>
                  </a:cubicBezTo>
                  <a:cubicBezTo>
                    <a:pt x="7812" y="14914"/>
                    <a:pt x="7323" y="15811"/>
                    <a:pt x="6846" y="16323"/>
                  </a:cubicBezTo>
                  <a:cubicBezTo>
                    <a:pt x="6380" y="16835"/>
                    <a:pt x="5961" y="17068"/>
                    <a:pt x="5391" y="17126"/>
                  </a:cubicBezTo>
                  <a:cubicBezTo>
                    <a:pt x="5309" y="17136"/>
                    <a:pt x="5229" y="17140"/>
                    <a:pt x="5149" y="17140"/>
                  </a:cubicBezTo>
                  <a:cubicBezTo>
                    <a:pt x="4440" y="17140"/>
                    <a:pt x="3796" y="16773"/>
                    <a:pt x="3388" y="16113"/>
                  </a:cubicBezTo>
                  <a:cubicBezTo>
                    <a:pt x="3109" y="15659"/>
                    <a:pt x="2888" y="14903"/>
                    <a:pt x="2876" y="14355"/>
                  </a:cubicBezTo>
                  <a:cubicBezTo>
                    <a:pt x="2864" y="13401"/>
                    <a:pt x="3411" y="12341"/>
                    <a:pt x="4471" y="11317"/>
                  </a:cubicBezTo>
                  <a:cubicBezTo>
                    <a:pt x="4902" y="10898"/>
                    <a:pt x="5065" y="10700"/>
                    <a:pt x="5460" y="10152"/>
                  </a:cubicBezTo>
                  <a:cubicBezTo>
                    <a:pt x="5705" y="9803"/>
                    <a:pt x="5740" y="9768"/>
                    <a:pt x="6194" y="9477"/>
                  </a:cubicBezTo>
                  <a:cubicBezTo>
                    <a:pt x="6475" y="9296"/>
                    <a:pt x="6626" y="9202"/>
                    <a:pt x="6678" y="9202"/>
                  </a:cubicBezTo>
                  <a:cubicBezTo>
                    <a:pt x="6686" y="9202"/>
                    <a:pt x="6691" y="9205"/>
                    <a:pt x="6695" y="9209"/>
                  </a:cubicBezTo>
                  <a:cubicBezTo>
                    <a:pt x="6706" y="9233"/>
                    <a:pt x="6683" y="9268"/>
                    <a:pt x="6636" y="9291"/>
                  </a:cubicBezTo>
                  <a:cubicBezTo>
                    <a:pt x="6392" y="9454"/>
                    <a:pt x="5693" y="10572"/>
                    <a:pt x="5589" y="10979"/>
                  </a:cubicBezTo>
                  <a:cubicBezTo>
                    <a:pt x="5567" y="11065"/>
                    <a:pt x="5566" y="11108"/>
                    <a:pt x="5587" y="11108"/>
                  </a:cubicBezTo>
                  <a:cubicBezTo>
                    <a:pt x="5633" y="11108"/>
                    <a:pt x="5785" y="10893"/>
                    <a:pt x="6043" y="10467"/>
                  </a:cubicBezTo>
                  <a:cubicBezTo>
                    <a:pt x="6427" y="9838"/>
                    <a:pt x="6613" y="9582"/>
                    <a:pt x="6881" y="9338"/>
                  </a:cubicBezTo>
                  <a:cubicBezTo>
                    <a:pt x="6910" y="9312"/>
                    <a:pt x="6930" y="9297"/>
                    <a:pt x="6940" y="9297"/>
                  </a:cubicBezTo>
                  <a:cubicBezTo>
                    <a:pt x="6966" y="9297"/>
                    <a:pt x="6923" y="9400"/>
                    <a:pt x="6788" y="9687"/>
                  </a:cubicBezTo>
                  <a:cubicBezTo>
                    <a:pt x="6555" y="10187"/>
                    <a:pt x="6380" y="10816"/>
                    <a:pt x="5973" y="12446"/>
                  </a:cubicBezTo>
                  <a:cubicBezTo>
                    <a:pt x="5717" y="13505"/>
                    <a:pt x="5670" y="13785"/>
                    <a:pt x="5728" y="13797"/>
                  </a:cubicBezTo>
                  <a:cubicBezTo>
                    <a:pt x="5731" y="13797"/>
                    <a:pt x="5733" y="13797"/>
                    <a:pt x="5736" y="13797"/>
                  </a:cubicBezTo>
                  <a:cubicBezTo>
                    <a:pt x="5879" y="13797"/>
                    <a:pt x="6189" y="12873"/>
                    <a:pt x="6555" y="11410"/>
                  </a:cubicBezTo>
                  <a:cubicBezTo>
                    <a:pt x="6858" y="10199"/>
                    <a:pt x="7125" y="9419"/>
                    <a:pt x="7300" y="9175"/>
                  </a:cubicBezTo>
                  <a:cubicBezTo>
                    <a:pt x="7302" y="9172"/>
                    <a:pt x="7304" y="9171"/>
                    <a:pt x="7306" y="9171"/>
                  </a:cubicBezTo>
                  <a:cubicBezTo>
                    <a:pt x="7366" y="9171"/>
                    <a:pt x="7309" y="10420"/>
                    <a:pt x="7218" y="11165"/>
                  </a:cubicBezTo>
                  <a:cubicBezTo>
                    <a:pt x="7147" y="11742"/>
                    <a:pt x="7144" y="12028"/>
                    <a:pt x="7203" y="12028"/>
                  </a:cubicBezTo>
                  <a:cubicBezTo>
                    <a:pt x="7222" y="12028"/>
                    <a:pt x="7246" y="12001"/>
                    <a:pt x="7277" y="11945"/>
                  </a:cubicBezTo>
                  <a:cubicBezTo>
                    <a:pt x="7440" y="11666"/>
                    <a:pt x="7579" y="10222"/>
                    <a:pt x="7521" y="9244"/>
                  </a:cubicBezTo>
                  <a:cubicBezTo>
                    <a:pt x="7510" y="9031"/>
                    <a:pt x="7510" y="8871"/>
                    <a:pt x="7520" y="8871"/>
                  </a:cubicBezTo>
                  <a:close/>
                  <a:moveTo>
                    <a:pt x="7412" y="0"/>
                  </a:moveTo>
                  <a:cubicBezTo>
                    <a:pt x="7127" y="0"/>
                    <a:pt x="6851" y="91"/>
                    <a:pt x="6555" y="268"/>
                  </a:cubicBezTo>
                  <a:cubicBezTo>
                    <a:pt x="6159" y="501"/>
                    <a:pt x="5868" y="827"/>
                    <a:pt x="5589" y="1328"/>
                  </a:cubicBezTo>
                  <a:cubicBezTo>
                    <a:pt x="5169" y="2061"/>
                    <a:pt x="4925" y="2981"/>
                    <a:pt x="4925" y="3796"/>
                  </a:cubicBezTo>
                  <a:cubicBezTo>
                    <a:pt x="4925" y="3991"/>
                    <a:pt x="4925" y="4070"/>
                    <a:pt x="4906" y="4070"/>
                  </a:cubicBezTo>
                  <a:cubicBezTo>
                    <a:pt x="4896" y="4070"/>
                    <a:pt x="4880" y="4047"/>
                    <a:pt x="4855" y="4005"/>
                  </a:cubicBezTo>
                  <a:cubicBezTo>
                    <a:pt x="4727" y="3796"/>
                    <a:pt x="4261" y="3377"/>
                    <a:pt x="3935" y="3179"/>
                  </a:cubicBezTo>
                  <a:cubicBezTo>
                    <a:pt x="3507" y="2928"/>
                    <a:pt x="2808" y="2752"/>
                    <a:pt x="2282" y="2752"/>
                  </a:cubicBezTo>
                  <a:cubicBezTo>
                    <a:pt x="2221" y="2752"/>
                    <a:pt x="2163" y="2755"/>
                    <a:pt x="2107" y="2760"/>
                  </a:cubicBezTo>
                  <a:cubicBezTo>
                    <a:pt x="1712" y="2806"/>
                    <a:pt x="1700" y="2806"/>
                    <a:pt x="1269" y="3074"/>
                  </a:cubicBezTo>
                  <a:cubicBezTo>
                    <a:pt x="838" y="3330"/>
                    <a:pt x="827" y="3342"/>
                    <a:pt x="617" y="3679"/>
                  </a:cubicBezTo>
                  <a:cubicBezTo>
                    <a:pt x="256" y="4250"/>
                    <a:pt x="187" y="4762"/>
                    <a:pt x="315" y="5763"/>
                  </a:cubicBezTo>
                  <a:cubicBezTo>
                    <a:pt x="396" y="6415"/>
                    <a:pt x="384" y="6928"/>
                    <a:pt x="221" y="7777"/>
                  </a:cubicBezTo>
                  <a:cubicBezTo>
                    <a:pt x="0" y="9058"/>
                    <a:pt x="24" y="9442"/>
                    <a:pt x="408" y="10059"/>
                  </a:cubicBezTo>
                  <a:cubicBezTo>
                    <a:pt x="617" y="10397"/>
                    <a:pt x="687" y="10478"/>
                    <a:pt x="897" y="10630"/>
                  </a:cubicBezTo>
                  <a:cubicBezTo>
                    <a:pt x="1402" y="10988"/>
                    <a:pt x="2099" y="11232"/>
                    <a:pt x="2632" y="11232"/>
                  </a:cubicBezTo>
                  <a:cubicBezTo>
                    <a:pt x="2688" y="11232"/>
                    <a:pt x="2742" y="11229"/>
                    <a:pt x="2794" y="11224"/>
                  </a:cubicBezTo>
                  <a:cubicBezTo>
                    <a:pt x="3330" y="11177"/>
                    <a:pt x="3679" y="11026"/>
                    <a:pt x="4471" y="10502"/>
                  </a:cubicBezTo>
                  <a:cubicBezTo>
                    <a:pt x="4834" y="10259"/>
                    <a:pt x="5125" y="10069"/>
                    <a:pt x="5155" y="10069"/>
                  </a:cubicBezTo>
                  <a:cubicBezTo>
                    <a:pt x="5157" y="10069"/>
                    <a:pt x="5158" y="10070"/>
                    <a:pt x="5158" y="10071"/>
                  </a:cubicBezTo>
                  <a:cubicBezTo>
                    <a:pt x="5123" y="10176"/>
                    <a:pt x="4680" y="10700"/>
                    <a:pt x="4285" y="11107"/>
                  </a:cubicBezTo>
                  <a:cubicBezTo>
                    <a:pt x="3109" y="12283"/>
                    <a:pt x="2585" y="13319"/>
                    <a:pt x="2608" y="14402"/>
                  </a:cubicBezTo>
                  <a:cubicBezTo>
                    <a:pt x="2620" y="14798"/>
                    <a:pt x="2794" y="15473"/>
                    <a:pt x="2992" y="15915"/>
                  </a:cubicBezTo>
                  <a:cubicBezTo>
                    <a:pt x="3432" y="16875"/>
                    <a:pt x="4230" y="17413"/>
                    <a:pt x="5148" y="17413"/>
                  </a:cubicBezTo>
                  <a:cubicBezTo>
                    <a:pt x="5422" y="17413"/>
                    <a:pt x="5707" y="17365"/>
                    <a:pt x="5996" y="17266"/>
                  </a:cubicBezTo>
                  <a:cubicBezTo>
                    <a:pt x="6881" y="16963"/>
                    <a:pt x="7777" y="15857"/>
                    <a:pt x="8208" y="14530"/>
                  </a:cubicBezTo>
                  <a:cubicBezTo>
                    <a:pt x="8453" y="13797"/>
                    <a:pt x="8499" y="12562"/>
                    <a:pt x="8336" y="11305"/>
                  </a:cubicBezTo>
                  <a:cubicBezTo>
                    <a:pt x="8301" y="11010"/>
                    <a:pt x="8293" y="10896"/>
                    <a:pt x="8315" y="10896"/>
                  </a:cubicBezTo>
                  <a:cubicBezTo>
                    <a:pt x="8322" y="10896"/>
                    <a:pt x="8333" y="10909"/>
                    <a:pt x="8348" y="10933"/>
                  </a:cubicBezTo>
                  <a:cubicBezTo>
                    <a:pt x="8697" y="11503"/>
                    <a:pt x="10292" y="12493"/>
                    <a:pt x="11328" y="12784"/>
                  </a:cubicBezTo>
                  <a:cubicBezTo>
                    <a:pt x="11595" y="12861"/>
                    <a:pt x="11885" y="12899"/>
                    <a:pt x="12172" y="12899"/>
                  </a:cubicBezTo>
                  <a:cubicBezTo>
                    <a:pt x="12571" y="12899"/>
                    <a:pt x="12965" y="12826"/>
                    <a:pt x="13284" y="12691"/>
                  </a:cubicBezTo>
                  <a:cubicBezTo>
                    <a:pt x="13680" y="12516"/>
                    <a:pt x="14029" y="12085"/>
                    <a:pt x="14297" y="11456"/>
                  </a:cubicBezTo>
                  <a:cubicBezTo>
                    <a:pt x="14541" y="10886"/>
                    <a:pt x="14635" y="10781"/>
                    <a:pt x="15321" y="10315"/>
                  </a:cubicBezTo>
                  <a:cubicBezTo>
                    <a:pt x="15659" y="10083"/>
                    <a:pt x="15997" y="9826"/>
                    <a:pt x="16067" y="9745"/>
                  </a:cubicBezTo>
                  <a:cubicBezTo>
                    <a:pt x="16497" y="9279"/>
                    <a:pt x="16730" y="8523"/>
                    <a:pt x="16660" y="7847"/>
                  </a:cubicBezTo>
                  <a:cubicBezTo>
                    <a:pt x="16532" y="6578"/>
                    <a:pt x="15787" y="5682"/>
                    <a:pt x="14809" y="5624"/>
                  </a:cubicBezTo>
                  <a:cubicBezTo>
                    <a:pt x="14779" y="5622"/>
                    <a:pt x="14748" y="5621"/>
                    <a:pt x="14716" y="5621"/>
                  </a:cubicBezTo>
                  <a:cubicBezTo>
                    <a:pt x="14087" y="5621"/>
                    <a:pt x="13069" y="5941"/>
                    <a:pt x="12062" y="6450"/>
                  </a:cubicBezTo>
                  <a:cubicBezTo>
                    <a:pt x="11747" y="6613"/>
                    <a:pt x="11375" y="6788"/>
                    <a:pt x="11212" y="6846"/>
                  </a:cubicBezTo>
                  <a:lnTo>
                    <a:pt x="10932" y="6962"/>
                  </a:lnTo>
                  <a:lnTo>
                    <a:pt x="11177" y="6648"/>
                  </a:lnTo>
                  <a:cubicBezTo>
                    <a:pt x="11840" y="5822"/>
                    <a:pt x="12178" y="5018"/>
                    <a:pt x="12190" y="4168"/>
                  </a:cubicBezTo>
                  <a:cubicBezTo>
                    <a:pt x="12213" y="3190"/>
                    <a:pt x="11864" y="2201"/>
                    <a:pt x="11247" y="1560"/>
                  </a:cubicBezTo>
                  <a:cubicBezTo>
                    <a:pt x="10839" y="1118"/>
                    <a:pt x="10630" y="1025"/>
                    <a:pt x="9710" y="815"/>
                  </a:cubicBezTo>
                  <a:cubicBezTo>
                    <a:pt x="8965" y="641"/>
                    <a:pt x="8837" y="594"/>
                    <a:pt x="8487" y="373"/>
                  </a:cubicBezTo>
                  <a:cubicBezTo>
                    <a:pt x="8087" y="123"/>
                    <a:pt x="7743" y="0"/>
                    <a:pt x="7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4250" y="6441234"/>
              <a:ext cx="67096" cy="28402"/>
            </a:xfrm>
            <a:custGeom>
              <a:avLst/>
              <a:gdLst/>
              <a:ahLst/>
              <a:cxnLst/>
              <a:rect l="l" t="t" r="r" b="b"/>
              <a:pathLst>
                <a:path w="489" h="207" extrusionOk="0">
                  <a:moveTo>
                    <a:pt x="397" y="1"/>
                  </a:moveTo>
                  <a:cubicBezTo>
                    <a:pt x="294" y="1"/>
                    <a:pt x="93" y="70"/>
                    <a:pt x="47" y="124"/>
                  </a:cubicBezTo>
                  <a:cubicBezTo>
                    <a:pt x="1" y="194"/>
                    <a:pt x="1" y="194"/>
                    <a:pt x="106" y="206"/>
                  </a:cubicBezTo>
                  <a:cubicBezTo>
                    <a:pt x="111" y="206"/>
                    <a:pt x="116" y="206"/>
                    <a:pt x="121" y="206"/>
                  </a:cubicBezTo>
                  <a:cubicBezTo>
                    <a:pt x="254" y="206"/>
                    <a:pt x="488" y="75"/>
                    <a:pt x="455" y="19"/>
                  </a:cubicBezTo>
                  <a:cubicBezTo>
                    <a:pt x="447" y="6"/>
                    <a:pt x="426" y="1"/>
                    <a:pt x="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905026" y="7502407"/>
              <a:ext cx="297197" cy="112375"/>
            </a:xfrm>
            <a:custGeom>
              <a:avLst/>
              <a:gdLst/>
              <a:ahLst/>
              <a:cxnLst/>
              <a:rect l="l" t="t" r="r" b="b"/>
              <a:pathLst>
                <a:path w="2166" h="819" extrusionOk="0">
                  <a:moveTo>
                    <a:pt x="2084" y="1"/>
                  </a:moveTo>
                  <a:cubicBezTo>
                    <a:pt x="2034" y="1"/>
                    <a:pt x="1852" y="99"/>
                    <a:pt x="1641" y="225"/>
                  </a:cubicBezTo>
                  <a:cubicBezTo>
                    <a:pt x="1164" y="505"/>
                    <a:pt x="966" y="575"/>
                    <a:pt x="419" y="644"/>
                  </a:cubicBezTo>
                  <a:cubicBezTo>
                    <a:pt x="197" y="668"/>
                    <a:pt x="23" y="703"/>
                    <a:pt x="11" y="738"/>
                  </a:cubicBezTo>
                  <a:cubicBezTo>
                    <a:pt x="0" y="792"/>
                    <a:pt x="163" y="818"/>
                    <a:pt x="383" y="818"/>
                  </a:cubicBezTo>
                  <a:cubicBezTo>
                    <a:pt x="637" y="818"/>
                    <a:pt x="968" y="783"/>
                    <a:pt x="1199" y="714"/>
                  </a:cubicBezTo>
                  <a:cubicBezTo>
                    <a:pt x="1327" y="679"/>
                    <a:pt x="1525" y="586"/>
                    <a:pt x="1629" y="528"/>
                  </a:cubicBezTo>
                  <a:cubicBezTo>
                    <a:pt x="1862" y="388"/>
                    <a:pt x="2165" y="39"/>
                    <a:pt x="2095" y="4"/>
                  </a:cubicBezTo>
                  <a:cubicBezTo>
                    <a:pt x="2093" y="2"/>
                    <a:pt x="2089" y="1"/>
                    <a:pt x="2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138440" y="6838865"/>
              <a:ext cx="65724" cy="26482"/>
            </a:xfrm>
            <a:custGeom>
              <a:avLst/>
              <a:gdLst/>
              <a:ahLst/>
              <a:cxnLst/>
              <a:rect l="l" t="t" r="r" b="b"/>
              <a:pathLst>
                <a:path w="479" h="193" extrusionOk="0">
                  <a:moveTo>
                    <a:pt x="127" y="0"/>
                  </a:moveTo>
                  <a:cubicBezTo>
                    <a:pt x="108" y="0"/>
                    <a:pt x="92" y="3"/>
                    <a:pt x="82" y="9"/>
                  </a:cubicBezTo>
                  <a:cubicBezTo>
                    <a:pt x="1" y="55"/>
                    <a:pt x="59" y="125"/>
                    <a:pt x="222" y="172"/>
                  </a:cubicBezTo>
                  <a:cubicBezTo>
                    <a:pt x="266" y="186"/>
                    <a:pt x="309" y="193"/>
                    <a:pt x="345" y="193"/>
                  </a:cubicBezTo>
                  <a:cubicBezTo>
                    <a:pt x="426" y="193"/>
                    <a:pt x="479" y="161"/>
                    <a:pt x="455" y="113"/>
                  </a:cubicBezTo>
                  <a:cubicBezTo>
                    <a:pt x="416" y="65"/>
                    <a:pt x="224"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1116602" y="7488823"/>
              <a:ext cx="358530" cy="196896"/>
            </a:xfrm>
            <a:custGeom>
              <a:avLst/>
              <a:gdLst/>
              <a:ahLst/>
              <a:cxnLst/>
              <a:rect l="l" t="t" r="r" b="b"/>
              <a:pathLst>
                <a:path w="2613" h="1435" extrusionOk="0">
                  <a:moveTo>
                    <a:pt x="33" y="0"/>
                  </a:moveTo>
                  <a:cubicBezTo>
                    <a:pt x="0" y="0"/>
                    <a:pt x="21" y="92"/>
                    <a:pt x="110" y="254"/>
                  </a:cubicBezTo>
                  <a:cubicBezTo>
                    <a:pt x="464" y="908"/>
                    <a:pt x="1313" y="1435"/>
                    <a:pt x="1976" y="1435"/>
                  </a:cubicBezTo>
                  <a:cubicBezTo>
                    <a:pt x="2010" y="1435"/>
                    <a:pt x="2044" y="1433"/>
                    <a:pt x="2077" y="1430"/>
                  </a:cubicBezTo>
                  <a:cubicBezTo>
                    <a:pt x="2368" y="1407"/>
                    <a:pt x="2613" y="1291"/>
                    <a:pt x="2531" y="1232"/>
                  </a:cubicBezTo>
                  <a:cubicBezTo>
                    <a:pt x="2508" y="1209"/>
                    <a:pt x="2298" y="1174"/>
                    <a:pt x="2077" y="1163"/>
                  </a:cubicBezTo>
                  <a:cubicBezTo>
                    <a:pt x="1495" y="1128"/>
                    <a:pt x="1285" y="1069"/>
                    <a:pt x="948" y="860"/>
                  </a:cubicBezTo>
                  <a:cubicBezTo>
                    <a:pt x="645" y="685"/>
                    <a:pt x="389" y="441"/>
                    <a:pt x="179" y="150"/>
                  </a:cubicBezTo>
                  <a:cubicBezTo>
                    <a:pt x="106" y="47"/>
                    <a:pt x="56"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638429" y="7102443"/>
              <a:ext cx="32382" cy="70252"/>
            </a:xfrm>
            <a:custGeom>
              <a:avLst/>
              <a:gdLst/>
              <a:ahLst/>
              <a:cxnLst/>
              <a:rect l="l" t="t" r="r" b="b"/>
              <a:pathLst>
                <a:path w="236" h="512" extrusionOk="0">
                  <a:moveTo>
                    <a:pt x="191" y="1"/>
                  </a:moveTo>
                  <a:cubicBezTo>
                    <a:pt x="178" y="1"/>
                    <a:pt x="161" y="7"/>
                    <a:pt x="141" y="20"/>
                  </a:cubicBezTo>
                  <a:cubicBezTo>
                    <a:pt x="94" y="43"/>
                    <a:pt x="1" y="451"/>
                    <a:pt x="24" y="497"/>
                  </a:cubicBezTo>
                  <a:cubicBezTo>
                    <a:pt x="30" y="507"/>
                    <a:pt x="37" y="512"/>
                    <a:pt x="45" y="512"/>
                  </a:cubicBezTo>
                  <a:cubicBezTo>
                    <a:pt x="85" y="512"/>
                    <a:pt x="148" y="399"/>
                    <a:pt x="187" y="253"/>
                  </a:cubicBezTo>
                  <a:cubicBezTo>
                    <a:pt x="232" y="81"/>
                    <a:pt x="235"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712796" y="6081061"/>
              <a:ext cx="47337" cy="77798"/>
            </a:xfrm>
            <a:custGeom>
              <a:avLst/>
              <a:gdLst/>
              <a:ahLst/>
              <a:cxnLst/>
              <a:rect l="l" t="t" r="r" b="b"/>
              <a:pathLst>
                <a:path w="345" h="567" extrusionOk="0">
                  <a:moveTo>
                    <a:pt x="104" y="1"/>
                  </a:moveTo>
                  <a:cubicBezTo>
                    <a:pt x="1" y="1"/>
                    <a:pt x="104" y="446"/>
                    <a:pt x="228" y="549"/>
                  </a:cubicBezTo>
                  <a:cubicBezTo>
                    <a:pt x="246" y="560"/>
                    <a:pt x="263" y="566"/>
                    <a:pt x="278" y="566"/>
                  </a:cubicBezTo>
                  <a:cubicBezTo>
                    <a:pt x="293" y="566"/>
                    <a:pt x="304" y="560"/>
                    <a:pt x="310" y="549"/>
                  </a:cubicBezTo>
                  <a:cubicBezTo>
                    <a:pt x="345" y="490"/>
                    <a:pt x="170" y="13"/>
                    <a:pt x="112" y="1"/>
                  </a:cubicBezTo>
                  <a:cubicBezTo>
                    <a:pt x="109" y="1"/>
                    <a:pt x="107" y="1"/>
                    <a:pt x="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9"/>
          <p:cNvGrpSpPr/>
          <p:nvPr/>
        </p:nvGrpSpPr>
        <p:grpSpPr>
          <a:xfrm rot="10800000">
            <a:off x="-712948" y="2148131"/>
            <a:ext cx="2395624" cy="2434215"/>
            <a:chOff x="-3524891" y="4542950"/>
            <a:chExt cx="1976098" cy="2007931"/>
          </a:xfrm>
        </p:grpSpPr>
        <p:sp>
          <p:nvSpPr>
            <p:cNvPr id="260" name="Google Shape;260;p9"/>
            <p:cNvSpPr/>
            <p:nvPr/>
          </p:nvSpPr>
          <p:spPr>
            <a:xfrm>
              <a:off x="-2097233" y="5884715"/>
              <a:ext cx="40477" cy="41849"/>
            </a:xfrm>
            <a:custGeom>
              <a:avLst/>
              <a:gdLst/>
              <a:ahLst/>
              <a:cxnLst/>
              <a:rect l="l" t="t" r="r" b="b"/>
              <a:pathLst>
                <a:path w="295" h="305" extrusionOk="0">
                  <a:moveTo>
                    <a:pt x="68" y="0"/>
                  </a:moveTo>
                  <a:cubicBezTo>
                    <a:pt x="28" y="0"/>
                    <a:pt x="0" y="38"/>
                    <a:pt x="27" y="82"/>
                  </a:cubicBezTo>
                  <a:cubicBezTo>
                    <a:pt x="27" y="105"/>
                    <a:pt x="97" y="175"/>
                    <a:pt x="155" y="233"/>
                  </a:cubicBezTo>
                  <a:cubicBezTo>
                    <a:pt x="209" y="281"/>
                    <a:pt x="240" y="305"/>
                    <a:pt x="258" y="305"/>
                  </a:cubicBezTo>
                  <a:cubicBezTo>
                    <a:pt x="271" y="305"/>
                    <a:pt x="278" y="292"/>
                    <a:pt x="283" y="268"/>
                  </a:cubicBezTo>
                  <a:cubicBezTo>
                    <a:pt x="294" y="198"/>
                    <a:pt x="201" y="59"/>
                    <a:pt x="108" y="12"/>
                  </a:cubicBezTo>
                  <a:cubicBezTo>
                    <a:pt x="94" y="4"/>
                    <a:pt x="80"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1954673" y="5589990"/>
              <a:ext cx="64626" cy="16465"/>
            </a:xfrm>
            <a:custGeom>
              <a:avLst/>
              <a:gdLst/>
              <a:ahLst/>
              <a:cxnLst/>
              <a:rect l="l" t="t" r="r" b="b"/>
              <a:pathLst>
                <a:path w="471" h="120" extrusionOk="0">
                  <a:moveTo>
                    <a:pt x="292" y="0"/>
                  </a:moveTo>
                  <a:cubicBezTo>
                    <a:pt x="264" y="0"/>
                    <a:pt x="233" y="2"/>
                    <a:pt x="199" y="6"/>
                  </a:cubicBezTo>
                  <a:cubicBezTo>
                    <a:pt x="12" y="18"/>
                    <a:pt x="1" y="18"/>
                    <a:pt x="24" y="76"/>
                  </a:cubicBezTo>
                  <a:cubicBezTo>
                    <a:pt x="36" y="105"/>
                    <a:pt x="97" y="120"/>
                    <a:pt x="169" y="120"/>
                  </a:cubicBezTo>
                  <a:cubicBezTo>
                    <a:pt x="242" y="120"/>
                    <a:pt x="327" y="105"/>
                    <a:pt x="385" y="76"/>
                  </a:cubicBezTo>
                  <a:cubicBezTo>
                    <a:pt x="470" y="38"/>
                    <a:pt x="416"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2956160" y="6208802"/>
              <a:ext cx="401888" cy="266873"/>
            </a:xfrm>
            <a:custGeom>
              <a:avLst/>
              <a:gdLst/>
              <a:ahLst/>
              <a:cxnLst/>
              <a:rect l="l" t="t" r="r" b="b"/>
              <a:pathLst>
                <a:path w="2929" h="1945" extrusionOk="0">
                  <a:moveTo>
                    <a:pt x="63" y="1"/>
                  </a:moveTo>
                  <a:cubicBezTo>
                    <a:pt x="1" y="1"/>
                    <a:pt x="44" y="139"/>
                    <a:pt x="163" y="328"/>
                  </a:cubicBezTo>
                  <a:cubicBezTo>
                    <a:pt x="384" y="654"/>
                    <a:pt x="617" y="828"/>
                    <a:pt x="1048" y="968"/>
                  </a:cubicBezTo>
                  <a:cubicBezTo>
                    <a:pt x="1432" y="1096"/>
                    <a:pt x="1770" y="1282"/>
                    <a:pt x="2177" y="1608"/>
                  </a:cubicBezTo>
                  <a:cubicBezTo>
                    <a:pt x="2419" y="1799"/>
                    <a:pt x="2745" y="1944"/>
                    <a:pt x="2868" y="1944"/>
                  </a:cubicBezTo>
                  <a:cubicBezTo>
                    <a:pt x="2910" y="1944"/>
                    <a:pt x="2928" y="1927"/>
                    <a:pt x="2910" y="1888"/>
                  </a:cubicBezTo>
                  <a:cubicBezTo>
                    <a:pt x="2899" y="1865"/>
                    <a:pt x="2817" y="1806"/>
                    <a:pt x="2736" y="1771"/>
                  </a:cubicBezTo>
                  <a:cubicBezTo>
                    <a:pt x="2643" y="1725"/>
                    <a:pt x="2375" y="1539"/>
                    <a:pt x="2142" y="1352"/>
                  </a:cubicBezTo>
                  <a:cubicBezTo>
                    <a:pt x="1758" y="1038"/>
                    <a:pt x="1676" y="991"/>
                    <a:pt x="1187" y="805"/>
                  </a:cubicBezTo>
                  <a:lnTo>
                    <a:pt x="652" y="607"/>
                  </a:lnTo>
                  <a:lnTo>
                    <a:pt x="407" y="328"/>
                  </a:lnTo>
                  <a:cubicBezTo>
                    <a:pt x="268" y="165"/>
                    <a:pt x="128" y="25"/>
                    <a:pt x="105" y="13"/>
                  </a:cubicBezTo>
                  <a:cubicBezTo>
                    <a:pt x="88" y="5"/>
                    <a:pt x="7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2786982" y="5876757"/>
              <a:ext cx="38556" cy="71212"/>
            </a:xfrm>
            <a:custGeom>
              <a:avLst/>
              <a:gdLst/>
              <a:ahLst/>
              <a:cxnLst/>
              <a:rect l="l" t="t" r="r" b="b"/>
              <a:pathLst>
                <a:path w="281" h="519" extrusionOk="0">
                  <a:moveTo>
                    <a:pt x="216" y="0"/>
                  </a:moveTo>
                  <a:cubicBezTo>
                    <a:pt x="194" y="0"/>
                    <a:pt x="166" y="62"/>
                    <a:pt x="94" y="221"/>
                  </a:cubicBezTo>
                  <a:cubicBezTo>
                    <a:pt x="16" y="402"/>
                    <a:pt x="1" y="519"/>
                    <a:pt x="38" y="519"/>
                  </a:cubicBezTo>
                  <a:cubicBezTo>
                    <a:pt x="57" y="519"/>
                    <a:pt x="87" y="492"/>
                    <a:pt x="129" y="431"/>
                  </a:cubicBezTo>
                  <a:cubicBezTo>
                    <a:pt x="222" y="303"/>
                    <a:pt x="280" y="105"/>
                    <a:pt x="245" y="35"/>
                  </a:cubicBezTo>
                  <a:cubicBezTo>
                    <a:pt x="235" y="13"/>
                    <a:pt x="22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3002537" y="6006694"/>
              <a:ext cx="44868" cy="152852"/>
            </a:xfrm>
            <a:custGeom>
              <a:avLst/>
              <a:gdLst/>
              <a:ahLst/>
              <a:cxnLst/>
              <a:rect l="l" t="t" r="r" b="b"/>
              <a:pathLst>
                <a:path w="327" h="1114" extrusionOk="0">
                  <a:moveTo>
                    <a:pt x="172" y="1"/>
                  </a:moveTo>
                  <a:cubicBezTo>
                    <a:pt x="159" y="1"/>
                    <a:pt x="144" y="23"/>
                    <a:pt x="117" y="78"/>
                  </a:cubicBezTo>
                  <a:cubicBezTo>
                    <a:pt x="0" y="346"/>
                    <a:pt x="93" y="1091"/>
                    <a:pt x="233" y="1114"/>
                  </a:cubicBezTo>
                  <a:cubicBezTo>
                    <a:pt x="303" y="1114"/>
                    <a:pt x="326" y="1021"/>
                    <a:pt x="280" y="904"/>
                  </a:cubicBezTo>
                  <a:cubicBezTo>
                    <a:pt x="256" y="858"/>
                    <a:pt x="233" y="660"/>
                    <a:pt x="233" y="462"/>
                  </a:cubicBezTo>
                  <a:cubicBezTo>
                    <a:pt x="221" y="264"/>
                    <a:pt x="210" y="66"/>
                    <a:pt x="198" y="31"/>
                  </a:cubicBezTo>
                  <a:cubicBezTo>
                    <a:pt x="189" y="12"/>
                    <a:pt x="18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1770950" y="5584639"/>
              <a:ext cx="134329" cy="565442"/>
            </a:xfrm>
            <a:custGeom>
              <a:avLst/>
              <a:gdLst/>
              <a:ahLst/>
              <a:cxnLst/>
              <a:rect l="l" t="t" r="r" b="b"/>
              <a:pathLst>
                <a:path w="979" h="4121" extrusionOk="0">
                  <a:moveTo>
                    <a:pt x="875" y="1"/>
                  </a:moveTo>
                  <a:cubicBezTo>
                    <a:pt x="845" y="1"/>
                    <a:pt x="816" y="79"/>
                    <a:pt x="792" y="220"/>
                  </a:cubicBezTo>
                  <a:cubicBezTo>
                    <a:pt x="780" y="325"/>
                    <a:pt x="664" y="686"/>
                    <a:pt x="548" y="1023"/>
                  </a:cubicBezTo>
                  <a:cubicBezTo>
                    <a:pt x="245" y="1861"/>
                    <a:pt x="222" y="2048"/>
                    <a:pt x="257" y="2898"/>
                  </a:cubicBezTo>
                  <a:cubicBezTo>
                    <a:pt x="280" y="3468"/>
                    <a:pt x="233" y="3771"/>
                    <a:pt x="117" y="3934"/>
                  </a:cubicBezTo>
                  <a:cubicBezTo>
                    <a:pt x="12" y="4073"/>
                    <a:pt x="0" y="4120"/>
                    <a:pt x="105" y="4120"/>
                  </a:cubicBezTo>
                  <a:cubicBezTo>
                    <a:pt x="245" y="4108"/>
                    <a:pt x="431" y="3713"/>
                    <a:pt x="443" y="3387"/>
                  </a:cubicBezTo>
                  <a:cubicBezTo>
                    <a:pt x="455" y="3282"/>
                    <a:pt x="443" y="3014"/>
                    <a:pt x="431" y="2793"/>
                  </a:cubicBezTo>
                  <a:cubicBezTo>
                    <a:pt x="373" y="2118"/>
                    <a:pt x="408" y="1885"/>
                    <a:pt x="664" y="1198"/>
                  </a:cubicBezTo>
                  <a:cubicBezTo>
                    <a:pt x="885" y="569"/>
                    <a:pt x="978" y="173"/>
                    <a:pt x="920" y="57"/>
                  </a:cubicBezTo>
                  <a:cubicBezTo>
                    <a:pt x="905" y="19"/>
                    <a:pt x="890"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1828715" y="5391998"/>
              <a:ext cx="177687" cy="143659"/>
            </a:xfrm>
            <a:custGeom>
              <a:avLst/>
              <a:gdLst/>
              <a:ahLst/>
              <a:cxnLst/>
              <a:rect l="l" t="t" r="r" b="b"/>
              <a:pathLst>
                <a:path w="1295" h="1047" extrusionOk="0">
                  <a:moveTo>
                    <a:pt x="75" y="0"/>
                  </a:moveTo>
                  <a:cubicBezTo>
                    <a:pt x="22" y="0"/>
                    <a:pt x="0" y="18"/>
                    <a:pt x="14" y="52"/>
                  </a:cubicBezTo>
                  <a:cubicBezTo>
                    <a:pt x="26" y="64"/>
                    <a:pt x="177" y="157"/>
                    <a:pt x="352" y="262"/>
                  </a:cubicBezTo>
                  <a:cubicBezTo>
                    <a:pt x="747" y="471"/>
                    <a:pt x="980" y="658"/>
                    <a:pt x="1120" y="879"/>
                  </a:cubicBezTo>
                  <a:cubicBezTo>
                    <a:pt x="1186" y="991"/>
                    <a:pt x="1233" y="1047"/>
                    <a:pt x="1262" y="1047"/>
                  </a:cubicBezTo>
                  <a:cubicBezTo>
                    <a:pt x="1284" y="1047"/>
                    <a:pt x="1295" y="1014"/>
                    <a:pt x="1295" y="949"/>
                  </a:cubicBezTo>
                  <a:cubicBezTo>
                    <a:pt x="1295" y="867"/>
                    <a:pt x="1260" y="786"/>
                    <a:pt x="1167" y="646"/>
                  </a:cubicBezTo>
                  <a:cubicBezTo>
                    <a:pt x="934" y="320"/>
                    <a:pt x="678" y="157"/>
                    <a:pt x="235" y="29"/>
                  </a:cubicBezTo>
                  <a:cubicBezTo>
                    <a:pt x="167" y="9"/>
                    <a:pt x="113"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3446682" y="5131987"/>
              <a:ext cx="351532" cy="407788"/>
            </a:xfrm>
            <a:custGeom>
              <a:avLst/>
              <a:gdLst/>
              <a:ahLst/>
              <a:cxnLst/>
              <a:rect l="l" t="t" r="r" b="b"/>
              <a:pathLst>
                <a:path w="2562" h="2972" extrusionOk="0">
                  <a:moveTo>
                    <a:pt x="2513" y="1"/>
                  </a:moveTo>
                  <a:cubicBezTo>
                    <a:pt x="2484" y="1"/>
                    <a:pt x="2411" y="79"/>
                    <a:pt x="2271" y="247"/>
                  </a:cubicBezTo>
                  <a:cubicBezTo>
                    <a:pt x="1933" y="655"/>
                    <a:pt x="1852" y="736"/>
                    <a:pt x="1316" y="1039"/>
                  </a:cubicBezTo>
                  <a:cubicBezTo>
                    <a:pt x="385" y="1575"/>
                    <a:pt x="36" y="1970"/>
                    <a:pt x="12" y="2529"/>
                  </a:cubicBezTo>
                  <a:cubicBezTo>
                    <a:pt x="1" y="2750"/>
                    <a:pt x="59" y="2972"/>
                    <a:pt x="129" y="2972"/>
                  </a:cubicBezTo>
                  <a:cubicBezTo>
                    <a:pt x="152" y="2972"/>
                    <a:pt x="187" y="2855"/>
                    <a:pt x="199" y="2727"/>
                  </a:cubicBezTo>
                  <a:cubicBezTo>
                    <a:pt x="245" y="2075"/>
                    <a:pt x="420" y="1854"/>
                    <a:pt x="1409" y="1214"/>
                  </a:cubicBezTo>
                  <a:cubicBezTo>
                    <a:pt x="1829" y="946"/>
                    <a:pt x="2015" y="806"/>
                    <a:pt x="2155" y="643"/>
                  </a:cubicBezTo>
                  <a:cubicBezTo>
                    <a:pt x="2387" y="375"/>
                    <a:pt x="2562" y="84"/>
                    <a:pt x="2527" y="15"/>
                  </a:cubicBezTo>
                  <a:cubicBezTo>
                    <a:pt x="2525" y="5"/>
                    <a:pt x="2520" y="1"/>
                    <a:pt x="2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155821" y="5160938"/>
              <a:ext cx="38419" cy="50356"/>
            </a:xfrm>
            <a:custGeom>
              <a:avLst/>
              <a:gdLst/>
              <a:ahLst/>
              <a:cxnLst/>
              <a:rect l="l" t="t" r="r" b="b"/>
              <a:pathLst>
                <a:path w="280" h="367" extrusionOk="0">
                  <a:moveTo>
                    <a:pt x="223" y="0"/>
                  </a:moveTo>
                  <a:cubicBezTo>
                    <a:pt x="173" y="0"/>
                    <a:pt x="72" y="131"/>
                    <a:pt x="23" y="269"/>
                  </a:cubicBezTo>
                  <a:cubicBezTo>
                    <a:pt x="4" y="344"/>
                    <a:pt x="1" y="366"/>
                    <a:pt x="36" y="366"/>
                  </a:cubicBezTo>
                  <a:cubicBezTo>
                    <a:pt x="44" y="366"/>
                    <a:pt x="56" y="365"/>
                    <a:pt x="70" y="362"/>
                  </a:cubicBezTo>
                  <a:cubicBezTo>
                    <a:pt x="151" y="362"/>
                    <a:pt x="279" y="95"/>
                    <a:pt x="244" y="13"/>
                  </a:cubicBezTo>
                  <a:cubicBezTo>
                    <a:pt x="239" y="4"/>
                    <a:pt x="232"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3074434" y="5055837"/>
              <a:ext cx="143933" cy="54198"/>
            </a:xfrm>
            <a:custGeom>
              <a:avLst/>
              <a:gdLst/>
              <a:ahLst/>
              <a:cxnLst/>
              <a:rect l="l" t="t" r="r" b="b"/>
              <a:pathLst>
                <a:path w="1049" h="395" extrusionOk="0">
                  <a:moveTo>
                    <a:pt x="797" y="0"/>
                  </a:moveTo>
                  <a:cubicBezTo>
                    <a:pt x="700" y="0"/>
                    <a:pt x="588" y="12"/>
                    <a:pt x="489" y="34"/>
                  </a:cubicBezTo>
                  <a:cubicBezTo>
                    <a:pt x="396" y="57"/>
                    <a:pt x="280" y="92"/>
                    <a:pt x="245" y="127"/>
                  </a:cubicBezTo>
                  <a:cubicBezTo>
                    <a:pt x="47" y="255"/>
                    <a:pt x="0" y="302"/>
                    <a:pt x="24" y="348"/>
                  </a:cubicBezTo>
                  <a:cubicBezTo>
                    <a:pt x="35" y="383"/>
                    <a:pt x="59" y="395"/>
                    <a:pt x="59" y="395"/>
                  </a:cubicBezTo>
                  <a:cubicBezTo>
                    <a:pt x="70" y="395"/>
                    <a:pt x="233" y="337"/>
                    <a:pt x="431" y="278"/>
                  </a:cubicBezTo>
                  <a:cubicBezTo>
                    <a:pt x="629" y="209"/>
                    <a:pt x="850" y="139"/>
                    <a:pt x="920" y="127"/>
                  </a:cubicBezTo>
                  <a:cubicBezTo>
                    <a:pt x="1025" y="104"/>
                    <a:pt x="1048" y="81"/>
                    <a:pt x="1025" y="46"/>
                  </a:cubicBezTo>
                  <a:cubicBezTo>
                    <a:pt x="994" y="15"/>
                    <a:pt x="905"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3524891" y="4542950"/>
              <a:ext cx="1976098" cy="2007931"/>
            </a:xfrm>
            <a:custGeom>
              <a:avLst/>
              <a:gdLst/>
              <a:ahLst/>
              <a:cxnLst/>
              <a:rect l="l" t="t" r="r" b="b"/>
              <a:pathLst>
                <a:path w="14402" h="14634" extrusionOk="0">
                  <a:moveTo>
                    <a:pt x="10676" y="233"/>
                  </a:moveTo>
                  <a:cubicBezTo>
                    <a:pt x="11386" y="244"/>
                    <a:pt x="11980" y="652"/>
                    <a:pt x="12271" y="1327"/>
                  </a:cubicBezTo>
                  <a:cubicBezTo>
                    <a:pt x="12469" y="1746"/>
                    <a:pt x="12562" y="2410"/>
                    <a:pt x="12516" y="2887"/>
                  </a:cubicBezTo>
                  <a:cubicBezTo>
                    <a:pt x="12423" y="3702"/>
                    <a:pt x="11829" y="4540"/>
                    <a:pt x="10828" y="5297"/>
                  </a:cubicBezTo>
                  <a:cubicBezTo>
                    <a:pt x="10408" y="5611"/>
                    <a:pt x="10245" y="5751"/>
                    <a:pt x="9850" y="6182"/>
                  </a:cubicBezTo>
                  <a:cubicBezTo>
                    <a:pt x="9593" y="6450"/>
                    <a:pt x="9559" y="6473"/>
                    <a:pt x="9139" y="6683"/>
                  </a:cubicBezTo>
                  <a:cubicBezTo>
                    <a:pt x="8904" y="6796"/>
                    <a:pt x="8759" y="6855"/>
                    <a:pt x="8707" y="6855"/>
                  </a:cubicBezTo>
                  <a:cubicBezTo>
                    <a:pt x="8695" y="6855"/>
                    <a:pt x="8688" y="6852"/>
                    <a:pt x="8685" y="6846"/>
                  </a:cubicBezTo>
                  <a:cubicBezTo>
                    <a:pt x="8674" y="6822"/>
                    <a:pt x="8697" y="6799"/>
                    <a:pt x="8744" y="6776"/>
                  </a:cubicBezTo>
                  <a:cubicBezTo>
                    <a:pt x="8976" y="6671"/>
                    <a:pt x="9698" y="5798"/>
                    <a:pt x="9826" y="5460"/>
                  </a:cubicBezTo>
                  <a:cubicBezTo>
                    <a:pt x="9856" y="5385"/>
                    <a:pt x="9861" y="5347"/>
                    <a:pt x="9841" y="5347"/>
                  </a:cubicBezTo>
                  <a:cubicBezTo>
                    <a:pt x="9798" y="5347"/>
                    <a:pt x="9644" y="5513"/>
                    <a:pt x="9384" y="5844"/>
                  </a:cubicBezTo>
                  <a:cubicBezTo>
                    <a:pt x="8988" y="6333"/>
                    <a:pt x="8790" y="6543"/>
                    <a:pt x="8546" y="6717"/>
                  </a:cubicBezTo>
                  <a:cubicBezTo>
                    <a:pt x="8518" y="6736"/>
                    <a:pt x="8500" y="6746"/>
                    <a:pt x="8491" y="6746"/>
                  </a:cubicBezTo>
                  <a:cubicBezTo>
                    <a:pt x="8464" y="6746"/>
                    <a:pt x="8513" y="6662"/>
                    <a:pt x="8650" y="6438"/>
                  </a:cubicBezTo>
                  <a:cubicBezTo>
                    <a:pt x="8907" y="6031"/>
                    <a:pt x="9139" y="5518"/>
                    <a:pt x="9663" y="4168"/>
                  </a:cubicBezTo>
                  <a:cubicBezTo>
                    <a:pt x="10001" y="3295"/>
                    <a:pt x="10071" y="3062"/>
                    <a:pt x="10024" y="3039"/>
                  </a:cubicBezTo>
                  <a:cubicBezTo>
                    <a:pt x="10021" y="3037"/>
                    <a:pt x="10017" y="3037"/>
                    <a:pt x="10014" y="3037"/>
                  </a:cubicBezTo>
                  <a:cubicBezTo>
                    <a:pt x="9886" y="3037"/>
                    <a:pt x="9521" y="3795"/>
                    <a:pt x="9046" y="4983"/>
                  </a:cubicBezTo>
                  <a:cubicBezTo>
                    <a:pt x="8650" y="5984"/>
                    <a:pt x="8348" y="6624"/>
                    <a:pt x="8161" y="6799"/>
                  </a:cubicBezTo>
                  <a:cubicBezTo>
                    <a:pt x="8159" y="6801"/>
                    <a:pt x="8157" y="6802"/>
                    <a:pt x="8156" y="6802"/>
                  </a:cubicBezTo>
                  <a:cubicBezTo>
                    <a:pt x="8104" y="6802"/>
                    <a:pt x="8295" y="5743"/>
                    <a:pt x="8464" y="5122"/>
                  </a:cubicBezTo>
                  <a:cubicBezTo>
                    <a:pt x="8590" y="4628"/>
                    <a:pt x="8626" y="4384"/>
                    <a:pt x="8566" y="4384"/>
                  </a:cubicBezTo>
                  <a:cubicBezTo>
                    <a:pt x="8548" y="4384"/>
                    <a:pt x="8522" y="4405"/>
                    <a:pt x="8487" y="4447"/>
                  </a:cubicBezTo>
                  <a:cubicBezTo>
                    <a:pt x="8324" y="4668"/>
                    <a:pt x="8045" y="5879"/>
                    <a:pt x="7987" y="6729"/>
                  </a:cubicBezTo>
                  <a:cubicBezTo>
                    <a:pt x="7964" y="6908"/>
                    <a:pt x="7953" y="7044"/>
                    <a:pt x="7942" y="7044"/>
                  </a:cubicBezTo>
                  <a:cubicBezTo>
                    <a:pt x="7941" y="7044"/>
                    <a:pt x="7941" y="7044"/>
                    <a:pt x="7940" y="7043"/>
                  </a:cubicBezTo>
                  <a:cubicBezTo>
                    <a:pt x="7894" y="6939"/>
                    <a:pt x="7754" y="5041"/>
                    <a:pt x="7766" y="4645"/>
                  </a:cubicBezTo>
                  <a:cubicBezTo>
                    <a:pt x="7789" y="3784"/>
                    <a:pt x="7929" y="2969"/>
                    <a:pt x="8150" y="2410"/>
                  </a:cubicBezTo>
                  <a:cubicBezTo>
                    <a:pt x="8371" y="1851"/>
                    <a:pt x="8883" y="1141"/>
                    <a:pt x="9349" y="757"/>
                  </a:cubicBezTo>
                  <a:cubicBezTo>
                    <a:pt x="9815" y="372"/>
                    <a:pt x="10187" y="233"/>
                    <a:pt x="10676" y="233"/>
                  </a:cubicBezTo>
                  <a:close/>
                  <a:moveTo>
                    <a:pt x="7703" y="7697"/>
                  </a:moveTo>
                  <a:cubicBezTo>
                    <a:pt x="7711" y="7697"/>
                    <a:pt x="7720" y="7708"/>
                    <a:pt x="7731" y="7730"/>
                  </a:cubicBezTo>
                  <a:cubicBezTo>
                    <a:pt x="7751" y="7781"/>
                    <a:pt x="7727" y="7840"/>
                    <a:pt x="7691" y="7840"/>
                  </a:cubicBezTo>
                  <a:cubicBezTo>
                    <a:pt x="7685" y="7840"/>
                    <a:pt x="7679" y="7838"/>
                    <a:pt x="7672" y="7835"/>
                  </a:cubicBezTo>
                  <a:cubicBezTo>
                    <a:pt x="7649" y="7812"/>
                    <a:pt x="7649" y="7777"/>
                    <a:pt x="7672" y="7742"/>
                  </a:cubicBezTo>
                  <a:cubicBezTo>
                    <a:pt x="7685" y="7711"/>
                    <a:pt x="7694" y="7697"/>
                    <a:pt x="7703" y="7697"/>
                  </a:cubicBezTo>
                  <a:close/>
                  <a:moveTo>
                    <a:pt x="3966" y="3350"/>
                  </a:moveTo>
                  <a:cubicBezTo>
                    <a:pt x="4034" y="3350"/>
                    <a:pt x="4114" y="3355"/>
                    <a:pt x="4215" y="3365"/>
                  </a:cubicBezTo>
                  <a:cubicBezTo>
                    <a:pt x="4832" y="3399"/>
                    <a:pt x="5623" y="3795"/>
                    <a:pt x="6462" y="4482"/>
                  </a:cubicBezTo>
                  <a:cubicBezTo>
                    <a:pt x="7079" y="4994"/>
                    <a:pt x="7416" y="5483"/>
                    <a:pt x="7568" y="6100"/>
                  </a:cubicBezTo>
                  <a:cubicBezTo>
                    <a:pt x="7632" y="6358"/>
                    <a:pt x="7637" y="6654"/>
                    <a:pt x="7592" y="6654"/>
                  </a:cubicBezTo>
                  <a:cubicBezTo>
                    <a:pt x="7588" y="6654"/>
                    <a:pt x="7584" y="6652"/>
                    <a:pt x="7579" y="6648"/>
                  </a:cubicBezTo>
                  <a:cubicBezTo>
                    <a:pt x="7556" y="6624"/>
                    <a:pt x="7370" y="6403"/>
                    <a:pt x="7160" y="6182"/>
                  </a:cubicBezTo>
                  <a:cubicBezTo>
                    <a:pt x="6741" y="5693"/>
                    <a:pt x="6345" y="5355"/>
                    <a:pt x="6089" y="5262"/>
                  </a:cubicBezTo>
                  <a:cubicBezTo>
                    <a:pt x="6022" y="5239"/>
                    <a:pt x="5968" y="5229"/>
                    <a:pt x="5931" y="5229"/>
                  </a:cubicBezTo>
                  <a:cubicBezTo>
                    <a:pt x="5840" y="5229"/>
                    <a:pt x="5850" y="5289"/>
                    <a:pt x="6008" y="5355"/>
                  </a:cubicBezTo>
                  <a:cubicBezTo>
                    <a:pt x="6264" y="5460"/>
                    <a:pt x="6566" y="5740"/>
                    <a:pt x="6986" y="6252"/>
                  </a:cubicBezTo>
                  <a:cubicBezTo>
                    <a:pt x="7195" y="6520"/>
                    <a:pt x="7405" y="6764"/>
                    <a:pt x="7451" y="6811"/>
                  </a:cubicBezTo>
                  <a:cubicBezTo>
                    <a:pt x="7498" y="6857"/>
                    <a:pt x="7533" y="6904"/>
                    <a:pt x="7533" y="6904"/>
                  </a:cubicBezTo>
                  <a:cubicBezTo>
                    <a:pt x="7533" y="6904"/>
                    <a:pt x="7533" y="6905"/>
                    <a:pt x="7532" y="6905"/>
                  </a:cubicBezTo>
                  <a:cubicBezTo>
                    <a:pt x="7515" y="6905"/>
                    <a:pt x="7177" y="6780"/>
                    <a:pt x="6764" y="6624"/>
                  </a:cubicBezTo>
                  <a:cubicBezTo>
                    <a:pt x="6194" y="6403"/>
                    <a:pt x="5868" y="6310"/>
                    <a:pt x="5519" y="6252"/>
                  </a:cubicBezTo>
                  <a:cubicBezTo>
                    <a:pt x="5137" y="6182"/>
                    <a:pt x="4736" y="6145"/>
                    <a:pt x="4528" y="6145"/>
                  </a:cubicBezTo>
                  <a:cubicBezTo>
                    <a:pt x="4456" y="6145"/>
                    <a:pt x="4407" y="6150"/>
                    <a:pt x="4389" y="6159"/>
                  </a:cubicBezTo>
                  <a:cubicBezTo>
                    <a:pt x="4261" y="6217"/>
                    <a:pt x="4354" y="6263"/>
                    <a:pt x="4680" y="6298"/>
                  </a:cubicBezTo>
                  <a:cubicBezTo>
                    <a:pt x="5367" y="6368"/>
                    <a:pt x="5891" y="6508"/>
                    <a:pt x="6741" y="6834"/>
                  </a:cubicBezTo>
                  <a:cubicBezTo>
                    <a:pt x="7218" y="7009"/>
                    <a:pt x="7591" y="7160"/>
                    <a:pt x="7591" y="7160"/>
                  </a:cubicBezTo>
                  <a:cubicBezTo>
                    <a:pt x="7579" y="7160"/>
                    <a:pt x="7195" y="7137"/>
                    <a:pt x="6729" y="7102"/>
                  </a:cubicBezTo>
                  <a:cubicBezTo>
                    <a:pt x="6264" y="7078"/>
                    <a:pt x="5728" y="7055"/>
                    <a:pt x="5554" y="7055"/>
                  </a:cubicBezTo>
                  <a:cubicBezTo>
                    <a:pt x="5228" y="7067"/>
                    <a:pt x="4855" y="7160"/>
                    <a:pt x="4890" y="7218"/>
                  </a:cubicBezTo>
                  <a:cubicBezTo>
                    <a:pt x="4890" y="7232"/>
                    <a:pt x="4938" y="7237"/>
                    <a:pt x="5010" y="7237"/>
                  </a:cubicBezTo>
                  <a:cubicBezTo>
                    <a:pt x="5062" y="7237"/>
                    <a:pt x="5125" y="7235"/>
                    <a:pt x="5193" y="7230"/>
                  </a:cubicBezTo>
                  <a:cubicBezTo>
                    <a:pt x="5205" y="7229"/>
                    <a:pt x="5222" y="7229"/>
                    <a:pt x="5242" y="7229"/>
                  </a:cubicBezTo>
                  <a:cubicBezTo>
                    <a:pt x="5599" y="7229"/>
                    <a:pt x="7032" y="7325"/>
                    <a:pt x="7021" y="7358"/>
                  </a:cubicBezTo>
                  <a:cubicBezTo>
                    <a:pt x="7021" y="7358"/>
                    <a:pt x="6846" y="7404"/>
                    <a:pt x="6625" y="7463"/>
                  </a:cubicBezTo>
                  <a:cubicBezTo>
                    <a:pt x="6415" y="7509"/>
                    <a:pt x="6112" y="7591"/>
                    <a:pt x="5973" y="7649"/>
                  </a:cubicBezTo>
                  <a:cubicBezTo>
                    <a:pt x="5623" y="7765"/>
                    <a:pt x="4937" y="7963"/>
                    <a:pt x="4494" y="8068"/>
                  </a:cubicBezTo>
                  <a:cubicBezTo>
                    <a:pt x="4296" y="8103"/>
                    <a:pt x="3935" y="8208"/>
                    <a:pt x="3679" y="8289"/>
                  </a:cubicBezTo>
                  <a:cubicBezTo>
                    <a:pt x="3144" y="8475"/>
                    <a:pt x="2259" y="8685"/>
                    <a:pt x="1921" y="8697"/>
                  </a:cubicBezTo>
                  <a:cubicBezTo>
                    <a:pt x="1875" y="8700"/>
                    <a:pt x="1828" y="8702"/>
                    <a:pt x="1782" y="8702"/>
                  </a:cubicBezTo>
                  <a:cubicBezTo>
                    <a:pt x="1346" y="8702"/>
                    <a:pt x="947" y="8555"/>
                    <a:pt x="757" y="8312"/>
                  </a:cubicBezTo>
                  <a:cubicBezTo>
                    <a:pt x="606" y="8138"/>
                    <a:pt x="396" y="7649"/>
                    <a:pt x="350" y="7369"/>
                  </a:cubicBezTo>
                  <a:cubicBezTo>
                    <a:pt x="245" y="6717"/>
                    <a:pt x="489" y="5972"/>
                    <a:pt x="955" y="5565"/>
                  </a:cubicBezTo>
                  <a:cubicBezTo>
                    <a:pt x="1036" y="5495"/>
                    <a:pt x="1351" y="5309"/>
                    <a:pt x="1653" y="5157"/>
                  </a:cubicBezTo>
                  <a:cubicBezTo>
                    <a:pt x="2282" y="4843"/>
                    <a:pt x="2399" y="4727"/>
                    <a:pt x="2701" y="4214"/>
                  </a:cubicBezTo>
                  <a:cubicBezTo>
                    <a:pt x="2794" y="4063"/>
                    <a:pt x="2946" y="3865"/>
                    <a:pt x="3027" y="3760"/>
                  </a:cubicBezTo>
                  <a:cubicBezTo>
                    <a:pt x="3155" y="3644"/>
                    <a:pt x="3260" y="3562"/>
                    <a:pt x="3458" y="3481"/>
                  </a:cubicBezTo>
                  <a:cubicBezTo>
                    <a:pt x="3679" y="3388"/>
                    <a:pt x="3782" y="3350"/>
                    <a:pt x="3966" y="3350"/>
                  </a:cubicBezTo>
                  <a:close/>
                  <a:moveTo>
                    <a:pt x="7671" y="7954"/>
                  </a:moveTo>
                  <a:cubicBezTo>
                    <a:pt x="7704" y="7954"/>
                    <a:pt x="7691" y="8023"/>
                    <a:pt x="7626" y="8406"/>
                  </a:cubicBezTo>
                  <a:cubicBezTo>
                    <a:pt x="7475" y="9314"/>
                    <a:pt x="7603" y="9861"/>
                    <a:pt x="8220" y="10874"/>
                  </a:cubicBezTo>
                  <a:cubicBezTo>
                    <a:pt x="8720" y="11677"/>
                    <a:pt x="8872" y="12131"/>
                    <a:pt x="8732" y="12329"/>
                  </a:cubicBezTo>
                  <a:cubicBezTo>
                    <a:pt x="8697" y="12385"/>
                    <a:pt x="8619" y="12416"/>
                    <a:pt x="8542" y="12416"/>
                  </a:cubicBezTo>
                  <a:cubicBezTo>
                    <a:pt x="8492" y="12416"/>
                    <a:pt x="8443" y="12403"/>
                    <a:pt x="8406" y="12376"/>
                  </a:cubicBezTo>
                  <a:cubicBezTo>
                    <a:pt x="8348" y="12329"/>
                    <a:pt x="8348" y="12271"/>
                    <a:pt x="8406" y="12050"/>
                  </a:cubicBezTo>
                  <a:cubicBezTo>
                    <a:pt x="8449" y="11871"/>
                    <a:pt x="8447" y="11777"/>
                    <a:pt x="8421" y="11777"/>
                  </a:cubicBezTo>
                  <a:cubicBezTo>
                    <a:pt x="8398" y="11777"/>
                    <a:pt x="8357" y="11850"/>
                    <a:pt x="8313" y="12003"/>
                  </a:cubicBezTo>
                  <a:lnTo>
                    <a:pt x="8231" y="12259"/>
                  </a:lnTo>
                  <a:lnTo>
                    <a:pt x="8127" y="12038"/>
                  </a:lnTo>
                  <a:cubicBezTo>
                    <a:pt x="8045" y="11840"/>
                    <a:pt x="8033" y="11805"/>
                    <a:pt x="8103" y="11642"/>
                  </a:cubicBezTo>
                  <a:cubicBezTo>
                    <a:pt x="8164" y="11480"/>
                    <a:pt x="8172" y="11379"/>
                    <a:pt x="8119" y="11379"/>
                  </a:cubicBezTo>
                  <a:cubicBezTo>
                    <a:pt x="8111" y="11379"/>
                    <a:pt x="8102" y="11382"/>
                    <a:pt x="8092" y="11386"/>
                  </a:cubicBezTo>
                  <a:cubicBezTo>
                    <a:pt x="8068" y="11398"/>
                    <a:pt x="8022" y="11456"/>
                    <a:pt x="7998" y="11526"/>
                  </a:cubicBezTo>
                  <a:lnTo>
                    <a:pt x="7952" y="11642"/>
                  </a:lnTo>
                  <a:lnTo>
                    <a:pt x="7905" y="11526"/>
                  </a:lnTo>
                  <a:cubicBezTo>
                    <a:pt x="7801" y="11281"/>
                    <a:pt x="7789" y="11153"/>
                    <a:pt x="7859" y="11037"/>
                  </a:cubicBezTo>
                  <a:cubicBezTo>
                    <a:pt x="7905" y="10979"/>
                    <a:pt x="7929" y="10909"/>
                    <a:pt x="7917" y="10874"/>
                  </a:cubicBezTo>
                  <a:cubicBezTo>
                    <a:pt x="7904" y="10848"/>
                    <a:pt x="7891" y="10835"/>
                    <a:pt x="7876" y="10835"/>
                  </a:cubicBezTo>
                  <a:cubicBezTo>
                    <a:pt x="7851" y="10835"/>
                    <a:pt x="7821" y="10871"/>
                    <a:pt x="7777" y="10944"/>
                  </a:cubicBezTo>
                  <a:cubicBezTo>
                    <a:pt x="7754" y="10980"/>
                    <a:pt x="7740" y="11003"/>
                    <a:pt x="7726" y="11003"/>
                  </a:cubicBezTo>
                  <a:cubicBezTo>
                    <a:pt x="7705" y="11003"/>
                    <a:pt x="7682" y="10950"/>
                    <a:pt x="7626" y="10816"/>
                  </a:cubicBezTo>
                  <a:cubicBezTo>
                    <a:pt x="7544" y="10629"/>
                    <a:pt x="7533" y="10583"/>
                    <a:pt x="7591" y="10501"/>
                  </a:cubicBezTo>
                  <a:cubicBezTo>
                    <a:pt x="7654" y="10411"/>
                    <a:pt x="7640" y="10342"/>
                    <a:pt x="7588" y="10342"/>
                  </a:cubicBezTo>
                  <a:cubicBezTo>
                    <a:pt x="7573" y="10342"/>
                    <a:pt x="7554" y="10348"/>
                    <a:pt x="7533" y="10362"/>
                  </a:cubicBezTo>
                  <a:cubicBezTo>
                    <a:pt x="7517" y="10374"/>
                    <a:pt x="7505" y="10380"/>
                    <a:pt x="7496" y="10380"/>
                  </a:cubicBezTo>
                  <a:cubicBezTo>
                    <a:pt x="7478" y="10380"/>
                    <a:pt x="7471" y="10357"/>
                    <a:pt x="7463" y="10303"/>
                  </a:cubicBezTo>
                  <a:cubicBezTo>
                    <a:pt x="7451" y="10257"/>
                    <a:pt x="7428" y="10187"/>
                    <a:pt x="7416" y="10152"/>
                  </a:cubicBezTo>
                  <a:cubicBezTo>
                    <a:pt x="7405" y="10117"/>
                    <a:pt x="7405" y="10082"/>
                    <a:pt x="7440" y="10070"/>
                  </a:cubicBezTo>
                  <a:cubicBezTo>
                    <a:pt x="7463" y="10059"/>
                    <a:pt x="7510" y="10001"/>
                    <a:pt x="7533" y="9954"/>
                  </a:cubicBezTo>
                  <a:cubicBezTo>
                    <a:pt x="7567" y="9895"/>
                    <a:pt x="7576" y="9879"/>
                    <a:pt x="7543" y="9879"/>
                  </a:cubicBezTo>
                  <a:cubicBezTo>
                    <a:pt x="7530" y="9879"/>
                    <a:pt x="7512" y="9881"/>
                    <a:pt x="7486" y="9884"/>
                  </a:cubicBezTo>
                  <a:cubicBezTo>
                    <a:pt x="7460" y="9890"/>
                    <a:pt x="7440" y="9894"/>
                    <a:pt x="7425" y="9894"/>
                  </a:cubicBezTo>
                  <a:cubicBezTo>
                    <a:pt x="7373" y="9894"/>
                    <a:pt x="7373" y="9847"/>
                    <a:pt x="7347" y="9640"/>
                  </a:cubicBezTo>
                  <a:cubicBezTo>
                    <a:pt x="7323" y="9488"/>
                    <a:pt x="7335" y="9430"/>
                    <a:pt x="7370" y="9419"/>
                  </a:cubicBezTo>
                  <a:cubicBezTo>
                    <a:pt x="7451" y="9419"/>
                    <a:pt x="7451" y="9337"/>
                    <a:pt x="7370" y="9314"/>
                  </a:cubicBezTo>
                  <a:cubicBezTo>
                    <a:pt x="7312" y="9290"/>
                    <a:pt x="7300" y="9267"/>
                    <a:pt x="7300" y="9139"/>
                  </a:cubicBezTo>
                  <a:cubicBezTo>
                    <a:pt x="7300" y="9023"/>
                    <a:pt x="7323" y="8976"/>
                    <a:pt x="7405" y="8941"/>
                  </a:cubicBezTo>
                  <a:cubicBezTo>
                    <a:pt x="7510" y="8899"/>
                    <a:pt x="7511" y="8810"/>
                    <a:pt x="7433" y="8810"/>
                  </a:cubicBezTo>
                  <a:cubicBezTo>
                    <a:pt x="7424" y="8810"/>
                    <a:pt x="7415" y="8811"/>
                    <a:pt x="7405" y="8813"/>
                  </a:cubicBezTo>
                  <a:cubicBezTo>
                    <a:pt x="7401" y="8814"/>
                    <a:pt x="7398" y="8814"/>
                    <a:pt x="7394" y="8814"/>
                  </a:cubicBezTo>
                  <a:cubicBezTo>
                    <a:pt x="7306" y="8814"/>
                    <a:pt x="7386" y="8520"/>
                    <a:pt x="7498" y="8464"/>
                  </a:cubicBezTo>
                  <a:cubicBezTo>
                    <a:pt x="7614" y="8417"/>
                    <a:pt x="7638" y="8336"/>
                    <a:pt x="7544" y="8336"/>
                  </a:cubicBezTo>
                  <a:cubicBezTo>
                    <a:pt x="7486" y="8324"/>
                    <a:pt x="7486" y="8289"/>
                    <a:pt x="7533" y="8161"/>
                  </a:cubicBezTo>
                  <a:cubicBezTo>
                    <a:pt x="7556" y="8068"/>
                    <a:pt x="7614" y="7987"/>
                    <a:pt x="7638" y="7963"/>
                  </a:cubicBezTo>
                  <a:cubicBezTo>
                    <a:pt x="7651" y="7959"/>
                    <a:pt x="7662" y="7954"/>
                    <a:pt x="7671" y="7954"/>
                  </a:cubicBezTo>
                  <a:close/>
                  <a:moveTo>
                    <a:pt x="12085" y="5829"/>
                  </a:moveTo>
                  <a:cubicBezTo>
                    <a:pt x="12802" y="5829"/>
                    <a:pt x="13558" y="6236"/>
                    <a:pt x="13901" y="6846"/>
                  </a:cubicBezTo>
                  <a:cubicBezTo>
                    <a:pt x="14146" y="7265"/>
                    <a:pt x="14122" y="7719"/>
                    <a:pt x="13843" y="8627"/>
                  </a:cubicBezTo>
                  <a:cubicBezTo>
                    <a:pt x="13622" y="9325"/>
                    <a:pt x="13540" y="9721"/>
                    <a:pt x="13529" y="10129"/>
                  </a:cubicBezTo>
                  <a:cubicBezTo>
                    <a:pt x="13505" y="11235"/>
                    <a:pt x="13494" y="11305"/>
                    <a:pt x="13389" y="11596"/>
                  </a:cubicBezTo>
                  <a:cubicBezTo>
                    <a:pt x="13191" y="12096"/>
                    <a:pt x="12760" y="12504"/>
                    <a:pt x="12341" y="12585"/>
                  </a:cubicBezTo>
                  <a:cubicBezTo>
                    <a:pt x="12238" y="12605"/>
                    <a:pt x="12129" y="12615"/>
                    <a:pt x="12017" y="12615"/>
                  </a:cubicBezTo>
                  <a:cubicBezTo>
                    <a:pt x="11612" y="12615"/>
                    <a:pt x="11167" y="12487"/>
                    <a:pt x="10793" y="12259"/>
                  </a:cubicBezTo>
                  <a:cubicBezTo>
                    <a:pt x="10036" y="11794"/>
                    <a:pt x="9628" y="11107"/>
                    <a:pt x="9500" y="10082"/>
                  </a:cubicBezTo>
                  <a:cubicBezTo>
                    <a:pt x="9407" y="9407"/>
                    <a:pt x="9291" y="9046"/>
                    <a:pt x="8976" y="8487"/>
                  </a:cubicBezTo>
                  <a:cubicBezTo>
                    <a:pt x="8848" y="8231"/>
                    <a:pt x="8697" y="7987"/>
                    <a:pt x="8674" y="7940"/>
                  </a:cubicBezTo>
                  <a:lnTo>
                    <a:pt x="8604" y="7858"/>
                  </a:lnTo>
                  <a:lnTo>
                    <a:pt x="8604" y="7858"/>
                  </a:lnTo>
                  <a:lnTo>
                    <a:pt x="8709" y="7917"/>
                  </a:lnTo>
                  <a:cubicBezTo>
                    <a:pt x="8895" y="8021"/>
                    <a:pt x="9442" y="8534"/>
                    <a:pt x="9815" y="8930"/>
                  </a:cubicBezTo>
                  <a:cubicBezTo>
                    <a:pt x="10092" y="9232"/>
                    <a:pt x="10218" y="9352"/>
                    <a:pt x="10266" y="9352"/>
                  </a:cubicBezTo>
                  <a:cubicBezTo>
                    <a:pt x="10285" y="9352"/>
                    <a:pt x="10292" y="9335"/>
                    <a:pt x="10292" y="9302"/>
                  </a:cubicBezTo>
                  <a:cubicBezTo>
                    <a:pt x="10269" y="9058"/>
                    <a:pt x="9361" y="8091"/>
                    <a:pt x="8790" y="7719"/>
                  </a:cubicBezTo>
                  <a:cubicBezTo>
                    <a:pt x="8697" y="7655"/>
                    <a:pt x="8657" y="7622"/>
                    <a:pt x="8680" y="7622"/>
                  </a:cubicBezTo>
                  <a:cubicBezTo>
                    <a:pt x="8728" y="7622"/>
                    <a:pt x="9054" y="7771"/>
                    <a:pt x="9733" y="8103"/>
                  </a:cubicBezTo>
                  <a:cubicBezTo>
                    <a:pt x="10599" y="8525"/>
                    <a:pt x="11340" y="8823"/>
                    <a:pt x="11505" y="8823"/>
                  </a:cubicBezTo>
                  <a:cubicBezTo>
                    <a:pt x="11522" y="8823"/>
                    <a:pt x="11533" y="8820"/>
                    <a:pt x="11538" y="8813"/>
                  </a:cubicBezTo>
                  <a:cubicBezTo>
                    <a:pt x="11549" y="8801"/>
                    <a:pt x="11375" y="8697"/>
                    <a:pt x="11142" y="8604"/>
                  </a:cubicBezTo>
                  <a:cubicBezTo>
                    <a:pt x="10909" y="8510"/>
                    <a:pt x="10374" y="8254"/>
                    <a:pt x="9954" y="8045"/>
                  </a:cubicBezTo>
                  <a:cubicBezTo>
                    <a:pt x="9535" y="7824"/>
                    <a:pt x="9081" y="7591"/>
                    <a:pt x="8930" y="7532"/>
                  </a:cubicBezTo>
                  <a:cubicBezTo>
                    <a:pt x="8790" y="7463"/>
                    <a:pt x="8674" y="7404"/>
                    <a:pt x="8674" y="7393"/>
                  </a:cubicBezTo>
                  <a:cubicBezTo>
                    <a:pt x="8673" y="7392"/>
                    <a:pt x="8675" y="7391"/>
                    <a:pt x="8680" y="7391"/>
                  </a:cubicBezTo>
                  <a:cubicBezTo>
                    <a:pt x="8738" y="7391"/>
                    <a:pt x="9173" y="7450"/>
                    <a:pt x="9931" y="7567"/>
                  </a:cubicBezTo>
                  <a:cubicBezTo>
                    <a:pt x="10352" y="7633"/>
                    <a:pt x="10661" y="7664"/>
                    <a:pt x="10835" y="7664"/>
                  </a:cubicBezTo>
                  <a:cubicBezTo>
                    <a:pt x="10907" y="7664"/>
                    <a:pt x="10955" y="7659"/>
                    <a:pt x="10979" y="7649"/>
                  </a:cubicBezTo>
                  <a:cubicBezTo>
                    <a:pt x="11072" y="7614"/>
                    <a:pt x="11025" y="7567"/>
                    <a:pt x="10862" y="7556"/>
                  </a:cubicBezTo>
                  <a:cubicBezTo>
                    <a:pt x="10781" y="7544"/>
                    <a:pt x="10420" y="7474"/>
                    <a:pt x="10048" y="7404"/>
                  </a:cubicBezTo>
                  <a:cubicBezTo>
                    <a:pt x="9675" y="7335"/>
                    <a:pt x="9198" y="7253"/>
                    <a:pt x="8965" y="7230"/>
                  </a:cubicBezTo>
                  <a:lnTo>
                    <a:pt x="8557" y="7172"/>
                  </a:lnTo>
                  <a:lnTo>
                    <a:pt x="8767" y="7078"/>
                  </a:lnTo>
                  <a:cubicBezTo>
                    <a:pt x="8895" y="7032"/>
                    <a:pt x="9186" y="6915"/>
                    <a:pt x="9442" y="6822"/>
                  </a:cubicBezTo>
                  <a:cubicBezTo>
                    <a:pt x="9687" y="6729"/>
                    <a:pt x="10222" y="6508"/>
                    <a:pt x="10630" y="6310"/>
                  </a:cubicBezTo>
                  <a:cubicBezTo>
                    <a:pt x="11049" y="6112"/>
                    <a:pt x="11480" y="5926"/>
                    <a:pt x="11619" y="5891"/>
                  </a:cubicBezTo>
                  <a:cubicBezTo>
                    <a:pt x="11769" y="5849"/>
                    <a:pt x="11926" y="5829"/>
                    <a:pt x="12085" y="5829"/>
                  </a:cubicBezTo>
                  <a:close/>
                  <a:moveTo>
                    <a:pt x="7442" y="7543"/>
                  </a:moveTo>
                  <a:cubicBezTo>
                    <a:pt x="7446" y="7543"/>
                    <a:pt x="7449" y="7543"/>
                    <a:pt x="7451" y="7544"/>
                  </a:cubicBezTo>
                  <a:cubicBezTo>
                    <a:pt x="7463" y="7544"/>
                    <a:pt x="7149" y="7917"/>
                    <a:pt x="6729" y="8347"/>
                  </a:cubicBezTo>
                  <a:cubicBezTo>
                    <a:pt x="6322" y="8790"/>
                    <a:pt x="5961" y="9197"/>
                    <a:pt x="5926" y="9244"/>
                  </a:cubicBezTo>
                  <a:cubicBezTo>
                    <a:pt x="5883" y="9318"/>
                    <a:pt x="5892" y="9356"/>
                    <a:pt x="5935" y="9356"/>
                  </a:cubicBezTo>
                  <a:cubicBezTo>
                    <a:pt x="5973" y="9356"/>
                    <a:pt x="6036" y="9327"/>
                    <a:pt x="6112" y="9267"/>
                  </a:cubicBezTo>
                  <a:cubicBezTo>
                    <a:pt x="6229" y="9174"/>
                    <a:pt x="7067" y="8266"/>
                    <a:pt x="7230" y="8056"/>
                  </a:cubicBezTo>
                  <a:cubicBezTo>
                    <a:pt x="7232" y="8054"/>
                    <a:pt x="7234" y="8052"/>
                    <a:pt x="7235" y="8052"/>
                  </a:cubicBezTo>
                  <a:lnTo>
                    <a:pt x="7235" y="8052"/>
                  </a:lnTo>
                  <a:cubicBezTo>
                    <a:pt x="7268" y="8052"/>
                    <a:pt x="7020" y="8873"/>
                    <a:pt x="6706" y="9791"/>
                  </a:cubicBezTo>
                  <a:cubicBezTo>
                    <a:pt x="6124" y="11537"/>
                    <a:pt x="6124" y="11537"/>
                    <a:pt x="6206" y="11549"/>
                  </a:cubicBezTo>
                  <a:cubicBezTo>
                    <a:pt x="6206" y="11549"/>
                    <a:pt x="6207" y="11549"/>
                    <a:pt x="6208" y="11549"/>
                  </a:cubicBezTo>
                  <a:cubicBezTo>
                    <a:pt x="6315" y="11549"/>
                    <a:pt x="6639" y="10714"/>
                    <a:pt x="7021" y="9512"/>
                  </a:cubicBezTo>
                  <a:cubicBezTo>
                    <a:pt x="7059" y="9387"/>
                    <a:pt x="7089" y="9302"/>
                    <a:pt x="7105" y="9302"/>
                  </a:cubicBezTo>
                  <a:cubicBezTo>
                    <a:pt x="7109" y="9302"/>
                    <a:pt x="7112" y="9306"/>
                    <a:pt x="7114" y="9314"/>
                  </a:cubicBezTo>
                  <a:cubicBezTo>
                    <a:pt x="7137" y="9675"/>
                    <a:pt x="7242" y="10257"/>
                    <a:pt x="7323" y="10525"/>
                  </a:cubicBezTo>
                  <a:cubicBezTo>
                    <a:pt x="7498" y="11083"/>
                    <a:pt x="7964" y="12189"/>
                    <a:pt x="8092" y="12341"/>
                  </a:cubicBezTo>
                  <a:cubicBezTo>
                    <a:pt x="8209" y="12490"/>
                    <a:pt x="8452" y="12600"/>
                    <a:pt x="8618" y="12600"/>
                  </a:cubicBezTo>
                  <a:cubicBezTo>
                    <a:pt x="8633" y="12600"/>
                    <a:pt x="8648" y="12599"/>
                    <a:pt x="8662" y="12597"/>
                  </a:cubicBezTo>
                  <a:cubicBezTo>
                    <a:pt x="8825" y="12562"/>
                    <a:pt x="8965" y="12364"/>
                    <a:pt x="8976" y="12154"/>
                  </a:cubicBezTo>
                  <a:cubicBezTo>
                    <a:pt x="9000" y="11828"/>
                    <a:pt x="8872" y="11491"/>
                    <a:pt x="8464" y="10816"/>
                  </a:cubicBezTo>
                  <a:cubicBezTo>
                    <a:pt x="7777" y="9686"/>
                    <a:pt x="7696" y="9337"/>
                    <a:pt x="7835" y="8324"/>
                  </a:cubicBezTo>
                  <a:cubicBezTo>
                    <a:pt x="7884" y="7959"/>
                    <a:pt x="7905" y="7826"/>
                    <a:pt x="7928" y="7826"/>
                  </a:cubicBezTo>
                  <a:cubicBezTo>
                    <a:pt x="7939" y="7826"/>
                    <a:pt x="7949" y="7851"/>
                    <a:pt x="7964" y="7893"/>
                  </a:cubicBezTo>
                  <a:cubicBezTo>
                    <a:pt x="8169" y="8654"/>
                    <a:pt x="8313" y="9050"/>
                    <a:pt x="8379" y="9050"/>
                  </a:cubicBezTo>
                  <a:cubicBezTo>
                    <a:pt x="8399" y="9050"/>
                    <a:pt x="8412" y="9014"/>
                    <a:pt x="8418" y="8941"/>
                  </a:cubicBezTo>
                  <a:cubicBezTo>
                    <a:pt x="8429" y="8790"/>
                    <a:pt x="8348" y="8464"/>
                    <a:pt x="8196" y="8033"/>
                  </a:cubicBezTo>
                  <a:cubicBezTo>
                    <a:pt x="8132" y="7872"/>
                    <a:pt x="8107" y="7751"/>
                    <a:pt x="8131" y="7751"/>
                  </a:cubicBezTo>
                  <a:cubicBezTo>
                    <a:pt x="8133" y="7751"/>
                    <a:pt x="8135" y="7752"/>
                    <a:pt x="8138" y="7754"/>
                  </a:cubicBezTo>
                  <a:cubicBezTo>
                    <a:pt x="8266" y="7858"/>
                    <a:pt x="8779" y="8592"/>
                    <a:pt x="8895" y="8871"/>
                  </a:cubicBezTo>
                  <a:cubicBezTo>
                    <a:pt x="9139" y="9395"/>
                    <a:pt x="9396" y="10571"/>
                    <a:pt x="9407" y="11165"/>
                  </a:cubicBezTo>
                  <a:cubicBezTo>
                    <a:pt x="9419" y="11584"/>
                    <a:pt x="9302" y="12143"/>
                    <a:pt x="9104" y="12632"/>
                  </a:cubicBezTo>
                  <a:cubicBezTo>
                    <a:pt x="8657" y="13751"/>
                    <a:pt x="7940" y="14440"/>
                    <a:pt x="7234" y="14440"/>
                  </a:cubicBezTo>
                  <a:cubicBezTo>
                    <a:pt x="7205" y="14440"/>
                    <a:pt x="7177" y="14439"/>
                    <a:pt x="7149" y="14436"/>
                  </a:cubicBezTo>
                  <a:cubicBezTo>
                    <a:pt x="6846" y="14413"/>
                    <a:pt x="6660" y="14320"/>
                    <a:pt x="6252" y="13982"/>
                  </a:cubicBezTo>
                  <a:cubicBezTo>
                    <a:pt x="5926" y="13715"/>
                    <a:pt x="5845" y="13680"/>
                    <a:pt x="5251" y="13458"/>
                  </a:cubicBezTo>
                  <a:cubicBezTo>
                    <a:pt x="4890" y="13319"/>
                    <a:pt x="4552" y="13167"/>
                    <a:pt x="4471" y="13097"/>
                  </a:cubicBezTo>
                  <a:cubicBezTo>
                    <a:pt x="4261" y="12934"/>
                    <a:pt x="4028" y="12597"/>
                    <a:pt x="3877" y="12283"/>
                  </a:cubicBezTo>
                  <a:cubicBezTo>
                    <a:pt x="3563" y="11572"/>
                    <a:pt x="3598" y="10466"/>
                    <a:pt x="3959" y="9768"/>
                  </a:cubicBezTo>
                  <a:cubicBezTo>
                    <a:pt x="4238" y="9244"/>
                    <a:pt x="4785" y="8650"/>
                    <a:pt x="5356" y="8278"/>
                  </a:cubicBezTo>
                  <a:cubicBezTo>
                    <a:pt x="5507" y="8173"/>
                    <a:pt x="5752" y="8033"/>
                    <a:pt x="5891" y="7975"/>
                  </a:cubicBezTo>
                  <a:cubicBezTo>
                    <a:pt x="6128" y="7873"/>
                    <a:pt x="7313" y="7543"/>
                    <a:pt x="7442" y="7543"/>
                  </a:cubicBezTo>
                  <a:close/>
                  <a:moveTo>
                    <a:pt x="10641" y="0"/>
                  </a:moveTo>
                  <a:cubicBezTo>
                    <a:pt x="10490" y="0"/>
                    <a:pt x="10335" y="15"/>
                    <a:pt x="10176" y="46"/>
                  </a:cubicBezTo>
                  <a:cubicBezTo>
                    <a:pt x="9396" y="209"/>
                    <a:pt x="8511" y="1048"/>
                    <a:pt x="7987" y="2130"/>
                  </a:cubicBezTo>
                  <a:cubicBezTo>
                    <a:pt x="7696" y="2736"/>
                    <a:pt x="7521" y="3784"/>
                    <a:pt x="7521" y="4878"/>
                  </a:cubicBezTo>
                  <a:cubicBezTo>
                    <a:pt x="7513" y="5128"/>
                    <a:pt x="7510" y="5225"/>
                    <a:pt x="7491" y="5225"/>
                  </a:cubicBezTo>
                  <a:cubicBezTo>
                    <a:pt x="7484" y="5225"/>
                    <a:pt x="7475" y="5213"/>
                    <a:pt x="7463" y="5192"/>
                  </a:cubicBezTo>
                  <a:cubicBezTo>
                    <a:pt x="7230" y="4668"/>
                    <a:pt x="5984" y="3644"/>
                    <a:pt x="5134" y="3283"/>
                  </a:cubicBezTo>
                  <a:cubicBezTo>
                    <a:pt x="4807" y="3137"/>
                    <a:pt x="4425" y="3065"/>
                    <a:pt x="4062" y="3065"/>
                  </a:cubicBezTo>
                  <a:cubicBezTo>
                    <a:pt x="3845" y="3065"/>
                    <a:pt x="3634" y="3091"/>
                    <a:pt x="3446" y="3143"/>
                  </a:cubicBezTo>
                  <a:cubicBezTo>
                    <a:pt x="3097" y="3248"/>
                    <a:pt x="2748" y="3574"/>
                    <a:pt x="2457" y="4086"/>
                  </a:cubicBezTo>
                  <a:cubicBezTo>
                    <a:pt x="2189" y="4540"/>
                    <a:pt x="2084" y="4622"/>
                    <a:pt x="1444" y="4948"/>
                  </a:cubicBezTo>
                  <a:cubicBezTo>
                    <a:pt x="1130" y="5099"/>
                    <a:pt x="815" y="5274"/>
                    <a:pt x="757" y="5344"/>
                  </a:cubicBezTo>
                  <a:cubicBezTo>
                    <a:pt x="338" y="5693"/>
                    <a:pt x="47" y="6310"/>
                    <a:pt x="35" y="6892"/>
                  </a:cubicBezTo>
                  <a:cubicBezTo>
                    <a:pt x="0" y="7998"/>
                    <a:pt x="536" y="8836"/>
                    <a:pt x="1362" y="8999"/>
                  </a:cubicBezTo>
                  <a:cubicBezTo>
                    <a:pt x="1464" y="9017"/>
                    <a:pt x="1582" y="9026"/>
                    <a:pt x="1712" y="9026"/>
                  </a:cubicBezTo>
                  <a:cubicBezTo>
                    <a:pt x="2253" y="9026"/>
                    <a:pt x="3017" y="8873"/>
                    <a:pt x="3796" y="8592"/>
                  </a:cubicBezTo>
                  <a:cubicBezTo>
                    <a:pt x="4075" y="8499"/>
                    <a:pt x="4424" y="8394"/>
                    <a:pt x="4564" y="8359"/>
                  </a:cubicBezTo>
                  <a:lnTo>
                    <a:pt x="4820" y="8289"/>
                  </a:lnTo>
                  <a:lnTo>
                    <a:pt x="4576" y="8522"/>
                  </a:lnTo>
                  <a:cubicBezTo>
                    <a:pt x="3912" y="9162"/>
                    <a:pt x="3539" y="9814"/>
                    <a:pt x="3435" y="10536"/>
                  </a:cubicBezTo>
                  <a:cubicBezTo>
                    <a:pt x="3307" y="11374"/>
                    <a:pt x="3493" y="12248"/>
                    <a:pt x="3947" y="12865"/>
                  </a:cubicBezTo>
                  <a:cubicBezTo>
                    <a:pt x="4250" y="13284"/>
                    <a:pt x="4413" y="13389"/>
                    <a:pt x="5169" y="13668"/>
                  </a:cubicBezTo>
                  <a:cubicBezTo>
                    <a:pt x="5798" y="13901"/>
                    <a:pt x="5891" y="13959"/>
                    <a:pt x="6171" y="14180"/>
                  </a:cubicBezTo>
                  <a:cubicBezTo>
                    <a:pt x="6543" y="14486"/>
                    <a:pt x="6868" y="14634"/>
                    <a:pt x="7209" y="14634"/>
                  </a:cubicBezTo>
                  <a:cubicBezTo>
                    <a:pt x="7401" y="14634"/>
                    <a:pt x="7598" y="14587"/>
                    <a:pt x="7812" y="14495"/>
                  </a:cubicBezTo>
                  <a:cubicBezTo>
                    <a:pt x="8161" y="14332"/>
                    <a:pt x="8453" y="14087"/>
                    <a:pt x="8755" y="13691"/>
                  </a:cubicBezTo>
                  <a:cubicBezTo>
                    <a:pt x="9186" y="13121"/>
                    <a:pt x="9500" y="12364"/>
                    <a:pt x="9593" y="11665"/>
                  </a:cubicBezTo>
                  <a:cubicBezTo>
                    <a:pt x="9608" y="11496"/>
                    <a:pt x="9618" y="11429"/>
                    <a:pt x="9635" y="11429"/>
                  </a:cubicBezTo>
                  <a:cubicBezTo>
                    <a:pt x="9645" y="11429"/>
                    <a:pt x="9658" y="11452"/>
                    <a:pt x="9675" y="11491"/>
                  </a:cubicBezTo>
                  <a:cubicBezTo>
                    <a:pt x="9756" y="11689"/>
                    <a:pt x="10106" y="12096"/>
                    <a:pt x="10374" y="12294"/>
                  </a:cubicBezTo>
                  <a:cubicBezTo>
                    <a:pt x="10746" y="12597"/>
                    <a:pt x="11410" y="12841"/>
                    <a:pt x="11875" y="12865"/>
                  </a:cubicBezTo>
                  <a:cubicBezTo>
                    <a:pt x="11934" y="12867"/>
                    <a:pt x="11982" y="12868"/>
                    <a:pt x="12025" y="12868"/>
                  </a:cubicBezTo>
                  <a:cubicBezTo>
                    <a:pt x="12239" y="12868"/>
                    <a:pt x="12302" y="12836"/>
                    <a:pt x="12632" y="12690"/>
                  </a:cubicBezTo>
                  <a:cubicBezTo>
                    <a:pt x="13028" y="12515"/>
                    <a:pt x="13040" y="12504"/>
                    <a:pt x="13249" y="12248"/>
                  </a:cubicBezTo>
                  <a:cubicBezTo>
                    <a:pt x="13622" y="11794"/>
                    <a:pt x="13750" y="11363"/>
                    <a:pt x="13738" y="10501"/>
                  </a:cubicBezTo>
                  <a:cubicBezTo>
                    <a:pt x="13738" y="9931"/>
                    <a:pt x="13820" y="9500"/>
                    <a:pt x="14041" y="8790"/>
                  </a:cubicBezTo>
                  <a:cubicBezTo>
                    <a:pt x="14378" y="7719"/>
                    <a:pt x="14402" y="7393"/>
                    <a:pt x="14146" y="6822"/>
                  </a:cubicBezTo>
                  <a:cubicBezTo>
                    <a:pt x="14006" y="6520"/>
                    <a:pt x="13959" y="6438"/>
                    <a:pt x="13785" y="6275"/>
                  </a:cubicBezTo>
                  <a:cubicBezTo>
                    <a:pt x="13354" y="5879"/>
                    <a:pt x="12714" y="5577"/>
                    <a:pt x="12236" y="5565"/>
                  </a:cubicBezTo>
                  <a:cubicBezTo>
                    <a:pt x="12192" y="5563"/>
                    <a:pt x="12150" y="5562"/>
                    <a:pt x="12108" y="5562"/>
                  </a:cubicBezTo>
                  <a:cubicBezTo>
                    <a:pt x="11708" y="5562"/>
                    <a:pt x="11387" y="5669"/>
                    <a:pt x="10723" y="5996"/>
                  </a:cubicBezTo>
                  <a:cubicBezTo>
                    <a:pt x="10388" y="6163"/>
                    <a:pt x="10118" y="6287"/>
                    <a:pt x="10096" y="6287"/>
                  </a:cubicBezTo>
                  <a:cubicBezTo>
                    <a:pt x="10095" y="6287"/>
                    <a:pt x="10094" y="6287"/>
                    <a:pt x="10094" y="6287"/>
                  </a:cubicBezTo>
                  <a:cubicBezTo>
                    <a:pt x="10129" y="6194"/>
                    <a:pt x="10560" y="5798"/>
                    <a:pt x="10956" y="5495"/>
                  </a:cubicBezTo>
                  <a:cubicBezTo>
                    <a:pt x="12097" y="4622"/>
                    <a:pt x="12655" y="3807"/>
                    <a:pt x="12749" y="2876"/>
                  </a:cubicBezTo>
                  <a:cubicBezTo>
                    <a:pt x="12783" y="2538"/>
                    <a:pt x="12714" y="1944"/>
                    <a:pt x="12597" y="1537"/>
                  </a:cubicBezTo>
                  <a:cubicBezTo>
                    <a:pt x="12297" y="566"/>
                    <a:pt x="11559" y="0"/>
                    <a:pt x="10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2971802" y="5540732"/>
              <a:ext cx="58863" cy="19621"/>
            </a:xfrm>
            <a:custGeom>
              <a:avLst/>
              <a:gdLst/>
              <a:ahLst/>
              <a:cxnLst/>
              <a:rect l="l" t="t" r="r" b="b"/>
              <a:pathLst>
                <a:path w="429" h="143" extrusionOk="0">
                  <a:moveTo>
                    <a:pt x="293" y="0"/>
                  </a:moveTo>
                  <a:cubicBezTo>
                    <a:pt x="178" y="0"/>
                    <a:pt x="0" y="70"/>
                    <a:pt x="21" y="121"/>
                  </a:cubicBezTo>
                  <a:cubicBezTo>
                    <a:pt x="25" y="136"/>
                    <a:pt x="56" y="142"/>
                    <a:pt x="100" y="142"/>
                  </a:cubicBezTo>
                  <a:cubicBezTo>
                    <a:pt x="191" y="142"/>
                    <a:pt x="334" y="114"/>
                    <a:pt x="382" y="74"/>
                  </a:cubicBezTo>
                  <a:cubicBezTo>
                    <a:pt x="428" y="28"/>
                    <a:pt x="417" y="16"/>
                    <a:pt x="335" y="4"/>
                  </a:cubicBezTo>
                  <a:cubicBezTo>
                    <a:pt x="323" y="2"/>
                    <a:pt x="308"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2282190" y="4656559"/>
              <a:ext cx="267011" cy="73545"/>
            </a:xfrm>
            <a:custGeom>
              <a:avLst/>
              <a:gdLst/>
              <a:ahLst/>
              <a:cxnLst/>
              <a:rect l="l" t="t" r="r" b="b"/>
              <a:pathLst>
                <a:path w="1946" h="536" extrusionOk="0">
                  <a:moveTo>
                    <a:pt x="1224" y="1"/>
                  </a:moveTo>
                  <a:cubicBezTo>
                    <a:pt x="1108" y="1"/>
                    <a:pt x="993" y="7"/>
                    <a:pt x="897" y="22"/>
                  </a:cubicBezTo>
                  <a:cubicBezTo>
                    <a:pt x="781" y="45"/>
                    <a:pt x="606" y="92"/>
                    <a:pt x="513" y="138"/>
                  </a:cubicBezTo>
                  <a:cubicBezTo>
                    <a:pt x="304" y="231"/>
                    <a:pt x="1" y="487"/>
                    <a:pt x="47" y="534"/>
                  </a:cubicBezTo>
                  <a:cubicBezTo>
                    <a:pt x="49" y="535"/>
                    <a:pt x="53" y="536"/>
                    <a:pt x="57" y="536"/>
                  </a:cubicBezTo>
                  <a:cubicBezTo>
                    <a:pt x="103" y="536"/>
                    <a:pt x="275" y="480"/>
                    <a:pt x="467" y="394"/>
                  </a:cubicBezTo>
                  <a:cubicBezTo>
                    <a:pt x="860" y="218"/>
                    <a:pt x="1042" y="171"/>
                    <a:pt x="1414" y="171"/>
                  </a:cubicBezTo>
                  <a:cubicBezTo>
                    <a:pt x="1460" y="171"/>
                    <a:pt x="1509" y="172"/>
                    <a:pt x="1561" y="173"/>
                  </a:cubicBezTo>
                  <a:cubicBezTo>
                    <a:pt x="1747" y="173"/>
                    <a:pt x="1910" y="161"/>
                    <a:pt x="1910" y="138"/>
                  </a:cubicBezTo>
                  <a:cubicBezTo>
                    <a:pt x="1945" y="60"/>
                    <a:pt x="1574" y="1"/>
                    <a:pt x="1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2811130" y="5214587"/>
              <a:ext cx="54747" cy="25384"/>
            </a:xfrm>
            <a:custGeom>
              <a:avLst/>
              <a:gdLst/>
              <a:ahLst/>
              <a:cxnLst/>
              <a:rect l="l" t="t" r="r" b="b"/>
              <a:pathLst>
                <a:path w="399" h="185" extrusionOk="0">
                  <a:moveTo>
                    <a:pt x="81" y="1"/>
                  </a:moveTo>
                  <a:cubicBezTo>
                    <a:pt x="30" y="1"/>
                    <a:pt x="0" y="19"/>
                    <a:pt x="14" y="53"/>
                  </a:cubicBezTo>
                  <a:cubicBezTo>
                    <a:pt x="45" y="105"/>
                    <a:pt x="225" y="185"/>
                    <a:pt x="296" y="185"/>
                  </a:cubicBezTo>
                  <a:cubicBezTo>
                    <a:pt x="305" y="185"/>
                    <a:pt x="312" y="183"/>
                    <a:pt x="317" y="181"/>
                  </a:cubicBezTo>
                  <a:cubicBezTo>
                    <a:pt x="398" y="146"/>
                    <a:pt x="352" y="76"/>
                    <a:pt x="212" y="30"/>
                  </a:cubicBezTo>
                  <a:cubicBezTo>
                    <a:pt x="163" y="10"/>
                    <a:pt x="117"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2136063" y="4597010"/>
              <a:ext cx="285808" cy="199641"/>
            </a:xfrm>
            <a:custGeom>
              <a:avLst/>
              <a:gdLst/>
              <a:ahLst/>
              <a:cxnLst/>
              <a:rect l="l" t="t" r="r" b="b"/>
              <a:pathLst>
                <a:path w="2083" h="1455" extrusionOk="0">
                  <a:moveTo>
                    <a:pt x="407" y="0"/>
                  </a:moveTo>
                  <a:cubicBezTo>
                    <a:pt x="185" y="0"/>
                    <a:pt x="1" y="65"/>
                    <a:pt x="65" y="130"/>
                  </a:cubicBezTo>
                  <a:cubicBezTo>
                    <a:pt x="77" y="141"/>
                    <a:pt x="252" y="200"/>
                    <a:pt x="449" y="235"/>
                  </a:cubicBezTo>
                  <a:cubicBezTo>
                    <a:pt x="927" y="328"/>
                    <a:pt x="1101" y="398"/>
                    <a:pt x="1369" y="619"/>
                  </a:cubicBezTo>
                  <a:cubicBezTo>
                    <a:pt x="1614" y="805"/>
                    <a:pt x="1800" y="1038"/>
                    <a:pt x="1940" y="1317"/>
                  </a:cubicBezTo>
                  <a:cubicBezTo>
                    <a:pt x="1994" y="1411"/>
                    <a:pt x="2033" y="1454"/>
                    <a:pt x="2054" y="1454"/>
                  </a:cubicBezTo>
                  <a:cubicBezTo>
                    <a:pt x="2082" y="1454"/>
                    <a:pt x="2075" y="1372"/>
                    <a:pt x="2021" y="1224"/>
                  </a:cubicBezTo>
                  <a:cubicBezTo>
                    <a:pt x="1777" y="595"/>
                    <a:pt x="1055" y="25"/>
                    <a:pt x="461" y="2"/>
                  </a:cubicBezTo>
                  <a:cubicBezTo>
                    <a:pt x="443" y="1"/>
                    <a:pt x="425"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2329665" y="5012479"/>
              <a:ext cx="34851" cy="57354"/>
            </a:xfrm>
            <a:custGeom>
              <a:avLst/>
              <a:gdLst/>
              <a:ahLst/>
              <a:cxnLst/>
              <a:rect l="l" t="t" r="r" b="b"/>
              <a:pathLst>
                <a:path w="254" h="418" extrusionOk="0">
                  <a:moveTo>
                    <a:pt x="225" y="0"/>
                  </a:moveTo>
                  <a:cubicBezTo>
                    <a:pt x="191" y="0"/>
                    <a:pt x="127" y="86"/>
                    <a:pt x="79" y="210"/>
                  </a:cubicBezTo>
                  <a:cubicBezTo>
                    <a:pt x="13" y="353"/>
                    <a:pt x="0" y="418"/>
                    <a:pt x="43" y="418"/>
                  </a:cubicBezTo>
                  <a:cubicBezTo>
                    <a:pt x="52" y="418"/>
                    <a:pt x="64" y="415"/>
                    <a:pt x="79" y="408"/>
                  </a:cubicBezTo>
                  <a:cubicBezTo>
                    <a:pt x="126" y="397"/>
                    <a:pt x="254" y="59"/>
                    <a:pt x="242" y="12"/>
                  </a:cubicBezTo>
                  <a:cubicBezTo>
                    <a:pt x="238" y="4"/>
                    <a:pt x="232" y="0"/>
                    <a:pt x="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2384411" y="5881422"/>
              <a:ext cx="31696" cy="69154"/>
            </a:xfrm>
            <a:custGeom>
              <a:avLst/>
              <a:gdLst/>
              <a:ahLst/>
              <a:cxnLst/>
              <a:rect l="l" t="t" r="r" b="b"/>
              <a:pathLst>
                <a:path w="231" h="504" extrusionOk="0">
                  <a:moveTo>
                    <a:pt x="46" y="0"/>
                  </a:moveTo>
                  <a:cubicBezTo>
                    <a:pt x="36" y="0"/>
                    <a:pt x="29" y="4"/>
                    <a:pt x="24" y="13"/>
                  </a:cubicBezTo>
                  <a:cubicBezTo>
                    <a:pt x="1" y="59"/>
                    <a:pt x="94" y="490"/>
                    <a:pt x="129" y="502"/>
                  </a:cubicBezTo>
                  <a:cubicBezTo>
                    <a:pt x="133" y="503"/>
                    <a:pt x="137" y="504"/>
                    <a:pt x="141" y="504"/>
                  </a:cubicBezTo>
                  <a:cubicBezTo>
                    <a:pt x="231" y="504"/>
                    <a:pt x="194" y="125"/>
                    <a:pt x="94" y="24"/>
                  </a:cubicBezTo>
                  <a:cubicBezTo>
                    <a:pt x="80" y="10"/>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9"/>
          <p:cNvSpPr txBox="1">
            <a:spLocks noGrp="1"/>
          </p:cNvSpPr>
          <p:nvPr>
            <p:ph type="title"/>
          </p:nvPr>
        </p:nvSpPr>
        <p:spPr>
          <a:xfrm>
            <a:off x="2473950" y="936563"/>
            <a:ext cx="4196100" cy="17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78" name="Google Shape;278;p9"/>
          <p:cNvSpPr txBox="1">
            <a:spLocks noGrp="1"/>
          </p:cNvSpPr>
          <p:nvPr>
            <p:ph type="subTitle" idx="1"/>
          </p:nvPr>
        </p:nvSpPr>
        <p:spPr>
          <a:xfrm>
            <a:off x="3216000" y="3064650"/>
            <a:ext cx="2712000" cy="115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2342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186218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8"/>
        <p:cNvGrpSpPr/>
        <p:nvPr/>
      </p:nvGrpSpPr>
      <p:grpSpPr>
        <a:xfrm>
          <a:off x="0" y="0"/>
          <a:ext cx="0" cy="0"/>
          <a:chOff x="0" y="0"/>
          <a:chExt cx="0" cy="0"/>
        </a:xfrm>
      </p:grpSpPr>
      <p:pic>
        <p:nvPicPr>
          <p:cNvPr id="449" name="Google Shape;449;p13"/>
          <p:cNvPicPr preferRelativeResize="0"/>
          <p:nvPr/>
        </p:nvPicPr>
        <p:blipFill>
          <a:blip r:embed="rId2">
            <a:alphaModFix amt="22000"/>
          </a:blip>
          <a:stretch>
            <a:fillRect/>
          </a:stretch>
        </p:blipFill>
        <p:spPr>
          <a:xfrm rot="10800000">
            <a:off x="0" y="0"/>
            <a:ext cx="9144000" cy="5143500"/>
          </a:xfrm>
          <a:prstGeom prst="rect">
            <a:avLst/>
          </a:prstGeom>
          <a:noFill/>
          <a:ln>
            <a:noFill/>
          </a:ln>
        </p:spPr>
      </p:pic>
      <p:grpSp>
        <p:nvGrpSpPr>
          <p:cNvPr id="450" name="Google Shape;450;p13"/>
          <p:cNvGrpSpPr/>
          <p:nvPr/>
        </p:nvGrpSpPr>
        <p:grpSpPr>
          <a:xfrm rot="10800000">
            <a:off x="0" y="0"/>
            <a:ext cx="9144000" cy="5143500"/>
            <a:chOff x="0" y="0"/>
            <a:chExt cx="9144000" cy="5143500"/>
          </a:xfrm>
        </p:grpSpPr>
        <p:pic>
          <p:nvPicPr>
            <p:cNvPr id="451" name="Google Shape;451;p13"/>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452" name="Google Shape;452;p13"/>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453" name="Google Shape;453;p13"/>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454" name="Google Shape;454;p13"/>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455" name="Google Shape;455;p13"/>
          <p:cNvSpPr txBox="1">
            <a:spLocks noGrp="1"/>
          </p:cNvSpPr>
          <p:nvPr>
            <p:ph type="subTitle" idx="1"/>
          </p:nvPr>
        </p:nvSpPr>
        <p:spPr>
          <a:xfrm>
            <a:off x="2121325" y="2559782"/>
            <a:ext cx="23055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6" name="Google Shape;456;p13"/>
          <p:cNvSpPr txBox="1">
            <a:spLocks noGrp="1"/>
          </p:cNvSpPr>
          <p:nvPr>
            <p:ph type="title" hasCustomPrompt="1"/>
          </p:nvPr>
        </p:nvSpPr>
        <p:spPr>
          <a:xfrm>
            <a:off x="1093225" y="2216407"/>
            <a:ext cx="959100" cy="72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6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2"/>
          </p:nvPr>
        </p:nvSpPr>
        <p:spPr>
          <a:xfrm>
            <a:off x="2121325" y="1995004"/>
            <a:ext cx="2305500" cy="72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8" name="Google Shape;458;p13"/>
          <p:cNvSpPr txBox="1">
            <a:spLocks noGrp="1"/>
          </p:cNvSpPr>
          <p:nvPr>
            <p:ph type="ctrTitle" idx="3"/>
          </p:nvPr>
        </p:nvSpPr>
        <p:spPr>
          <a:xfrm flipH="1">
            <a:off x="2267300" y="595425"/>
            <a:ext cx="4609500" cy="822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459" name="Google Shape;459;p13"/>
          <p:cNvSpPr txBox="1">
            <a:spLocks noGrp="1"/>
          </p:cNvSpPr>
          <p:nvPr>
            <p:ph type="subTitle" idx="4"/>
          </p:nvPr>
        </p:nvSpPr>
        <p:spPr>
          <a:xfrm>
            <a:off x="5745375" y="2559782"/>
            <a:ext cx="23055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0" name="Google Shape;460;p13"/>
          <p:cNvSpPr txBox="1">
            <a:spLocks noGrp="1"/>
          </p:cNvSpPr>
          <p:nvPr>
            <p:ph type="title" idx="5" hasCustomPrompt="1"/>
          </p:nvPr>
        </p:nvSpPr>
        <p:spPr>
          <a:xfrm>
            <a:off x="4717275" y="2216407"/>
            <a:ext cx="959100" cy="72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6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1" name="Google Shape;461;p13"/>
          <p:cNvSpPr txBox="1">
            <a:spLocks noGrp="1"/>
          </p:cNvSpPr>
          <p:nvPr>
            <p:ph type="subTitle" idx="6"/>
          </p:nvPr>
        </p:nvSpPr>
        <p:spPr>
          <a:xfrm>
            <a:off x="5745375" y="1995004"/>
            <a:ext cx="2305500" cy="72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2" name="Google Shape;462;p13"/>
          <p:cNvSpPr txBox="1">
            <a:spLocks noGrp="1"/>
          </p:cNvSpPr>
          <p:nvPr>
            <p:ph type="subTitle" idx="7"/>
          </p:nvPr>
        </p:nvSpPr>
        <p:spPr>
          <a:xfrm>
            <a:off x="2121325" y="3996488"/>
            <a:ext cx="23055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3" name="Google Shape;463;p13"/>
          <p:cNvSpPr txBox="1">
            <a:spLocks noGrp="1"/>
          </p:cNvSpPr>
          <p:nvPr>
            <p:ph type="title" idx="8" hasCustomPrompt="1"/>
          </p:nvPr>
        </p:nvSpPr>
        <p:spPr>
          <a:xfrm>
            <a:off x="1093225" y="3653113"/>
            <a:ext cx="959100" cy="72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4" name="Google Shape;464;p13"/>
          <p:cNvSpPr txBox="1">
            <a:spLocks noGrp="1"/>
          </p:cNvSpPr>
          <p:nvPr>
            <p:ph type="subTitle" idx="9"/>
          </p:nvPr>
        </p:nvSpPr>
        <p:spPr>
          <a:xfrm>
            <a:off x="2121325" y="3431709"/>
            <a:ext cx="2305500" cy="72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5" name="Google Shape;465;p13"/>
          <p:cNvSpPr txBox="1">
            <a:spLocks noGrp="1"/>
          </p:cNvSpPr>
          <p:nvPr>
            <p:ph type="subTitle" idx="13"/>
          </p:nvPr>
        </p:nvSpPr>
        <p:spPr>
          <a:xfrm>
            <a:off x="5745375" y="3996488"/>
            <a:ext cx="23055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6" name="Google Shape;466;p13"/>
          <p:cNvSpPr txBox="1">
            <a:spLocks noGrp="1"/>
          </p:cNvSpPr>
          <p:nvPr>
            <p:ph type="title" idx="14" hasCustomPrompt="1"/>
          </p:nvPr>
        </p:nvSpPr>
        <p:spPr>
          <a:xfrm>
            <a:off x="4717275" y="3653113"/>
            <a:ext cx="959100" cy="72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7" name="Google Shape;467;p13"/>
          <p:cNvSpPr txBox="1">
            <a:spLocks noGrp="1"/>
          </p:cNvSpPr>
          <p:nvPr>
            <p:ph type="subTitle" idx="15"/>
          </p:nvPr>
        </p:nvSpPr>
        <p:spPr>
          <a:xfrm>
            <a:off x="5745375" y="3431709"/>
            <a:ext cx="2305500" cy="72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8" name="Google Shape;468;p13"/>
          <p:cNvSpPr/>
          <p:nvPr/>
        </p:nvSpPr>
        <p:spPr>
          <a:xfrm rot="-3680997" flipH="1">
            <a:off x="8154667" y="822493"/>
            <a:ext cx="377910" cy="368472"/>
          </a:xfrm>
          <a:custGeom>
            <a:avLst/>
            <a:gdLst/>
            <a:ahLst/>
            <a:cxnLst/>
            <a:rect l="l" t="t" r="r" b="b"/>
            <a:pathLst>
              <a:path w="3200" h="3120" extrusionOk="0">
                <a:moveTo>
                  <a:pt x="2117" y="0"/>
                </a:moveTo>
                <a:cubicBezTo>
                  <a:pt x="2070" y="0"/>
                  <a:pt x="2021" y="15"/>
                  <a:pt x="1977" y="49"/>
                </a:cubicBezTo>
                <a:lnTo>
                  <a:pt x="1430" y="491"/>
                </a:lnTo>
                <a:cubicBezTo>
                  <a:pt x="1391" y="522"/>
                  <a:pt x="1342" y="538"/>
                  <a:pt x="1293" y="538"/>
                </a:cubicBezTo>
                <a:cubicBezTo>
                  <a:pt x="1268" y="538"/>
                  <a:pt x="1244" y="534"/>
                  <a:pt x="1220" y="526"/>
                </a:cubicBezTo>
                <a:lnTo>
                  <a:pt x="557" y="328"/>
                </a:lnTo>
                <a:cubicBezTo>
                  <a:pt x="532" y="321"/>
                  <a:pt x="507" y="317"/>
                  <a:pt x="484" y="317"/>
                </a:cubicBezTo>
                <a:cubicBezTo>
                  <a:pt x="331" y="317"/>
                  <a:pt x="217" y="468"/>
                  <a:pt x="277" y="619"/>
                </a:cubicBezTo>
                <a:lnTo>
                  <a:pt x="522" y="1271"/>
                </a:lnTo>
                <a:cubicBezTo>
                  <a:pt x="557" y="1341"/>
                  <a:pt x="545" y="1423"/>
                  <a:pt x="499" y="1481"/>
                </a:cubicBezTo>
                <a:lnTo>
                  <a:pt x="103" y="2063"/>
                </a:lnTo>
                <a:cubicBezTo>
                  <a:pt x="1" y="2210"/>
                  <a:pt x="97" y="2413"/>
                  <a:pt x="274" y="2413"/>
                </a:cubicBezTo>
                <a:cubicBezTo>
                  <a:pt x="279" y="2413"/>
                  <a:pt x="284" y="2413"/>
                  <a:pt x="289" y="2412"/>
                </a:cubicBezTo>
                <a:lnTo>
                  <a:pt x="999" y="2377"/>
                </a:lnTo>
                <a:cubicBezTo>
                  <a:pt x="1069" y="2377"/>
                  <a:pt x="1139" y="2412"/>
                  <a:pt x="1186" y="2471"/>
                </a:cubicBezTo>
                <a:lnTo>
                  <a:pt x="1605" y="3029"/>
                </a:lnTo>
                <a:cubicBezTo>
                  <a:pt x="1652" y="3091"/>
                  <a:pt x="1719" y="3120"/>
                  <a:pt x="1784" y="3120"/>
                </a:cubicBezTo>
                <a:cubicBezTo>
                  <a:pt x="1880" y="3120"/>
                  <a:pt x="1973" y="3058"/>
                  <a:pt x="2000" y="2948"/>
                </a:cubicBezTo>
                <a:lnTo>
                  <a:pt x="2187" y="2273"/>
                </a:lnTo>
                <a:cubicBezTo>
                  <a:pt x="2210" y="2203"/>
                  <a:pt x="2268" y="2145"/>
                  <a:pt x="2338" y="2121"/>
                </a:cubicBezTo>
                <a:lnTo>
                  <a:pt x="3002" y="1888"/>
                </a:lnTo>
                <a:cubicBezTo>
                  <a:pt x="3176" y="1830"/>
                  <a:pt x="3200" y="1597"/>
                  <a:pt x="3048" y="1493"/>
                </a:cubicBezTo>
                <a:lnTo>
                  <a:pt x="2455" y="1108"/>
                </a:lnTo>
                <a:cubicBezTo>
                  <a:pt x="2396" y="1062"/>
                  <a:pt x="2361" y="992"/>
                  <a:pt x="2361" y="922"/>
                </a:cubicBezTo>
                <a:lnTo>
                  <a:pt x="2350" y="224"/>
                </a:lnTo>
                <a:cubicBezTo>
                  <a:pt x="2341" y="91"/>
                  <a:pt x="2233" y="0"/>
                  <a:pt x="2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rot="-731719" flipH="1">
            <a:off x="8043491" y="546626"/>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rot="-4068928" flipH="1">
            <a:off x="701296" y="819805"/>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1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52"/>
        <p:cNvGrpSpPr/>
        <p:nvPr/>
      </p:nvGrpSpPr>
      <p:grpSpPr>
        <a:xfrm>
          <a:off x="0" y="0"/>
          <a:ext cx="0" cy="0"/>
          <a:chOff x="0" y="0"/>
          <a:chExt cx="0" cy="0"/>
        </a:xfrm>
      </p:grpSpPr>
      <p:pic>
        <p:nvPicPr>
          <p:cNvPr id="553" name="Google Shape;553;p15"/>
          <p:cNvPicPr preferRelativeResize="0"/>
          <p:nvPr/>
        </p:nvPicPr>
        <p:blipFill>
          <a:blip r:embed="rId2">
            <a:alphaModFix amt="22000"/>
          </a:blip>
          <a:stretch>
            <a:fillRect/>
          </a:stretch>
        </p:blipFill>
        <p:spPr>
          <a:xfrm>
            <a:off x="0" y="0"/>
            <a:ext cx="9144000" cy="5143500"/>
          </a:xfrm>
          <a:prstGeom prst="rect">
            <a:avLst/>
          </a:prstGeom>
          <a:noFill/>
          <a:ln>
            <a:noFill/>
          </a:ln>
        </p:spPr>
      </p:pic>
      <p:grpSp>
        <p:nvGrpSpPr>
          <p:cNvPr id="554" name="Google Shape;554;p15"/>
          <p:cNvGrpSpPr/>
          <p:nvPr/>
        </p:nvGrpSpPr>
        <p:grpSpPr>
          <a:xfrm>
            <a:off x="0" y="0"/>
            <a:ext cx="9144000" cy="5143500"/>
            <a:chOff x="0" y="0"/>
            <a:chExt cx="9144000" cy="5143500"/>
          </a:xfrm>
        </p:grpSpPr>
        <p:pic>
          <p:nvPicPr>
            <p:cNvPr id="555" name="Google Shape;555;p15"/>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556" name="Google Shape;556;p15"/>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557" name="Google Shape;557;p15"/>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558" name="Google Shape;558;p15"/>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559" name="Google Shape;559;p15"/>
          <p:cNvSpPr txBox="1">
            <a:spLocks noGrp="1"/>
          </p:cNvSpPr>
          <p:nvPr>
            <p:ph type="ctrTitle"/>
          </p:nvPr>
        </p:nvSpPr>
        <p:spPr>
          <a:xfrm>
            <a:off x="3444175" y="2105125"/>
            <a:ext cx="4986600" cy="1609200"/>
          </a:xfrm>
          <a:prstGeom prst="rect">
            <a:avLst/>
          </a:prstGeom>
        </p:spPr>
        <p:txBody>
          <a:bodyPr spcFirstLastPara="1" wrap="square" lIns="91425" tIns="91425" rIns="91425" bIns="91425" anchor="b" anchorCtr="0">
            <a:noAutofit/>
          </a:bodyPr>
          <a:lstStyle>
            <a:lvl1pPr lvl="0" algn="r" rtl="0">
              <a:lnSpc>
                <a:spcPct val="80000"/>
              </a:lnSpc>
              <a:spcBef>
                <a:spcPts val="0"/>
              </a:spcBef>
              <a:spcAft>
                <a:spcPts val="0"/>
              </a:spcAft>
              <a:buClr>
                <a:srgbClr val="191919"/>
              </a:buClr>
              <a:buSzPts val="5200"/>
              <a:buNone/>
              <a:defRPr sz="12000">
                <a:solidFill>
                  <a:schemeClr val="lt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60" name="Google Shape;560;p15"/>
          <p:cNvSpPr txBox="1">
            <a:spLocks noGrp="1"/>
          </p:cNvSpPr>
          <p:nvPr>
            <p:ph type="subTitle" idx="1"/>
          </p:nvPr>
        </p:nvSpPr>
        <p:spPr>
          <a:xfrm>
            <a:off x="5658475" y="3877209"/>
            <a:ext cx="2772300" cy="67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61" name="Google Shape;561;p15"/>
          <p:cNvSpPr txBox="1">
            <a:spLocks noGrp="1"/>
          </p:cNvSpPr>
          <p:nvPr>
            <p:ph type="title" idx="2" hasCustomPrompt="1"/>
          </p:nvPr>
        </p:nvSpPr>
        <p:spPr>
          <a:xfrm>
            <a:off x="6773575" y="588282"/>
            <a:ext cx="1657200" cy="13338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000"/>
              <a:buNone/>
              <a:defRPr sz="10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169408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562"/>
        <p:cNvGrpSpPr/>
        <p:nvPr/>
      </p:nvGrpSpPr>
      <p:grpSpPr>
        <a:xfrm>
          <a:off x="0" y="0"/>
          <a:ext cx="0" cy="0"/>
          <a:chOff x="0" y="0"/>
          <a:chExt cx="0" cy="0"/>
        </a:xfrm>
      </p:grpSpPr>
      <p:pic>
        <p:nvPicPr>
          <p:cNvPr id="563" name="Google Shape;563;p16"/>
          <p:cNvPicPr preferRelativeResize="0"/>
          <p:nvPr/>
        </p:nvPicPr>
        <p:blipFill>
          <a:blip r:embed="rId2">
            <a:alphaModFix amt="22000"/>
          </a:blip>
          <a:stretch>
            <a:fillRect/>
          </a:stretch>
        </p:blipFill>
        <p:spPr>
          <a:xfrm>
            <a:off x="0" y="0"/>
            <a:ext cx="9144000" cy="5143500"/>
          </a:xfrm>
          <a:prstGeom prst="rect">
            <a:avLst/>
          </a:prstGeom>
          <a:noFill/>
          <a:ln>
            <a:noFill/>
          </a:ln>
        </p:spPr>
      </p:pic>
      <p:grpSp>
        <p:nvGrpSpPr>
          <p:cNvPr id="564" name="Google Shape;564;p16"/>
          <p:cNvGrpSpPr/>
          <p:nvPr/>
        </p:nvGrpSpPr>
        <p:grpSpPr>
          <a:xfrm>
            <a:off x="0" y="0"/>
            <a:ext cx="9144000" cy="5143500"/>
            <a:chOff x="0" y="0"/>
            <a:chExt cx="9144000" cy="5143500"/>
          </a:xfrm>
        </p:grpSpPr>
        <p:pic>
          <p:nvPicPr>
            <p:cNvPr id="565" name="Google Shape;565;p16"/>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566" name="Google Shape;566;p16"/>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567" name="Google Shape;567;p16"/>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568" name="Google Shape;568;p16"/>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Tree>
    <p:extLst>
      <p:ext uri="{BB962C8B-B14F-4D97-AF65-F5344CB8AC3E}">
        <p14:creationId xmlns:p14="http://schemas.microsoft.com/office/powerpoint/2010/main" val="10391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82"/>
        <p:cNvGrpSpPr/>
        <p:nvPr/>
      </p:nvGrpSpPr>
      <p:grpSpPr>
        <a:xfrm>
          <a:off x="0" y="0"/>
          <a:ext cx="0" cy="0"/>
          <a:chOff x="0" y="0"/>
          <a:chExt cx="0" cy="0"/>
        </a:xfrm>
      </p:grpSpPr>
      <p:pic>
        <p:nvPicPr>
          <p:cNvPr id="683" name="Google Shape;683;p21"/>
          <p:cNvPicPr preferRelativeResize="0"/>
          <p:nvPr/>
        </p:nvPicPr>
        <p:blipFill>
          <a:blip r:embed="rId2">
            <a:alphaModFix amt="22000"/>
          </a:blip>
          <a:stretch>
            <a:fillRect/>
          </a:stretch>
        </p:blipFill>
        <p:spPr>
          <a:xfrm rot="10800000" flipH="1">
            <a:off x="0" y="0"/>
            <a:ext cx="9144000" cy="5143500"/>
          </a:xfrm>
          <a:prstGeom prst="rect">
            <a:avLst/>
          </a:prstGeom>
          <a:noFill/>
          <a:ln>
            <a:noFill/>
          </a:ln>
        </p:spPr>
      </p:pic>
      <p:grpSp>
        <p:nvGrpSpPr>
          <p:cNvPr id="684" name="Google Shape;684;p21"/>
          <p:cNvGrpSpPr/>
          <p:nvPr/>
        </p:nvGrpSpPr>
        <p:grpSpPr>
          <a:xfrm rot="10800000" flipH="1">
            <a:off x="0" y="0"/>
            <a:ext cx="9144000" cy="5143500"/>
            <a:chOff x="0" y="0"/>
            <a:chExt cx="9144000" cy="5143500"/>
          </a:xfrm>
        </p:grpSpPr>
        <p:pic>
          <p:nvPicPr>
            <p:cNvPr id="685" name="Google Shape;685;p21"/>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686" name="Google Shape;686;p21"/>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687" name="Google Shape;687;p21"/>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688" name="Google Shape;688;p21"/>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689" name="Google Shape;689;p21"/>
          <p:cNvSpPr txBox="1">
            <a:spLocks noGrp="1"/>
          </p:cNvSpPr>
          <p:nvPr>
            <p:ph type="ctrTitle"/>
          </p:nvPr>
        </p:nvSpPr>
        <p:spPr>
          <a:xfrm flipH="1">
            <a:off x="989775" y="595425"/>
            <a:ext cx="7164600" cy="822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90" name="Google Shape;690;p21"/>
          <p:cNvSpPr txBox="1">
            <a:spLocks noGrp="1"/>
          </p:cNvSpPr>
          <p:nvPr>
            <p:ph type="subTitle" idx="1"/>
          </p:nvPr>
        </p:nvSpPr>
        <p:spPr>
          <a:xfrm>
            <a:off x="713225" y="3530287"/>
            <a:ext cx="23457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1" name="Google Shape;691;p21"/>
          <p:cNvSpPr txBox="1">
            <a:spLocks noGrp="1"/>
          </p:cNvSpPr>
          <p:nvPr>
            <p:ph type="subTitle" idx="2"/>
          </p:nvPr>
        </p:nvSpPr>
        <p:spPr>
          <a:xfrm>
            <a:off x="713225" y="2965463"/>
            <a:ext cx="23457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2" name="Google Shape;692;p21"/>
          <p:cNvSpPr txBox="1">
            <a:spLocks noGrp="1"/>
          </p:cNvSpPr>
          <p:nvPr>
            <p:ph type="subTitle" idx="3"/>
          </p:nvPr>
        </p:nvSpPr>
        <p:spPr>
          <a:xfrm>
            <a:off x="3399200" y="3530287"/>
            <a:ext cx="23457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3" name="Google Shape;693;p21"/>
          <p:cNvSpPr txBox="1">
            <a:spLocks noGrp="1"/>
          </p:cNvSpPr>
          <p:nvPr>
            <p:ph type="subTitle" idx="4"/>
          </p:nvPr>
        </p:nvSpPr>
        <p:spPr>
          <a:xfrm>
            <a:off x="3399200" y="2965463"/>
            <a:ext cx="23457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4" name="Google Shape;694;p21"/>
          <p:cNvSpPr txBox="1">
            <a:spLocks noGrp="1"/>
          </p:cNvSpPr>
          <p:nvPr>
            <p:ph type="subTitle" idx="5"/>
          </p:nvPr>
        </p:nvSpPr>
        <p:spPr>
          <a:xfrm>
            <a:off x="6085075" y="3530287"/>
            <a:ext cx="23457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5" name="Google Shape;695;p21"/>
          <p:cNvSpPr txBox="1">
            <a:spLocks noGrp="1"/>
          </p:cNvSpPr>
          <p:nvPr>
            <p:ph type="subTitle" idx="6"/>
          </p:nvPr>
        </p:nvSpPr>
        <p:spPr>
          <a:xfrm>
            <a:off x="6085075" y="2965463"/>
            <a:ext cx="23457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982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26"/>
        <p:cNvGrpSpPr/>
        <p:nvPr/>
      </p:nvGrpSpPr>
      <p:grpSpPr>
        <a:xfrm>
          <a:off x="0" y="0"/>
          <a:ext cx="0" cy="0"/>
          <a:chOff x="0" y="0"/>
          <a:chExt cx="0" cy="0"/>
        </a:xfrm>
      </p:grpSpPr>
      <p:pic>
        <p:nvPicPr>
          <p:cNvPr id="727" name="Google Shape;727;p24"/>
          <p:cNvPicPr preferRelativeResize="0"/>
          <p:nvPr/>
        </p:nvPicPr>
        <p:blipFill>
          <a:blip r:embed="rId2">
            <a:alphaModFix amt="22000"/>
          </a:blip>
          <a:stretch>
            <a:fillRect/>
          </a:stretch>
        </p:blipFill>
        <p:spPr>
          <a:xfrm rot="10800000">
            <a:off x="0" y="0"/>
            <a:ext cx="9144000" cy="5143500"/>
          </a:xfrm>
          <a:prstGeom prst="rect">
            <a:avLst/>
          </a:prstGeom>
          <a:noFill/>
          <a:ln>
            <a:noFill/>
          </a:ln>
        </p:spPr>
      </p:pic>
      <p:grpSp>
        <p:nvGrpSpPr>
          <p:cNvPr id="728" name="Google Shape;728;p24"/>
          <p:cNvGrpSpPr/>
          <p:nvPr/>
        </p:nvGrpSpPr>
        <p:grpSpPr>
          <a:xfrm rot="10800000">
            <a:off x="0" y="0"/>
            <a:ext cx="9144000" cy="5143500"/>
            <a:chOff x="0" y="0"/>
            <a:chExt cx="9144000" cy="5143500"/>
          </a:xfrm>
        </p:grpSpPr>
        <p:pic>
          <p:nvPicPr>
            <p:cNvPr id="729" name="Google Shape;729;p24"/>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730" name="Google Shape;730;p24"/>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731" name="Google Shape;731;p24"/>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732" name="Google Shape;732;p24"/>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733" name="Google Shape;733;p24"/>
          <p:cNvSpPr txBox="1">
            <a:spLocks noGrp="1"/>
          </p:cNvSpPr>
          <p:nvPr>
            <p:ph type="ctrTitle"/>
          </p:nvPr>
        </p:nvSpPr>
        <p:spPr>
          <a:xfrm flipH="1">
            <a:off x="1906500" y="595425"/>
            <a:ext cx="5331000" cy="822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734" name="Google Shape;734;p24"/>
          <p:cNvSpPr txBox="1">
            <a:spLocks noGrp="1"/>
          </p:cNvSpPr>
          <p:nvPr>
            <p:ph type="subTitle" idx="1"/>
          </p:nvPr>
        </p:nvSpPr>
        <p:spPr>
          <a:xfrm>
            <a:off x="713225" y="26468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24"/>
          <p:cNvSpPr txBox="1">
            <a:spLocks noGrp="1"/>
          </p:cNvSpPr>
          <p:nvPr>
            <p:ph type="subTitle" idx="2"/>
          </p:nvPr>
        </p:nvSpPr>
        <p:spPr>
          <a:xfrm>
            <a:off x="713225" y="20819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6" name="Google Shape;736;p24"/>
          <p:cNvSpPr txBox="1">
            <a:spLocks noGrp="1"/>
          </p:cNvSpPr>
          <p:nvPr>
            <p:ph type="subTitle" idx="3"/>
          </p:nvPr>
        </p:nvSpPr>
        <p:spPr>
          <a:xfrm>
            <a:off x="3353750" y="26468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24"/>
          <p:cNvSpPr txBox="1">
            <a:spLocks noGrp="1"/>
          </p:cNvSpPr>
          <p:nvPr>
            <p:ph type="subTitle" idx="4"/>
          </p:nvPr>
        </p:nvSpPr>
        <p:spPr>
          <a:xfrm>
            <a:off x="3353750" y="20819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8" name="Google Shape;738;p24"/>
          <p:cNvSpPr txBox="1">
            <a:spLocks noGrp="1"/>
          </p:cNvSpPr>
          <p:nvPr>
            <p:ph type="subTitle" idx="5"/>
          </p:nvPr>
        </p:nvSpPr>
        <p:spPr>
          <a:xfrm>
            <a:off x="5994175" y="26468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24"/>
          <p:cNvSpPr txBox="1">
            <a:spLocks noGrp="1"/>
          </p:cNvSpPr>
          <p:nvPr>
            <p:ph type="subTitle" idx="6"/>
          </p:nvPr>
        </p:nvSpPr>
        <p:spPr>
          <a:xfrm>
            <a:off x="5994175" y="20819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0" name="Google Shape;740;p24"/>
          <p:cNvSpPr txBox="1">
            <a:spLocks noGrp="1"/>
          </p:cNvSpPr>
          <p:nvPr>
            <p:ph type="subTitle" idx="7"/>
          </p:nvPr>
        </p:nvSpPr>
        <p:spPr>
          <a:xfrm>
            <a:off x="713225" y="40190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24"/>
          <p:cNvSpPr txBox="1">
            <a:spLocks noGrp="1"/>
          </p:cNvSpPr>
          <p:nvPr>
            <p:ph type="subTitle" idx="8"/>
          </p:nvPr>
        </p:nvSpPr>
        <p:spPr>
          <a:xfrm>
            <a:off x="713225" y="34541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2" name="Google Shape;742;p24"/>
          <p:cNvSpPr txBox="1">
            <a:spLocks noGrp="1"/>
          </p:cNvSpPr>
          <p:nvPr>
            <p:ph type="subTitle" idx="9"/>
          </p:nvPr>
        </p:nvSpPr>
        <p:spPr>
          <a:xfrm>
            <a:off x="3353750" y="40190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24"/>
          <p:cNvSpPr txBox="1">
            <a:spLocks noGrp="1"/>
          </p:cNvSpPr>
          <p:nvPr>
            <p:ph type="subTitle" idx="13"/>
          </p:nvPr>
        </p:nvSpPr>
        <p:spPr>
          <a:xfrm>
            <a:off x="3353750" y="34541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4" name="Google Shape;744;p24"/>
          <p:cNvSpPr txBox="1">
            <a:spLocks noGrp="1"/>
          </p:cNvSpPr>
          <p:nvPr>
            <p:ph type="subTitle" idx="14"/>
          </p:nvPr>
        </p:nvSpPr>
        <p:spPr>
          <a:xfrm>
            <a:off x="5994175" y="4019000"/>
            <a:ext cx="24366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5" name="Google Shape;745;p24"/>
          <p:cNvSpPr txBox="1">
            <a:spLocks noGrp="1"/>
          </p:cNvSpPr>
          <p:nvPr>
            <p:ph type="subTitle" idx="15"/>
          </p:nvPr>
        </p:nvSpPr>
        <p:spPr>
          <a:xfrm>
            <a:off x="5994175" y="3454175"/>
            <a:ext cx="2436600" cy="72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500">
                <a:solidFill>
                  <a:schemeClr val="dk1"/>
                </a:solidFill>
                <a:latin typeface="Bahiana"/>
                <a:ea typeface="Bahiana"/>
                <a:cs typeface="Bahiana"/>
                <a:sym typeface="Bahian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932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pic>
        <p:nvPicPr>
          <p:cNvPr id="65" name="Google Shape;65;p3"/>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66" name="Google Shape;66;p3"/>
          <p:cNvPicPr preferRelativeResize="0"/>
          <p:nvPr/>
        </p:nvPicPr>
        <p:blipFill rotWithShape="1">
          <a:blip r:embed="rId3">
            <a:alphaModFix/>
          </a:blip>
          <a:srcRect l="6747" t="22567" r="6747" b="23738"/>
          <a:stretch/>
        </p:blipFill>
        <p:spPr>
          <a:xfrm rot="10800000" flipH="1">
            <a:off x="1590225" y="-288000"/>
            <a:ext cx="3999225" cy="1655001"/>
          </a:xfrm>
          <a:prstGeom prst="rect">
            <a:avLst/>
          </a:prstGeom>
          <a:noFill/>
          <a:ln>
            <a:noFill/>
          </a:ln>
        </p:spPr>
      </p:pic>
      <p:sp>
        <p:nvSpPr>
          <p:cNvPr id="67" name="Google Shape;67;p3"/>
          <p:cNvSpPr txBox="1">
            <a:spLocks noGrp="1"/>
          </p:cNvSpPr>
          <p:nvPr>
            <p:ph type="title"/>
          </p:nvPr>
        </p:nvSpPr>
        <p:spPr>
          <a:xfrm>
            <a:off x="713225" y="1338375"/>
            <a:ext cx="35028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716475" y="637650"/>
            <a:ext cx="1809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6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 name="Google Shape;69;p3"/>
          <p:cNvSpPr txBox="1">
            <a:spLocks noGrp="1"/>
          </p:cNvSpPr>
          <p:nvPr>
            <p:ph type="subTitle" idx="1"/>
          </p:nvPr>
        </p:nvSpPr>
        <p:spPr>
          <a:xfrm>
            <a:off x="716475" y="3903600"/>
            <a:ext cx="2459700" cy="686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 name="Google Shape;70;p3"/>
          <p:cNvGrpSpPr/>
          <p:nvPr/>
        </p:nvGrpSpPr>
        <p:grpSpPr>
          <a:xfrm>
            <a:off x="-430250" y="2388372"/>
            <a:ext cx="1082900" cy="626450"/>
            <a:chOff x="-430250" y="2388372"/>
            <a:chExt cx="1082900" cy="626450"/>
          </a:xfrm>
        </p:grpSpPr>
        <p:grpSp>
          <p:nvGrpSpPr>
            <p:cNvPr id="71" name="Google Shape;71;p3"/>
            <p:cNvGrpSpPr/>
            <p:nvPr/>
          </p:nvGrpSpPr>
          <p:grpSpPr>
            <a:xfrm>
              <a:off x="-430250" y="2388372"/>
              <a:ext cx="1082900" cy="626450"/>
              <a:chOff x="-430250" y="2388372"/>
              <a:chExt cx="1082900" cy="626450"/>
            </a:xfrm>
          </p:grpSpPr>
          <p:sp>
            <p:nvSpPr>
              <p:cNvPr id="72" name="Google Shape;72;p3"/>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3"/>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6"/>
        <p:cNvGrpSpPr/>
        <p:nvPr/>
      </p:nvGrpSpPr>
      <p:grpSpPr>
        <a:xfrm>
          <a:off x="0" y="0"/>
          <a:ext cx="0" cy="0"/>
          <a:chOff x="0" y="0"/>
          <a:chExt cx="0" cy="0"/>
        </a:xfrm>
      </p:grpSpPr>
      <p:pic>
        <p:nvPicPr>
          <p:cNvPr id="747" name="Google Shape;747;p25"/>
          <p:cNvPicPr preferRelativeResize="0"/>
          <p:nvPr/>
        </p:nvPicPr>
        <p:blipFill>
          <a:blip r:embed="rId2">
            <a:alphaModFix amt="22000"/>
          </a:blip>
          <a:stretch>
            <a:fillRect/>
          </a:stretch>
        </p:blipFill>
        <p:spPr>
          <a:xfrm flipH="1">
            <a:off x="0" y="0"/>
            <a:ext cx="9144000" cy="5143500"/>
          </a:xfrm>
          <a:prstGeom prst="rect">
            <a:avLst/>
          </a:prstGeom>
          <a:noFill/>
          <a:ln>
            <a:noFill/>
          </a:ln>
        </p:spPr>
      </p:pic>
      <p:grpSp>
        <p:nvGrpSpPr>
          <p:cNvPr id="748" name="Google Shape;748;p25"/>
          <p:cNvGrpSpPr/>
          <p:nvPr/>
        </p:nvGrpSpPr>
        <p:grpSpPr>
          <a:xfrm flipH="1">
            <a:off x="0" y="0"/>
            <a:ext cx="9144000" cy="5143500"/>
            <a:chOff x="0" y="0"/>
            <a:chExt cx="9144000" cy="5143500"/>
          </a:xfrm>
        </p:grpSpPr>
        <p:pic>
          <p:nvPicPr>
            <p:cNvPr id="749" name="Google Shape;749;p25"/>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750" name="Google Shape;750;p25"/>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751" name="Google Shape;751;p25"/>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752" name="Google Shape;752;p25"/>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753" name="Google Shape;753;p25"/>
          <p:cNvSpPr txBox="1">
            <a:spLocks noGrp="1"/>
          </p:cNvSpPr>
          <p:nvPr>
            <p:ph type="title" hasCustomPrompt="1"/>
          </p:nvPr>
        </p:nvSpPr>
        <p:spPr>
          <a:xfrm>
            <a:off x="1157112" y="789575"/>
            <a:ext cx="6829800" cy="1058100"/>
          </a:xfrm>
          <a:prstGeom prst="rect">
            <a:avLst/>
          </a:prstGeom>
          <a:noFill/>
        </p:spPr>
        <p:txBody>
          <a:bodyPr spcFirstLastPara="1" wrap="square" lIns="91425" tIns="91425" rIns="91425" bIns="91425" anchor="b" anchorCtr="0">
            <a:noAutofit/>
          </a:bodyPr>
          <a:lstStyle>
            <a:lvl1pPr lvl="0" algn="ctr" rtl="0">
              <a:lnSpc>
                <a:spcPct val="80000"/>
              </a:lnSpc>
              <a:spcBef>
                <a:spcPts val="0"/>
              </a:spcBef>
              <a:spcAft>
                <a:spcPts val="0"/>
              </a:spcAft>
              <a:buSzPts val="3000"/>
              <a:buNone/>
              <a:defRPr sz="7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25"/>
          <p:cNvSpPr txBox="1">
            <a:spLocks noGrp="1"/>
          </p:cNvSpPr>
          <p:nvPr>
            <p:ph type="subTitle" idx="1"/>
          </p:nvPr>
        </p:nvSpPr>
        <p:spPr>
          <a:xfrm>
            <a:off x="1157050" y="1971792"/>
            <a:ext cx="6829800" cy="36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5" name="Google Shape;755;p25"/>
          <p:cNvSpPr txBox="1">
            <a:spLocks noGrp="1"/>
          </p:cNvSpPr>
          <p:nvPr>
            <p:ph type="title" idx="2" hasCustomPrompt="1"/>
          </p:nvPr>
        </p:nvSpPr>
        <p:spPr>
          <a:xfrm>
            <a:off x="1157112" y="2831545"/>
            <a:ext cx="6829800" cy="1058100"/>
          </a:xfrm>
          <a:prstGeom prst="rect">
            <a:avLst/>
          </a:prstGeom>
          <a:noFill/>
        </p:spPr>
        <p:txBody>
          <a:bodyPr spcFirstLastPara="1" wrap="square" lIns="91425" tIns="91425" rIns="91425" bIns="91425" anchor="b" anchorCtr="0">
            <a:noAutofit/>
          </a:bodyPr>
          <a:lstStyle>
            <a:lvl1pPr lvl="0" algn="ctr" rtl="0">
              <a:lnSpc>
                <a:spcPct val="80000"/>
              </a:lnSpc>
              <a:spcBef>
                <a:spcPts val="0"/>
              </a:spcBef>
              <a:spcAft>
                <a:spcPts val="0"/>
              </a:spcAft>
              <a:buSzPts val="3000"/>
              <a:buNone/>
              <a:defRPr sz="7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6" name="Google Shape;756;p25"/>
          <p:cNvSpPr txBox="1">
            <a:spLocks noGrp="1"/>
          </p:cNvSpPr>
          <p:nvPr>
            <p:ph type="subTitle" idx="3"/>
          </p:nvPr>
        </p:nvSpPr>
        <p:spPr>
          <a:xfrm>
            <a:off x="1157050" y="4013763"/>
            <a:ext cx="6829800" cy="36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57" name="Google Shape;757;p25"/>
          <p:cNvGrpSpPr/>
          <p:nvPr/>
        </p:nvGrpSpPr>
        <p:grpSpPr>
          <a:xfrm rot="4499914" flipH="1">
            <a:off x="7997933" y="320297"/>
            <a:ext cx="2395657" cy="2434248"/>
            <a:chOff x="-3524891" y="4542950"/>
            <a:chExt cx="1976098" cy="2007931"/>
          </a:xfrm>
        </p:grpSpPr>
        <p:sp>
          <p:nvSpPr>
            <p:cNvPr id="758" name="Google Shape;758;p25"/>
            <p:cNvSpPr/>
            <p:nvPr/>
          </p:nvSpPr>
          <p:spPr>
            <a:xfrm>
              <a:off x="-2097233" y="5884715"/>
              <a:ext cx="40477" cy="41849"/>
            </a:xfrm>
            <a:custGeom>
              <a:avLst/>
              <a:gdLst/>
              <a:ahLst/>
              <a:cxnLst/>
              <a:rect l="l" t="t" r="r" b="b"/>
              <a:pathLst>
                <a:path w="295" h="305" extrusionOk="0">
                  <a:moveTo>
                    <a:pt x="68" y="0"/>
                  </a:moveTo>
                  <a:cubicBezTo>
                    <a:pt x="28" y="0"/>
                    <a:pt x="0" y="38"/>
                    <a:pt x="27" y="82"/>
                  </a:cubicBezTo>
                  <a:cubicBezTo>
                    <a:pt x="27" y="105"/>
                    <a:pt x="97" y="175"/>
                    <a:pt x="155" y="233"/>
                  </a:cubicBezTo>
                  <a:cubicBezTo>
                    <a:pt x="209" y="281"/>
                    <a:pt x="240" y="305"/>
                    <a:pt x="258" y="305"/>
                  </a:cubicBezTo>
                  <a:cubicBezTo>
                    <a:pt x="271" y="305"/>
                    <a:pt x="278" y="292"/>
                    <a:pt x="283" y="268"/>
                  </a:cubicBezTo>
                  <a:cubicBezTo>
                    <a:pt x="294" y="198"/>
                    <a:pt x="201" y="59"/>
                    <a:pt x="108" y="12"/>
                  </a:cubicBezTo>
                  <a:cubicBezTo>
                    <a:pt x="94" y="4"/>
                    <a:pt x="80"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5"/>
            <p:cNvSpPr/>
            <p:nvPr/>
          </p:nvSpPr>
          <p:spPr>
            <a:xfrm>
              <a:off x="-1954673" y="5589990"/>
              <a:ext cx="64626" cy="16465"/>
            </a:xfrm>
            <a:custGeom>
              <a:avLst/>
              <a:gdLst/>
              <a:ahLst/>
              <a:cxnLst/>
              <a:rect l="l" t="t" r="r" b="b"/>
              <a:pathLst>
                <a:path w="471" h="120" extrusionOk="0">
                  <a:moveTo>
                    <a:pt x="292" y="0"/>
                  </a:moveTo>
                  <a:cubicBezTo>
                    <a:pt x="264" y="0"/>
                    <a:pt x="233" y="2"/>
                    <a:pt x="199" y="6"/>
                  </a:cubicBezTo>
                  <a:cubicBezTo>
                    <a:pt x="12" y="18"/>
                    <a:pt x="1" y="18"/>
                    <a:pt x="24" y="76"/>
                  </a:cubicBezTo>
                  <a:cubicBezTo>
                    <a:pt x="36" y="105"/>
                    <a:pt x="97" y="120"/>
                    <a:pt x="169" y="120"/>
                  </a:cubicBezTo>
                  <a:cubicBezTo>
                    <a:pt x="242" y="120"/>
                    <a:pt x="327" y="105"/>
                    <a:pt x="385" y="76"/>
                  </a:cubicBezTo>
                  <a:cubicBezTo>
                    <a:pt x="470" y="38"/>
                    <a:pt x="416"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5"/>
            <p:cNvSpPr/>
            <p:nvPr/>
          </p:nvSpPr>
          <p:spPr>
            <a:xfrm>
              <a:off x="-2956160" y="6208802"/>
              <a:ext cx="401888" cy="266873"/>
            </a:xfrm>
            <a:custGeom>
              <a:avLst/>
              <a:gdLst/>
              <a:ahLst/>
              <a:cxnLst/>
              <a:rect l="l" t="t" r="r" b="b"/>
              <a:pathLst>
                <a:path w="2929" h="1945" extrusionOk="0">
                  <a:moveTo>
                    <a:pt x="63" y="1"/>
                  </a:moveTo>
                  <a:cubicBezTo>
                    <a:pt x="1" y="1"/>
                    <a:pt x="44" y="139"/>
                    <a:pt x="163" y="328"/>
                  </a:cubicBezTo>
                  <a:cubicBezTo>
                    <a:pt x="384" y="654"/>
                    <a:pt x="617" y="828"/>
                    <a:pt x="1048" y="968"/>
                  </a:cubicBezTo>
                  <a:cubicBezTo>
                    <a:pt x="1432" y="1096"/>
                    <a:pt x="1770" y="1282"/>
                    <a:pt x="2177" y="1608"/>
                  </a:cubicBezTo>
                  <a:cubicBezTo>
                    <a:pt x="2419" y="1799"/>
                    <a:pt x="2745" y="1944"/>
                    <a:pt x="2868" y="1944"/>
                  </a:cubicBezTo>
                  <a:cubicBezTo>
                    <a:pt x="2910" y="1944"/>
                    <a:pt x="2928" y="1927"/>
                    <a:pt x="2910" y="1888"/>
                  </a:cubicBezTo>
                  <a:cubicBezTo>
                    <a:pt x="2899" y="1865"/>
                    <a:pt x="2817" y="1806"/>
                    <a:pt x="2736" y="1771"/>
                  </a:cubicBezTo>
                  <a:cubicBezTo>
                    <a:pt x="2643" y="1725"/>
                    <a:pt x="2375" y="1539"/>
                    <a:pt x="2142" y="1352"/>
                  </a:cubicBezTo>
                  <a:cubicBezTo>
                    <a:pt x="1758" y="1038"/>
                    <a:pt x="1676" y="991"/>
                    <a:pt x="1187" y="805"/>
                  </a:cubicBezTo>
                  <a:lnTo>
                    <a:pt x="652" y="607"/>
                  </a:lnTo>
                  <a:lnTo>
                    <a:pt x="407" y="328"/>
                  </a:lnTo>
                  <a:cubicBezTo>
                    <a:pt x="268" y="165"/>
                    <a:pt x="128" y="25"/>
                    <a:pt x="105" y="13"/>
                  </a:cubicBezTo>
                  <a:cubicBezTo>
                    <a:pt x="88" y="5"/>
                    <a:pt x="7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5"/>
            <p:cNvSpPr/>
            <p:nvPr/>
          </p:nvSpPr>
          <p:spPr>
            <a:xfrm>
              <a:off x="-2786982" y="5876757"/>
              <a:ext cx="38556" cy="71212"/>
            </a:xfrm>
            <a:custGeom>
              <a:avLst/>
              <a:gdLst/>
              <a:ahLst/>
              <a:cxnLst/>
              <a:rect l="l" t="t" r="r" b="b"/>
              <a:pathLst>
                <a:path w="281" h="519" extrusionOk="0">
                  <a:moveTo>
                    <a:pt x="216" y="0"/>
                  </a:moveTo>
                  <a:cubicBezTo>
                    <a:pt x="194" y="0"/>
                    <a:pt x="166" y="62"/>
                    <a:pt x="94" y="221"/>
                  </a:cubicBezTo>
                  <a:cubicBezTo>
                    <a:pt x="16" y="402"/>
                    <a:pt x="1" y="519"/>
                    <a:pt x="38" y="519"/>
                  </a:cubicBezTo>
                  <a:cubicBezTo>
                    <a:pt x="57" y="519"/>
                    <a:pt x="87" y="492"/>
                    <a:pt x="129" y="431"/>
                  </a:cubicBezTo>
                  <a:cubicBezTo>
                    <a:pt x="222" y="303"/>
                    <a:pt x="280" y="105"/>
                    <a:pt x="245" y="35"/>
                  </a:cubicBezTo>
                  <a:cubicBezTo>
                    <a:pt x="235" y="13"/>
                    <a:pt x="22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5"/>
            <p:cNvSpPr/>
            <p:nvPr/>
          </p:nvSpPr>
          <p:spPr>
            <a:xfrm>
              <a:off x="-3002537" y="6006694"/>
              <a:ext cx="44868" cy="152852"/>
            </a:xfrm>
            <a:custGeom>
              <a:avLst/>
              <a:gdLst/>
              <a:ahLst/>
              <a:cxnLst/>
              <a:rect l="l" t="t" r="r" b="b"/>
              <a:pathLst>
                <a:path w="327" h="1114" extrusionOk="0">
                  <a:moveTo>
                    <a:pt x="172" y="1"/>
                  </a:moveTo>
                  <a:cubicBezTo>
                    <a:pt x="159" y="1"/>
                    <a:pt x="144" y="23"/>
                    <a:pt x="117" y="78"/>
                  </a:cubicBezTo>
                  <a:cubicBezTo>
                    <a:pt x="0" y="346"/>
                    <a:pt x="93" y="1091"/>
                    <a:pt x="233" y="1114"/>
                  </a:cubicBezTo>
                  <a:cubicBezTo>
                    <a:pt x="303" y="1114"/>
                    <a:pt x="326" y="1021"/>
                    <a:pt x="280" y="904"/>
                  </a:cubicBezTo>
                  <a:cubicBezTo>
                    <a:pt x="256" y="858"/>
                    <a:pt x="233" y="660"/>
                    <a:pt x="233" y="462"/>
                  </a:cubicBezTo>
                  <a:cubicBezTo>
                    <a:pt x="221" y="264"/>
                    <a:pt x="210" y="66"/>
                    <a:pt x="198" y="31"/>
                  </a:cubicBezTo>
                  <a:cubicBezTo>
                    <a:pt x="189" y="12"/>
                    <a:pt x="18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5"/>
            <p:cNvSpPr/>
            <p:nvPr/>
          </p:nvSpPr>
          <p:spPr>
            <a:xfrm>
              <a:off x="-1770950" y="5584639"/>
              <a:ext cx="134329" cy="565442"/>
            </a:xfrm>
            <a:custGeom>
              <a:avLst/>
              <a:gdLst/>
              <a:ahLst/>
              <a:cxnLst/>
              <a:rect l="l" t="t" r="r" b="b"/>
              <a:pathLst>
                <a:path w="979" h="4121" extrusionOk="0">
                  <a:moveTo>
                    <a:pt x="875" y="1"/>
                  </a:moveTo>
                  <a:cubicBezTo>
                    <a:pt x="845" y="1"/>
                    <a:pt x="816" y="79"/>
                    <a:pt x="792" y="220"/>
                  </a:cubicBezTo>
                  <a:cubicBezTo>
                    <a:pt x="780" y="325"/>
                    <a:pt x="664" y="686"/>
                    <a:pt x="548" y="1023"/>
                  </a:cubicBezTo>
                  <a:cubicBezTo>
                    <a:pt x="245" y="1861"/>
                    <a:pt x="222" y="2048"/>
                    <a:pt x="257" y="2898"/>
                  </a:cubicBezTo>
                  <a:cubicBezTo>
                    <a:pt x="280" y="3468"/>
                    <a:pt x="233" y="3771"/>
                    <a:pt x="117" y="3934"/>
                  </a:cubicBezTo>
                  <a:cubicBezTo>
                    <a:pt x="12" y="4073"/>
                    <a:pt x="0" y="4120"/>
                    <a:pt x="105" y="4120"/>
                  </a:cubicBezTo>
                  <a:cubicBezTo>
                    <a:pt x="245" y="4108"/>
                    <a:pt x="431" y="3713"/>
                    <a:pt x="443" y="3387"/>
                  </a:cubicBezTo>
                  <a:cubicBezTo>
                    <a:pt x="455" y="3282"/>
                    <a:pt x="443" y="3014"/>
                    <a:pt x="431" y="2793"/>
                  </a:cubicBezTo>
                  <a:cubicBezTo>
                    <a:pt x="373" y="2118"/>
                    <a:pt x="408" y="1885"/>
                    <a:pt x="664" y="1198"/>
                  </a:cubicBezTo>
                  <a:cubicBezTo>
                    <a:pt x="885" y="569"/>
                    <a:pt x="978" y="173"/>
                    <a:pt x="920" y="57"/>
                  </a:cubicBezTo>
                  <a:cubicBezTo>
                    <a:pt x="905" y="19"/>
                    <a:pt x="890"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5"/>
            <p:cNvSpPr/>
            <p:nvPr/>
          </p:nvSpPr>
          <p:spPr>
            <a:xfrm>
              <a:off x="-1828715" y="5391998"/>
              <a:ext cx="177687" cy="143659"/>
            </a:xfrm>
            <a:custGeom>
              <a:avLst/>
              <a:gdLst/>
              <a:ahLst/>
              <a:cxnLst/>
              <a:rect l="l" t="t" r="r" b="b"/>
              <a:pathLst>
                <a:path w="1295" h="1047" extrusionOk="0">
                  <a:moveTo>
                    <a:pt x="75" y="0"/>
                  </a:moveTo>
                  <a:cubicBezTo>
                    <a:pt x="22" y="0"/>
                    <a:pt x="0" y="18"/>
                    <a:pt x="14" y="52"/>
                  </a:cubicBezTo>
                  <a:cubicBezTo>
                    <a:pt x="26" y="64"/>
                    <a:pt x="177" y="157"/>
                    <a:pt x="352" y="262"/>
                  </a:cubicBezTo>
                  <a:cubicBezTo>
                    <a:pt x="747" y="471"/>
                    <a:pt x="980" y="658"/>
                    <a:pt x="1120" y="879"/>
                  </a:cubicBezTo>
                  <a:cubicBezTo>
                    <a:pt x="1186" y="991"/>
                    <a:pt x="1233" y="1047"/>
                    <a:pt x="1262" y="1047"/>
                  </a:cubicBezTo>
                  <a:cubicBezTo>
                    <a:pt x="1284" y="1047"/>
                    <a:pt x="1295" y="1014"/>
                    <a:pt x="1295" y="949"/>
                  </a:cubicBezTo>
                  <a:cubicBezTo>
                    <a:pt x="1295" y="867"/>
                    <a:pt x="1260" y="786"/>
                    <a:pt x="1167" y="646"/>
                  </a:cubicBezTo>
                  <a:cubicBezTo>
                    <a:pt x="934" y="320"/>
                    <a:pt x="678" y="157"/>
                    <a:pt x="235" y="29"/>
                  </a:cubicBezTo>
                  <a:cubicBezTo>
                    <a:pt x="167" y="9"/>
                    <a:pt x="113"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5"/>
            <p:cNvSpPr/>
            <p:nvPr/>
          </p:nvSpPr>
          <p:spPr>
            <a:xfrm>
              <a:off x="-3446682" y="5131987"/>
              <a:ext cx="351532" cy="407788"/>
            </a:xfrm>
            <a:custGeom>
              <a:avLst/>
              <a:gdLst/>
              <a:ahLst/>
              <a:cxnLst/>
              <a:rect l="l" t="t" r="r" b="b"/>
              <a:pathLst>
                <a:path w="2562" h="2972" extrusionOk="0">
                  <a:moveTo>
                    <a:pt x="2513" y="1"/>
                  </a:moveTo>
                  <a:cubicBezTo>
                    <a:pt x="2484" y="1"/>
                    <a:pt x="2411" y="79"/>
                    <a:pt x="2271" y="247"/>
                  </a:cubicBezTo>
                  <a:cubicBezTo>
                    <a:pt x="1933" y="655"/>
                    <a:pt x="1852" y="736"/>
                    <a:pt x="1316" y="1039"/>
                  </a:cubicBezTo>
                  <a:cubicBezTo>
                    <a:pt x="385" y="1575"/>
                    <a:pt x="36" y="1970"/>
                    <a:pt x="12" y="2529"/>
                  </a:cubicBezTo>
                  <a:cubicBezTo>
                    <a:pt x="1" y="2750"/>
                    <a:pt x="59" y="2972"/>
                    <a:pt x="129" y="2972"/>
                  </a:cubicBezTo>
                  <a:cubicBezTo>
                    <a:pt x="152" y="2972"/>
                    <a:pt x="187" y="2855"/>
                    <a:pt x="199" y="2727"/>
                  </a:cubicBezTo>
                  <a:cubicBezTo>
                    <a:pt x="245" y="2075"/>
                    <a:pt x="420" y="1854"/>
                    <a:pt x="1409" y="1214"/>
                  </a:cubicBezTo>
                  <a:cubicBezTo>
                    <a:pt x="1829" y="946"/>
                    <a:pt x="2015" y="806"/>
                    <a:pt x="2155" y="643"/>
                  </a:cubicBezTo>
                  <a:cubicBezTo>
                    <a:pt x="2387" y="375"/>
                    <a:pt x="2562" y="84"/>
                    <a:pt x="2527" y="15"/>
                  </a:cubicBezTo>
                  <a:cubicBezTo>
                    <a:pt x="2525" y="5"/>
                    <a:pt x="2520" y="1"/>
                    <a:pt x="2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5"/>
            <p:cNvSpPr/>
            <p:nvPr/>
          </p:nvSpPr>
          <p:spPr>
            <a:xfrm>
              <a:off x="-2155821" y="5160938"/>
              <a:ext cx="38419" cy="50356"/>
            </a:xfrm>
            <a:custGeom>
              <a:avLst/>
              <a:gdLst/>
              <a:ahLst/>
              <a:cxnLst/>
              <a:rect l="l" t="t" r="r" b="b"/>
              <a:pathLst>
                <a:path w="280" h="367" extrusionOk="0">
                  <a:moveTo>
                    <a:pt x="223" y="0"/>
                  </a:moveTo>
                  <a:cubicBezTo>
                    <a:pt x="173" y="0"/>
                    <a:pt x="72" y="131"/>
                    <a:pt x="23" y="269"/>
                  </a:cubicBezTo>
                  <a:cubicBezTo>
                    <a:pt x="4" y="344"/>
                    <a:pt x="1" y="366"/>
                    <a:pt x="36" y="366"/>
                  </a:cubicBezTo>
                  <a:cubicBezTo>
                    <a:pt x="44" y="366"/>
                    <a:pt x="56" y="365"/>
                    <a:pt x="70" y="362"/>
                  </a:cubicBezTo>
                  <a:cubicBezTo>
                    <a:pt x="151" y="362"/>
                    <a:pt x="279" y="95"/>
                    <a:pt x="244" y="13"/>
                  </a:cubicBezTo>
                  <a:cubicBezTo>
                    <a:pt x="239" y="4"/>
                    <a:pt x="232"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5"/>
            <p:cNvSpPr/>
            <p:nvPr/>
          </p:nvSpPr>
          <p:spPr>
            <a:xfrm>
              <a:off x="-3074434" y="5055837"/>
              <a:ext cx="143933" cy="54198"/>
            </a:xfrm>
            <a:custGeom>
              <a:avLst/>
              <a:gdLst/>
              <a:ahLst/>
              <a:cxnLst/>
              <a:rect l="l" t="t" r="r" b="b"/>
              <a:pathLst>
                <a:path w="1049" h="395" extrusionOk="0">
                  <a:moveTo>
                    <a:pt x="797" y="0"/>
                  </a:moveTo>
                  <a:cubicBezTo>
                    <a:pt x="700" y="0"/>
                    <a:pt x="588" y="12"/>
                    <a:pt x="489" y="34"/>
                  </a:cubicBezTo>
                  <a:cubicBezTo>
                    <a:pt x="396" y="57"/>
                    <a:pt x="280" y="92"/>
                    <a:pt x="245" y="127"/>
                  </a:cubicBezTo>
                  <a:cubicBezTo>
                    <a:pt x="47" y="255"/>
                    <a:pt x="0" y="302"/>
                    <a:pt x="24" y="348"/>
                  </a:cubicBezTo>
                  <a:cubicBezTo>
                    <a:pt x="35" y="383"/>
                    <a:pt x="59" y="395"/>
                    <a:pt x="59" y="395"/>
                  </a:cubicBezTo>
                  <a:cubicBezTo>
                    <a:pt x="70" y="395"/>
                    <a:pt x="233" y="337"/>
                    <a:pt x="431" y="278"/>
                  </a:cubicBezTo>
                  <a:cubicBezTo>
                    <a:pt x="629" y="209"/>
                    <a:pt x="850" y="139"/>
                    <a:pt x="920" y="127"/>
                  </a:cubicBezTo>
                  <a:cubicBezTo>
                    <a:pt x="1025" y="104"/>
                    <a:pt x="1048" y="81"/>
                    <a:pt x="1025" y="46"/>
                  </a:cubicBezTo>
                  <a:cubicBezTo>
                    <a:pt x="994" y="15"/>
                    <a:pt x="905"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5"/>
            <p:cNvSpPr/>
            <p:nvPr/>
          </p:nvSpPr>
          <p:spPr>
            <a:xfrm>
              <a:off x="-3524891" y="4542950"/>
              <a:ext cx="1976098" cy="2007931"/>
            </a:xfrm>
            <a:custGeom>
              <a:avLst/>
              <a:gdLst/>
              <a:ahLst/>
              <a:cxnLst/>
              <a:rect l="l" t="t" r="r" b="b"/>
              <a:pathLst>
                <a:path w="14402" h="14634" extrusionOk="0">
                  <a:moveTo>
                    <a:pt x="10676" y="233"/>
                  </a:moveTo>
                  <a:cubicBezTo>
                    <a:pt x="11386" y="244"/>
                    <a:pt x="11980" y="652"/>
                    <a:pt x="12271" y="1327"/>
                  </a:cubicBezTo>
                  <a:cubicBezTo>
                    <a:pt x="12469" y="1746"/>
                    <a:pt x="12562" y="2410"/>
                    <a:pt x="12516" y="2887"/>
                  </a:cubicBezTo>
                  <a:cubicBezTo>
                    <a:pt x="12423" y="3702"/>
                    <a:pt x="11829" y="4540"/>
                    <a:pt x="10828" y="5297"/>
                  </a:cubicBezTo>
                  <a:cubicBezTo>
                    <a:pt x="10408" y="5611"/>
                    <a:pt x="10245" y="5751"/>
                    <a:pt x="9850" y="6182"/>
                  </a:cubicBezTo>
                  <a:cubicBezTo>
                    <a:pt x="9593" y="6450"/>
                    <a:pt x="9559" y="6473"/>
                    <a:pt x="9139" y="6683"/>
                  </a:cubicBezTo>
                  <a:cubicBezTo>
                    <a:pt x="8904" y="6796"/>
                    <a:pt x="8759" y="6855"/>
                    <a:pt x="8707" y="6855"/>
                  </a:cubicBezTo>
                  <a:cubicBezTo>
                    <a:pt x="8695" y="6855"/>
                    <a:pt x="8688" y="6852"/>
                    <a:pt x="8685" y="6846"/>
                  </a:cubicBezTo>
                  <a:cubicBezTo>
                    <a:pt x="8674" y="6822"/>
                    <a:pt x="8697" y="6799"/>
                    <a:pt x="8744" y="6776"/>
                  </a:cubicBezTo>
                  <a:cubicBezTo>
                    <a:pt x="8976" y="6671"/>
                    <a:pt x="9698" y="5798"/>
                    <a:pt x="9826" y="5460"/>
                  </a:cubicBezTo>
                  <a:cubicBezTo>
                    <a:pt x="9856" y="5385"/>
                    <a:pt x="9861" y="5347"/>
                    <a:pt x="9841" y="5347"/>
                  </a:cubicBezTo>
                  <a:cubicBezTo>
                    <a:pt x="9798" y="5347"/>
                    <a:pt x="9644" y="5513"/>
                    <a:pt x="9384" y="5844"/>
                  </a:cubicBezTo>
                  <a:cubicBezTo>
                    <a:pt x="8988" y="6333"/>
                    <a:pt x="8790" y="6543"/>
                    <a:pt x="8546" y="6717"/>
                  </a:cubicBezTo>
                  <a:cubicBezTo>
                    <a:pt x="8518" y="6736"/>
                    <a:pt x="8500" y="6746"/>
                    <a:pt x="8491" y="6746"/>
                  </a:cubicBezTo>
                  <a:cubicBezTo>
                    <a:pt x="8464" y="6746"/>
                    <a:pt x="8513" y="6662"/>
                    <a:pt x="8650" y="6438"/>
                  </a:cubicBezTo>
                  <a:cubicBezTo>
                    <a:pt x="8907" y="6031"/>
                    <a:pt x="9139" y="5518"/>
                    <a:pt x="9663" y="4168"/>
                  </a:cubicBezTo>
                  <a:cubicBezTo>
                    <a:pt x="10001" y="3295"/>
                    <a:pt x="10071" y="3062"/>
                    <a:pt x="10024" y="3039"/>
                  </a:cubicBezTo>
                  <a:cubicBezTo>
                    <a:pt x="10021" y="3037"/>
                    <a:pt x="10017" y="3037"/>
                    <a:pt x="10014" y="3037"/>
                  </a:cubicBezTo>
                  <a:cubicBezTo>
                    <a:pt x="9886" y="3037"/>
                    <a:pt x="9521" y="3795"/>
                    <a:pt x="9046" y="4983"/>
                  </a:cubicBezTo>
                  <a:cubicBezTo>
                    <a:pt x="8650" y="5984"/>
                    <a:pt x="8348" y="6624"/>
                    <a:pt x="8161" y="6799"/>
                  </a:cubicBezTo>
                  <a:cubicBezTo>
                    <a:pt x="8159" y="6801"/>
                    <a:pt x="8157" y="6802"/>
                    <a:pt x="8156" y="6802"/>
                  </a:cubicBezTo>
                  <a:cubicBezTo>
                    <a:pt x="8104" y="6802"/>
                    <a:pt x="8295" y="5743"/>
                    <a:pt x="8464" y="5122"/>
                  </a:cubicBezTo>
                  <a:cubicBezTo>
                    <a:pt x="8590" y="4628"/>
                    <a:pt x="8626" y="4384"/>
                    <a:pt x="8566" y="4384"/>
                  </a:cubicBezTo>
                  <a:cubicBezTo>
                    <a:pt x="8548" y="4384"/>
                    <a:pt x="8522" y="4405"/>
                    <a:pt x="8487" y="4447"/>
                  </a:cubicBezTo>
                  <a:cubicBezTo>
                    <a:pt x="8324" y="4668"/>
                    <a:pt x="8045" y="5879"/>
                    <a:pt x="7987" y="6729"/>
                  </a:cubicBezTo>
                  <a:cubicBezTo>
                    <a:pt x="7964" y="6908"/>
                    <a:pt x="7953" y="7044"/>
                    <a:pt x="7942" y="7044"/>
                  </a:cubicBezTo>
                  <a:cubicBezTo>
                    <a:pt x="7941" y="7044"/>
                    <a:pt x="7941" y="7044"/>
                    <a:pt x="7940" y="7043"/>
                  </a:cubicBezTo>
                  <a:cubicBezTo>
                    <a:pt x="7894" y="6939"/>
                    <a:pt x="7754" y="5041"/>
                    <a:pt x="7766" y="4645"/>
                  </a:cubicBezTo>
                  <a:cubicBezTo>
                    <a:pt x="7789" y="3784"/>
                    <a:pt x="7929" y="2969"/>
                    <a:pt x="8150" y="2410"/>
                  </a:cubicBezTo>
                  <a:cubicBezTo>
                    <a:pt x="8371" y="1851"/>
                    <a:pt x="8883" y="1141"/>
                    <a:pt x="9349" y="757"/>
                  </a:cubicBezTo>
                  <a:cubicBezTo>
                    <a:pt x="9815" y="372"/>
                    <a:pt x="10187" y="233"/>
                    <a:pt x="10676" y="233"/>
                  </a:cubicBezTo>
                  <a:close/>
                  <a:moveTo>
                    <a:pt x="7703" y="7697"/>
                  </a:moveTo>
                  <a:cubicBezTo>
                    <a:pt x="7711" y="7697"/>
                    <a:pt x="7720" y="7708"/>
                    <a:pt x="7731" y="7730"/>
                  </a:cubicBezTo>
                  <a:cubicBezTo>
                    <a:pt x="7751" y="7781"/>
                    <a:pt x="7727" y="7840"/>
                    <a:pt x="7691" y="7840"/>
                  </a:cubicBezTo>
                  <a:cubicBezTo>
                    <a:pt x="7685" y="7840"/>
                    <a:pt x="7679" y="7838"/>
                    <a:pt x="7672" y="7835"/>
                  </a:cubicBezTo>
                  <a:cubicBezTo>
                    <a:pt x="7649" y="7812"/>
                    <a:pt x="7649" y="7777"/>
                    <a:pt x="7672" y="7742"/>
                  </a:cubicBezTo>
                  <a:cubicBezTo>
                    <a:pt x="7685" y="7711"/>
                    <a:pt x="7694" y="7697"/>
                    <a:pt x="7703" y="7697"/>
                  </a:cubicBezTo>
                  <a:close/>
                  <a:moveTo>
                    <a:pt x="3966" y="3350"/>
                  </a:moveTo>
                  <a:cubicBezTo>
                    <a:pt x="4034" y="3350"/>
                    <a:pt x="4114" y="3355"/>
                    <a:pt x="4215" y="3365"/>
                  </a:cubicBezTo>
                  <a:cubicBezTo>
                    <a:pt x="4832" y="3399"/>
                    <a:pt x="5623" y="3795"/>
                    <a:pt x="6462" y="4482"/>
                  </a:cubicBezTo>
                  <a:cubicBezTo>
                    <a:pt x="7079" y="4994"/>
                    <a:pt x="7416" y="5483"/>
                    <a:pt x="7568" y="6100"/>
                  </a:cubicBezTo>
                  <a:cubicBezTo>
                    <a:pt x="7632" y="6358"/>
                    <a:pt x="7637" y="6654"/>
                    <a:pt x="7592" y="6654"/>
                  </a:cubicBezTo>
                  <a:cubicBezTo>
                    <a:pt x="7588" y="6654"/>
                    <a:pt x="7584" y="6652"/>
                    <a:pt x="7579" y="6648"/>
                  </a:cubicBezTo>
                  <a:cubicBezTo>
                    <a:pt x="7556" y="6624"/>
                    <a:pt x="7370" y="6403"/>
                    <a:pt x="7160" y="6182"/>
                  </a:cubicBezTo>
                  <a:cubicBezTo>
                    <a:pt x="6741" y="5693"/>
                    <a:pt x="6345" y="5355"/>
                    <a:pt x="6089" y="5262"/>
                  </a:cubicBezTo>
                  <a:cubicBezTo>
                    <a:pt x="6022" y="5239"/>
                    <a:pt x="5968" y="5229"/>
                    <a:pt x="5931" y="5229"/>
                  </a:cubicBezTo>
                  <a:cubicBezTo>
                    <a:pt x="5840" y="5229"/>
                    <a:pt x="5850" y="5289"/>
                    <a:pt x="6008" y="5355"/>
                  </a:cubicBezTo>
                  <a:cubicBezTo>
                    <a:pt x="6264" y="5460"/>
                    <a:pt x="6566" y="5740"/>
                    <a:pt x="6986" y="6252"/>
                  </a:cubicBezTo>
                  <a:cubicBezTo>
                    <a:pt x="7195" y="6520"/>
                    <a:pt x="7405" y="6764"/>
                    <a:pt x="7451" y="6811"/>
                  </a:cubicBezTo>
                  <a:cubicBezTo>
                    <a:pt x="7498" y="6857"/>
                    <a:pt x="7533" y="6904"/>
                    <a:pt x="7533" y="6904"/>
                  </a:cubicBezTo>
                  <a:cubicBezTo>
                    <a:pt x="7533" y="6904"/>
                    <a:pt x="7533" y="6905"/>
                    <a:pt x="7532" y="6905"/>
                  </a:cubicBezTo>
                  <a:cubicBezTo>
                    <a:pt x="7515" y="6905"/>
                    <a:pt x="7177" y="6780"/>
                    <a:pt x="6764" y="6624"/>
                  </a:cubicBezTo>
                  <a:cubicBezTo>
                    <a:pt x="6194" y="6403"/>
                    <a:pt x="5868" y="6310"/>
                    <a:pt x="5519" y="6252"/>
                  </a:cubicBezTo>
                  <a:cubicBezTo>
                    <a:pt x="5137" y="6182"/>
                    <a:pt x="4736" y="6145"/>
                    <a:pt x="4528" y="6145"/>
                  </a:cubicBezTo>
                  <a:cubicBezTo>
                    <a:pt x="4456" y="6145"/>
                    <a:pt x="4407" y="6150"/>
                    <a:pt x="4389" y="6159"/>
                  </a:cubicBezTo>
                  <a:cubicBezTo>
                    <a:pt x="4261" y="6217"/>
                    <a:pt x="4354" y="6263"/>
                    <a:pt x="4680" y="6298"/>
                  </a:cubicBezTo>
                  <a:cubicBezTo>
                    <a:pt x="5367" y="6368"/>
                    <a:pt x="5891" y="6508"/>
                    <a:pt x="6741" y="6834"/>
                  </a:cubicBezTo>
                  <a:cubicBezTo>
                    <a:pt x="7218" y="7009"/>
                    <a:pt x="7591" y="7160"/>
                    <a:pt x="7591" y="7160"/>
                  </a:cubicBezTo>
                  <a:cubicBezTo>
                    <a:pt x="7579" y="7160"/>
                    <a:pt x="7195" y="7137"/>
                    <a:pt x="6729" y="7102"/>
                  </a:cubicBezTo>
                  <a:cubicBezTo>
                    <a:pt x="6264" y="7078"/>
                    <a:pt x="5728" y="7055"/>
                    <a:pt x="5554" y="7055"/>
                  </a:cubicBezTo>
                  <a:cubicBezTo>
                    <a:pt x="5228" y="7067"/>
                    <a:pt x="4855" y="7160"/>
                    <a:pt x="4890" y="7218"/>
                  </a:cubicBezTo>
                  <a:cubicBezTo>
                    <a:pt x="4890" y="7232"/>
                    <a:pt x="4938" y="7237"/>
                    <a:pt x="5010" y="7237"/>
                  </a:cubicBezTo>
                  <a:cubicBezTo>
                    <a:pt x="5062" y="7237"/>
                    <a:pt x="5125" y="7235"/>
                    <a:pt x="5193" y="7230"/>
                  </a:cubicBezTo>
                  <a:cubicBezTo>
                    <a:pt x="5205" y="7229"/>
                    <a:pt x="5222" y="7229"/>
                    <a:pt x="5242" y="7229"/>
                  </a:cubicBezTo>
                  <a:cubicBezTo>
                    <a:pt x="5599" y="7229"/>
                    <a:pt x="7032" y="7325"/>
                    <a:pt x="7021" y="7358"/>
                  </a:cubicBezTo>
                  <a:cubicBezTo>
                    <a:pt x="7021" y="7358"/>
                    <a:pt x="6846" y="7404"/>
                    <a:pt x="6625" y="7463"/>
                  </a:cubicBezTo>
                  <a:cubicBezTo>
                    <a:pt x="6415" y="7509"/>
                    <a:pt x="6112" y="7591"/>
                    <a:pt x="5973" y="7649"/>
                  </a:cubicBezTo>
                  <a:cubicBezTo>
                    <a:pt x="5623" y="7765"/>
                    <a:pt x="4937" y="7963"/>
                    <a:pt x="4494" y="8068"/>
                  </a:cubicBezTo>
                  <a:cubicBezTo>
                    <a:pt x="4296" y="8103"/>
                    <a:pt x="3935" y="8208"/>
                    <a:pt x="3679" y="8289"/>
                  </a:cubicBezTo>
                  <a:cubicBezTo>
                    <a:pt x="3144" y="8475"/>
                    <a:pt x="2259" y="8685"/>
                    <a:pt x="1921" y="8697"/>
                  </a:cubicBezTo>
                  <a:cubicBezTo>
                    <a:pt x="1875" y="8700"/>
                    <a:pt x="1828" y="8702"/>
                    <a:pt x="1782" y="8702"/>
                  </a:cubicBezTo>
                  <a:cubicBezTo>
                    <a:pt x="1346" y="8702"/>
                    <a:pt x="947" y="8555"/>
                    <a:pt x="757" y="8312"/>
                  </a:cubicBezTo>
                  <a:cubicBezTo>
                    <a:pt x="606" y="8138"/>
                    <a:pt x="396" y="7649"/>
                    <a:pt x="350" y="7369"/>
                  </a:cubicBezTo>
                  <a:cubicBezTo>
                    <a:pt x="245" y="6717"/>
                    <a:pt x="489" y="5972"/>
                    <a:pt x="955" y="5565"/>
                  </a:cubicBezTo>
                  <a:cubicBezTo>
                    <a:pt x="1036" y="5495"/>
                    <a:pt x="1351" y="5309"/>
                    <a:pt x="1653" y="5157"/>
                  </a:cubicBezTo>
                  <a:cubicBezTo>
                    <a:pt x="2282" y="4843"/>
                    <a:pt x="2399" y="4727"/>
                    <a:pt x="2701" y="4214"/>
                  </a:cubicBezTo>
                  <a:cubicBezTo>
                    <a:pt x="2794" y="4063"/>
                    <a:pt x="2946" y="3865"/>
                    <a:pt x="3027" y="3760"/>
                  </a:cubicBezTo>
                  <a:cubicBezTo>
                    <a:pt x="3155" y="3644"/>
                    <a:pt x="3260" y="3562"/>
                    <a:pt x="3458" y="3481"/>
                  </a:cubicBezTo>
                  <a:cubicBezTo>
                    <a:pt x="3679" y="3388"/>
                    <a:pt x="3782" y="3350"/>
                    <a:pt x="3966" y="3350"/>
                  </a:cubicBezTo>
                  <a:close/>
                  <a:moveTo>
                    <a:pt x="7671" y="7954"/>
                  </a:moveTo>
                  <a:cubicBezTo>
                    <a:pt x="7704" y="7954"/>
                    <a:pt x="7691" y="8023"/>
                    <a:pt x="7626" y="8406"/>
                  </a:cubicBezTo>
                  <a:cubicBezTo>
                    <a:pt x="7475" y="9314"/>
                    <a:pt x="7603" y="9861"/>
                    <a:pt x="8220" y="10874"/>
                  </a:cubicBezTo>
                  <a:cubicBezTo>
                    <a:pt x="8720" y="11677"/>
                    <a:pt x="8872" y="12131"/>
                    <a:pt x="8732" y="12329"/>
                  </a:cubicBezTo>
                  <a:cubicBezTo>
                    <a:pt x="8697" y="12385"/>
                    <a:pt x="8619" y="12416"/>
                    <a:pt x="8542" y="12416"/>
                  </a:cubicBezTo>
                  <a:cubicBezTo>
                    <a:pt x="8492" y="12416"/>
                    <a:pt x="8443" y="12403"/>
                    <a:pt x="8406" y="12376"/>
                  </a:cubicBezTo>
                  <a:cubicBezTo>
                    <a:pt x="8348" y="12329"/>
                    <a:pt x="8348" y="12271"/>
                    <a:pt x="8406" y="12050"/>
                  </a:cubicBezTo>
                  <a:cubicBezTo>
                    <a:pt x="8449" y="11871"/>
                    <a:pt x="8447" y="11777"/>
                    <a:pt x="8421" y="11777"/>
                  </a:cubicBezTo>
                  <a:cubicBezTo>
                    <a:pt x="8398" y="11777"/>
                    <a:pt x="8357" y="11850"/>
                    <a:pt x="8313" y="12003"/>
                  </a:cubicBezTo>
                  <a:lnTo>
                    <a:pt x="8231" y="12259"/>
                  </a:lnTo>
                  <a:lnTo>
                    <a:pt x="8127" y="12038"/>
                  </a:lnTo>
                  <a:cubicBezTo>
                    <a:pt x="8045" y="11840"/>
                    <a:pt x="8033" y="11805"/>
                    <a:pt x="8103" y="11642"/>
                  </a:cubicBezTo>
                  <a:cubicBezTo>
                    <a:pt x="8164" y="11480"/>
                    <a:pt x="8172" y="11379"/>
                    <a:pt x="8119" y="11379"/>
                  </a:cubicBezTo>
                  <a:cubicBezTo>
                    <a:pt x="8111" y="11379"/>
                    <a:pt x="8102" y="11382"/>
                    <a:pt x="8092" y="11386"/>
                  </a:cubicBezTo>
                  <a:cubicBezTo>
                    <a:pt x="8068" y="11398"/>
                    <a:pt x="8022" y="11456"/>
                    <a:pt x="7998" y="11526"/>
                  </a:cubicBezTo>
                  <a:lnTo>
                    <a:pt x="7952" y="11642"/>
                  </a:lnTo>
                  <a:lnTo>
                    <a:pt x="7905" y="11526"/>
                  </a:lnTo>
                  <a:cubicBezTo>
                    <a:pt x="7801" y="11281"/>
                    <a:pt x="7789" y="11153"/>
                    <a:pt x="7859" y="11037"/>
                  </a:cubicBezTo>
                  <a:cubicBezTo>
                    <a:pt x="7905" y="10979"/>
                    <a:pt x="7929" y="10909"/>
                    <a:pt x="7917" y="10874"/>
                  </a:cubicBezTo>
                  <a:cubicBezTo>
                    <a:pt x="7904" y="10848"/>
                    <a:pt x="7891" y="10835"/>
                    <a:pt x="7876" y="10835"/>
                  </a:cubicBezTo>
                  <a:cubicBezTo>
                    <a:pt x="7851" y="10835"/>
                    <a:pt x="7821" y="10871"/>
                    <a:pt x="7777" y="10944"/>
                  </a:cubicBezTo>
                  <a:cubicBezTo>
                    <a:pt x="7754" y="10980"/>
                    <a:pt x="7740" y="11003"/>
                    <a:pt x="7726" y="11003"/>
                  </a:cubicBezTo>
                  <a:cubicBezTo>
                    <a:pt x="7705" y="11003"/>
                    <a:pt x="7682" y="10950"/>
                    <a:pt x="7626" y="10816"/>
                  </a:cubicBezTo>
                  <a:cubicBezTo>
                    <a:pt x="7544" y="10629"/>
                    <a:pt x="7533" y="10583"/>
                    <a:pt x="7591" y="10501"/>
                  </a:cubicBezTo>
                  <a:cubicBezTo>
                    <a:pt x="7654" y="10411"/>
                    <a:pt x="7640" y="10342"/>
                    <a:pt x="7588" y="10342"/>
                  </a:cubicBezTo>
                  <a:cubicBezTo>
                    <a:pt x="7573" y="10342"/>
                    <a:pt x="7554" y="10348"/>
                    <a:pt x="7533" y="10362"/>
                  </a:cubicBezTo>
                  <a:cubicBezTo>
                    <a:pt x="7517" y="10374"/>
                    <a:pt x="7505" y="10380"/>
                    <a:pt x="7496" y="10380"/>
                  </a:cubicBezTo>
                  <a:cubicBezTo>
                    <a:pt x="7478" y="10380"/>
                    <a:pt x="7471" y="10357"/>
                    <a:pt x="7463" y="10303"/>
                  </a:cubicBezTo>
                  <a:cubicBezTo>
                    <a:pt x="7451" y="10257"/>
                    <a:pt x="7428" y="10187"/>
                    <a:pt x="7416" y="10152"/>
                  </a:cubicBezTo>
                  <a:cubicBezTo>
                    <a:pt x="7405" y="10117"/>
                    <a:pt x="7405" y="10082"/>
                    <a:pt x="7440" y="10070"/>
                  </a:cubicBezTo>
                  <a:cubicBezTo>
                    <a:pt x="7463" y="10059"/>
                    <a:pt x="7510" y="10001"/>
                    <a:pt x="7533" y="9954"/>
                  </a:cubicBezTo>
                  <a:cubicBezTo>
                    <a:pt x="7567" y="9895"/>
                    <a:pt x="7576" y="9879"/>
                    <a:pt x="7543" y="9879"/>
                  </a:cubicBezTo>
                  <a:cubicBezTo>
                    <a:pt x="7530" y="9879"/>
                    <a:pt x="7512" y="9881"/>
                    <a:pt x="7486" y="9884"/>
                  </a:cubicBezTo>
                  <a:cubicBezTo>
                    <a:pt x="7460" y="9890"/>
                    <a:pt x="7440" y="9894"/>
                    <a:pt x="7425" y="9894"/>
                  </a:cubicBezTo>
                  <a:cubicBezTo>
                    <a:pt x="7373" y="9894"/>
                    <a:pt x="7373" y="9847"/>
                    <a:pt x="7347" y="9640"/>
                  </a:cubicBezTo>
                  <a:cubicBezTo>
                    <a:pt x="7323" y="9488"/>
                    <a:pt x="7335" y="9430"/>
                    <a:pt x="7370" y="9419"/>
                  </a:cubicBezTo>
                  <a:cubicBezTo>
                    <a:pt x="7451" y="9419"/>
                    <a:pt x="7451" y="9337"/>
                    <a:pt x="7370" y="9314"/>
                  </a:cubicBezTo>
                  <a:cubicBezTo>
                    <a:pt x="7312" y="9290"/>
                    <a:pt x="7300" y="9267"/>
                    <a:pt x="7300" y="9139"/>
                  </a:cubicBezTo>
                  <a:cubicBezTo>
                    <a:pt x="7300" y="9023"/>
                    <a:pt x="7323" y="8976"/>
                    <a:pt x="7405" y="8941"/>
                  </a:cubicBezTo>
                  <a:cubicBezTo>
                    <a:pt x="7510" y="8899"/>
                    <a:pt x="7511" y="8810"/>
                    <a:pt x="7433" y="8810"/>
                  </a:cubicBezTo>
                  <a:cubicBezTo>
                    <a:pt x="7424" y="8810"/>
                    <a:pt x="7415" y="8811"/>
                    <a:pt x="7405" y="8813"/>
                  </a:cubicBezTo>
                  <a:cubicBezTo>
                    <a:pt x="7401" y="8814"/>
                    <a:pt x="7398" y="8814"/>
                    <a:pt x="7394" y="8814"/>
                  </a:cubicBezTo>
                  <a:cubicBezTo>
                    <a:pt x="7306" y="8814"/>
                    <a:pt x="7386" y="8520"/>
                    <a:pt x="7498" y="8464"/>
                  </a:cubicBezTo>
                  <a:cubicBezTo>
                    <a:pt x="7614" y="8417"/>
                    <a:pt x="7638" y="8336"/>
                    <a:pt x="7544" y="8336"/>
                  </a:cubicBezTo>
                  <a:cubicBezTo>
                    <a:pt x="7486" y="8324"/>
                    <a:pt x="7486" y="8289"/>
                    <a:pt x="7533" y="8161"/>
                  </a:cubicBezTo>
                  <a:cubicBezTo>
                    <a:pt x="7556" y="8068"/>
                    <a:pt x="7614" y="7987"/>
                    <a:pt x="7638" y="7963"/>
                  </a:cubicBezTo>
                  <a:cubicBezTo>
                    <a:pt x="7651" y="7959"/>
                    <a:pt x="7662" y="7954"/>
                    <a:pt x="7671" y="7954"/>
                  </a:cubicBezTo>
                  <a:close/>
                  <a:moveTo>
                    <a:pt x="12085" y="5829"/>
                  </a:moveTo>
                  <a:cubicBezTo>
                    <a:pt x="12802" y="5829"/>
                    <a:pt x="13558" y="6236"/>
                    <a:pt x="13901" y="6846"/>
                  </a:cubicBezTo>
                  <a:cubicBezTo>
                    <a:pt x="14146" y="7265"/>
                    <a:pt x="14122" y="7719"/>
                    <a:pt x="13843" y="8627"/>
                  </a:cubicBezTo>
                  <a:cubicBezTo>
                    <a:pt x="13622" y="9325"/>
                    <a:pt x="13540" y="9721"/>
                    <a:pt x="13529" y="10129"/>
                  </a:cubicBezTo>
                  <a:cubicBezTo>
                    <a:pt x="13505" y="11235"/>
                    <a:pt x="13494" y="11305"/>
                    <a:pt x="13389" y="11596"/>
                  </a:cubicBezTo>
                  <a:cubicBezTo>
                    <a:pt x="13191" y="12096"/>
                    <a:pt x="12760" y="12504"/>
                    <a:pt x="12341" y="12585"/>
                  </a:cubicBezTo>
                  <a:cubicBezTo>
                    <a:pt x="12238" y="12605"/>
                    <a:pt x="12129" y="12615"/>
                    <a:pt x="12017" y="12615"/>
                  </a:cubicBezTo>
                  <a:cubicBezTo>
                    <a:pt x="11612" y="12615"/>
                    <a:pt x="11167" y="12487"/>
                    <a:pt x="10793" y="12259"/>
                  </a:cubicBezTo>
                  <a:cubicBezTo>
                    <a:pt x="10036" y="11794"/>
                    <a:pt x="9628" y="11107"/>
                    <a:pt x="9500" y="10082"/>
                  </a:cubicBezTo>
                  <a:cubicBezTo>
                    <a:pt x="9407" y="9407"/>
                    <a:pt x="9291" y="9046"/>
                    <a:pt x="8976" y="8487"/>
                  </a:cubicBezTo>
                  <a:cubicBezTo>
                    <a:pt x="8848" y="8231"/>
                    <a:pt x="8697" y="7987"/>
                    <a:pt x="8674" y="7940"/>
                  </a:cubicBezTo>
                  <a:lnTo>
                    <a:pt x="8604" y="7858"/>
                  </a:lnTo>
                  <a:lnTo>
                    <a:pt x="8604" y="7858"/>
                  </a:lnTo>
                  <a:lnTo>
                    <a:pt x="8709" y="7917"/>
                  </a:lnTo>
                  <a:cubicBezTo>
                    <a:pt x="8895" y="8021"/>
                    <a:pt x="9442" y="8534"/>
                    <a:pt x="9815" y="8930"/>
                  </a:cubicBezTo>
                  <a:cubicBezTo>
                    <a:pt x="10092" y="9232"/>
                    <a:pt x="10218" y="9352"/>
                    <a:pt x="10266" y="9352"/>
                  </a:cubicBezTo>
                  <a:cubicBezTo>
                    <a:pt x="10285" y="9352"/>
                    <a:pt x="10292" y="9335"/>
                    <a:pt x="10292" y="9302"/>
                  </a:cubicBezTo>
                  <a:cubicBezTo>
                    <a:pt x="10269" y="9058"/>
                    <a:pt x="9361" y="8091"/>
                    <a:pt x="8790" y="7719"/>
                  </a:cubicBezTo>
                  <a:cubicBezTo>
                    <a:pt x="8697" y="7655"/>
                    <a:pt x="8657" y="7622"/>
                    <a:pt x="8680" y="7622"/>
                  </a:cubicBezTo>
                  <a:cubicBezTo>
                    <a:pt x="8728" y="7622"/>
                    <a:pt x="9054" y="7771"/>
                    <a:pt x="9733" y="8103"/>
                  </a:cubicBezTo>
                  <a:cubicBezTo>
                    <a:pt x="10599" y="8525"/>
                    <a:pt x="11340" y="8823"/>
                    <a:pt x="11505" y="8823"/>
                  </a:cubicBezTo>
                  <a:cubicBezTo>
                    <a:pt x="11522" y="8823"/>
                    <a:pt x="11533" y="8820"/>
                    <a:pt x="11538" y="8813"/>
                  </a:cubicBezTo>
                  <a:cubicBezTo>
                    <a:pt x="11549" y="8801"/>
                    <a:pt x="11375" y="8697"/>
                    <a:pt x="11142" y="8604"/>
                  </a:cubicBezTo>
                  <a:cubicBezTo>
                    <a:pt x="10909" y="8510"/>
                    <a:pt x="10374" y="8254"/>
                    <a:pt x="9954" y="8045"/>
                  </a:cubicBezTo>
                  <a:cubicBezTo>
                    <a:pt x="9535" y="7824"/>
                    <a:pt x="9081" y="7591"/>
                    <a:pt x="8930" y="7532"/>
                  </a:cubicBezTo>
                  <a:cubicBezTo>
                    <a:pt x="8790" y="7463"/>
                    <a:pt x="8674" y="7404"/>
                    <a:pt x="8674" y="7393"/>
                  </a:cubicBezTo>
                  <a:cubicBezTo>
                    <a:pt x="8673" y="7392"/>
                    <a:pt x="8675" y="7391"/>
                    <a:pt x="8680" y="7391"/>
                  </a:cubicBezTo>
                  <a:cubicBezTo>
                    <a:pt x="8738" y="7391"/>
                    <a:pt x="9173" y="7450"/>
                    <a:pt x="9931" y="7567"/>
                  </a:cubicBezTo>
                  <a:cubicBezTo>
                    <a:pt x="10352" y="7633"/>
                    <a:pt x="10661" y="7664"/>
                    <a:pt x="10835" y="7664"/>
                  </a:cubicBezTo>
                  <a:cubicBezTo>
                    <a:pt x="10907" y="7664"/>
                    <a:pt x="10955" y="7659"/>
                    <a:pt x="10979" y="7649"/>
                  </a:cubicBezTo>
                  <a:cubicBezTo>
                    <a:pt x="11072" y="7614"/>
                    <a:pt x="11025" y="7567"/>
                    <a:pt x="10862" y="7556"/>
                  </a:cubicBezTo>
                  <a:cubicBezTo>
                    <a:pt x="10781" y="7544"/>
                    <a:pt x="10420" y="7474"/>
                    <a:pt x="10048" y="7404"/>
                  </a:cubicBezTo>
                  <a:cubicBezTo>
                    <a:pt x="9675" y="7335"/>
                    <a:pt x="9198" y="7253"/>
                    <a:pt x="8965" y="7230"/>
                  </a:cubicBezTo>
                  <a:lnTo>
                    <a:pt x="8557" y="7172"/>
                  </a:lnTo>
                  <a:lnTo>
                    <a:pt x="8767" y="7078"/>
                  </a:lnTo>
                  <a:cubicBezTo>
                    <a:pt x="8895" y="7032"/>
                    <a:pt x="9186" y="6915"/>
                    <a:pt x="9442" y="6822"/>
                  </a:cubicBezTo>
                  <a:cubicBezTo>
                    <a:pt x="9687" y="6729"/>
                    <a:pt x="10222" y="6508"/>
                    <a:pt x="10630" y="6310"/>
                  </a:cubicBezTo>
                  <a:cubicBezTo>
                    <a:pt x="11049" y="6112"/>
                    <a:pt x="11480" y="5926"/>
                    <a:pt x="11619" y="5891"/>
                  </a:cubicBezTo>
                  <a:cubicBezTo>
                    <a:pt x="11769" y="5849"/>
                    <a:pt x="11926" y="5829"/>
                    <a:pt x="12085" y="5829"/>
                  </a:cubicBezTo>
                  <a:close/>
                  <a:moveTo>
                    <a:pt x="7442" y="7543"/>
                  </a:moveTo>
                  <a:cubicBezTo>
                    <a:pt x="7446" y="7543"/>
                    <a:pt x="7449" y="7543"/>
                    <a:pt x="7451" y="7544"/>
                  </a:cubicBezTo>
                  <a:cubicBezTo>
                    <a:pt x="7463" y="7544"/>
                    <a:pt x="7149" y="7917"/>
                    <a:pt x="6729" y="8347"/>
                  </a:cubicBezTo>
                  <a:cubicBezTo>
                    <a:pt x="6322" y="8790"/>
                    <a:pt x="5961" y="9197"/>
                    <a:pt x="5926" y="9244"/>
                  </a:cubicBezTo>
                  <a:cubicBezTo>
                    <a:pt x="5883" y="9318"/>
                    <a:pt x="5892" y="9356"/>
                    <a:pt x="5935" y="9356"/>
                  </a:cubicBezTo>
                  <a:cubicBezTo>
                    <a:pt x="5973" y="9356"/>
                    <a:pt x="6036" y="9327"/>
                    <a:pt x="6112" y="9267"/>
                  </a:cubicBezTo>
                  <a:cubicBezTo>
                    <a:pt x="6229" y="9174"/>
                    <a:pt x="7067" y="8266"/>
                    <a:pt x="7230" y="8056"/>
                  </a:cubicBezTo>
                  <a:cubicBezTo>
                    <a:pt x="7232" y="8054"/>
                    <a:pt x="7234" y="8052"/>
                    <a:pt x="7235" y="8052"/>
                  </a:cubicBezTo>
                  <a:lnTo>
                    <a:pt x="7235" y="8052"/>
                  </a:lnTo>
                  <a:cubicBezTo>
                    <a:pt x="7268" y="8052"/>
                    <a:pt x="7020" y="8873"/>
                    <a:pt x="6706" y="9791"/>
                  </a:cubicBezTo>
                  <a:cubicBezTo>
                    <a:pt x="6124" y="11537"/>
                    <a:pt x="6124" y="11537"/>
                    <a:pt x="6206" y="11549"/>
                  </a:cubicBezTo>
                  <a:cubicBezTo>
                    <a:pt x="6206" y="11549"/>
                    <a:pt x="6207" y="11549"/>
                    <a:pt x="6208" y="11549"/>
                  </a:cubicBezTo>
                  <a:cubicBezTo>
                    <a:pt x="6315" y="11549"/>
                    <a:pt x="6639" y="10714"/>
                    <a:pt x="7021" y="9512"/>
                  </a:cubicBezTo>
                  <a:cubicBezTo>
                    <a:pt x="7059" y="9387"/>
                    <a:pt x="7089" y="9302"/>
                    <a:pt x="7105" y="9302"/>
                  </a:cubicBezTo>
                  <a:cubicBezTo>
                    <a:pt x="7109" y="9302"/>
                    <a:pt x="7112" y="9306"/>
                    <a:pt x="7114" y="9314"/>
                  </a:cubicBezTo>
                  <a:cubicBezTo>
                    <a:pt x="7137" y="9675"/>
                    <a:pt x="7242" y="10257"/>
                    <a:pt x="7323" y="10525"/>
                  </a:cubicBezTo>
                  <a:cubicBezTo>
                    <a:pt x="7498" y="11083"/>
                    <a:pt x="7964" y="12189"/>
                    <a:pt x="8092" y="12341"/>
                  </a:cubicBezTo>
                  <a:cubicBezTo>
                    <a:pt x="8209" y="12490"/>
                    <a:pt x="8452" y="12600"/>
                    <a:pt x="8618" y="12600"/>
                  </a:cubicBezTo>
                  <a:cubicBezTo>
                    <a:pt x="8633" y="12600"/>
                    <a:pt x="8648" y="12599"/>
                    <a:pt x="8662" y="12597"/>
                  </a:cubicBezTo>
                  <a:cubicBezTo>
                    <a:pt x="8825" y="12562"/>
                    <a:pt x="8965" y="12364"/>
                    <a:pt x="8976" y="12154"/>
                  </a:cubicBezTo>
                  <a:cubicBezTo>
                    <a:pt x="9000" y="11828"/>
                    <a:pt x="8872" y="11491"/>
                    <a:pt x="8464" y="10816"/>
                  </a:cubicBezTo>
                  <a:cubicBezTo>
                    <a:pt x="7777" y="9686"/>
                    <a:pt x="7696" y="9337"/>
                    <a:pt x="7835" y="8324"/>
                  </a:cubicBezTo>
                  <a:cubicBezTo>
                    <a:pt x="7884" y="7959"/>
                    <a:pt x="7905" y="7826"/>
                    <a:pt x="7928" y="7826"/>
                  </a:cubicBezTo>
                  <a:cubicBezTo>
                    <a:pt x="7939" y="7826"/>
                    <a:pt x="7949" y="7851"/>
                    <a:pt x="7964" y="7893"/>
                  </a:cubicBezTo>
                  <a:cubicBezTo>
                    <a:pt x="8169" y="8654"/>
                    <a:pt x="8313" y="9050"/>
                    <a:pt x="8379" y="9050"/>
                  </a:cubicBezTo>
                  <a:cubicBezTo>
                    <a:pt x="8399" y="9050"/>
                    <a:pt x="8412" y="9014"/>
                    <a:pt x="8418" y="8941"/>
                  </a:cubicBezTo>
                  <a:cubicBezTo>
                    <a:pt x="8429" y="8790"/>
                    <a:pt x="8348" y="8464"/>
                    <a:pt x="8196" y="8033"/>
                  </a:cubicBezTo>
                  <a:cubicBezTo>
                    <a:pt x="8132" y="7872"/>
                    <a:pt x="8107" y="7751"/>
                    <a:pt x="8131" y="7751"/>
                  </a:cubicBezTo>
                  <a:cubicBezTo>
                    <a:pt x="8133" y="7751"/>
                    <a:pt x="8135" y="7752"/>
                    <a:pt x="8138" y="7754"/>
                  </a:cubicBezTo>
                  <a:cubicBezTo>
                    <a:pt x="8266" y="7858"/>
                    <a:pt x="8779" y="8592"/>
                    <a:pt x="8895" y="8871"/>
                  </a:cubicBezTo>
                  <a:cubicBezTo>
                    <a:pt x="9139" y="9395"/>
                    <a:pt x="9396" y="10571"/>
                    <a:pt x="9407" y="11165"/>
                  </a:cubicBezTo>
                  <a:cubicBezTo>
                    <a:pt x="9419" y="11584"/>
                    <a:pt x="9302" y="12143"/>
                    <a:pt x="9104" y="12632"/>
                  </a:cubicBezTo>
                  <a:cubicBezTo>
                    <a:pt x="8657" y="13751"/>
                    <a:pt x="7940" y="14440"/>
                    <a:pt x="7234" y="14440"/>
                  </a:cubicBezTo>
                  <a:cubicBezTo>
                    <a:pt x="7205" y="14440"/>
                    <a:pt x="7177" y="14439"/>
                    <a:pt x="7149" y="14436"/>
                  </a:cubicBezTo>
                  <a:cubicBezTo>
                    <a:pt x="6846" y="14413"/>
                    <a:pt x="6660" y="14320"/>
                    <a:pt x="6252" y="13982"/>
                  </a:cubicBezTo>
                  <a:cubicBezTo>
                    <a:pt x="5926" y="13715"/>
                    <a:pt x="5845" y="13680"/>
                    <a:pt x="5251" y="13458"/>
                  </a:cubicBezTo>
                  <a:cubicBezTo>
                    <a:pt x="4890" y="13319"/>
                    <a:pt x="4552" y="13167"/>
                    <a:pt x="4471" y="13097"/>
                  </a:cubicBezTo>
                  <a:cubicBezTo>
                    <a:pt x="4261" y="12934"/>
                    <a:pt x="4028" y="12597"/>
                    <a:pt x="3877" y="12283"/>
                  </a:cubicBezTo>
                  <a:cubicBezTo>
                    <a:pt x="3563" y="11572"/>
                    <a:pt x="3598" y="10466"/>
                    <a:pt x="3959" y="9768"/>
                  </a:cubicBezTo>
                  <a:cubicBezTo>
                    <a:pt x="4238" y="9244"/>
                    <a:pt x="4785" y="8650"/>
                    <a:pt x="5356" y="8278"/>
                  </a:cubicBezTo>
                  <a:cubicBezTo>
                    <a:pt x="5507" y="8173"/>
                    <a:pt x="5752" y="8033"/>
                    <a:pt x="5891" y="7975"/>
                  </a:cubicBezTo>
                  <a:cubicBezTo>
                    <a:pt x="6128" y="7873"/>
                    <a:pt x="7313" y="7543"/>
                    <a:pt x="7442" y="7543"/>
                  </a:cubicBezTo>
                  <a:close/>
                  <a:moveTo>
                    <a:pt x="10641" y="0"/>
                  </a:moveTo>
                  <a:cubicBezTo>
                    <a:pt x="10490" y="0"/>
                    <a:pt x="10335" y="15"/>
                    <a:pt x="10176" y="46"/>
                  </a:cubicBezTo>
                  <a:cubicBezTo>
                    <a:pt x="9396" y="209"/>
                    <a:pt x="8511" y="1048"/>
                    <a:pt x="7987" y="2130"/>
                  </a:cubicBezTo>
                  <a:cubicBezTo>
                    <a:pt x="7696" y="2736"/>
                    <a:pt x="7521" y="3784"/>
                    <a:pt x="7521" y="4878"/>
                  </a:cubicBezTo>
                  <a:cubicBezTo>
                    <a:pt x="7513" y="5128"/>
                    <a:pt x="7510" y="5225"/>
                    <a:pt x="7491" y="5225"/>
                  </a:cubicBezTo>
                  <a:cubicBezTo>
                    <a:pt x="7484" y="5225"/>
                    <a:pt x="7475" y="5213"/>
                    <a:pt x="7463" y="5192"/>
                  </a:cubicBezTo>
                  <a:cubicBezTo>
                    <a:pt x="7230" y="4668"/>
                    <a:pt x="5984" y="3644"/>
                    <a:pt x="5134" y="3283"/>
                  </a:cubicBezTo>
                  <a:cubicBezTo>
                    <a:pt x="4807" y="3137"/>
                    <a:pt x="4425" y="3065"/>
                    <a:pt x="4062" y="3065"/>
                  </a:cubicBezTo>
                  <a:cubicBezTo>
                    <a:pt x="3845" y="3065"/>
                    <a:pt x="3634" y="3091"/>
                    <a:pt x="3446" y="3143"/>
                  </a:cubicBezTo>
                  <a:cubicBezTo>
                    <a:pt x="3097" y="3248"/>
                    <a:pt x="2748" y="3574"/>
                    <a:pt x="2457" y="4086"/>
                  </a:cubicBezTo>
                  <a:cubicBezTo>
                    <a:pt x="2189" y="4540"/>
                    <a:pt x="2084" y="4622"/>
                    <a:pt x="1444" y="4948"/>
                  </a:cubicBezTo>
                  <a:cubicBezTo>
                    <a:pt x="1130" y="5099"/>
                    <a:pt x="815" y="5274"/>
                    <a:pt x="757" y="5344"/>
                  </a:cubicBezTo>
                  <a:cubicBezTo>
                    <a:pt x="338" y="5693"/>
                    <a:pt x="47" y="6310"/>
                    <a:pt x="35" y="6892"/>
                  </a:cubicBezTo>
                  <a:cubicBezTo>
                    <a:pt x="0" y="7998"/>
                    <a:pt x="536" y="8836"/>
                    <a:pt x="1362" y="8999"/>
                  </a:cubicBezTo>
                  <a:cubicBezTo>
                    <a:pt x="1464" y="9017"/>
                    <a:pt x="1582" y="9026"/>
                    <a:pt x="1712" y="9026"/>
                  </a:cubicBezTo>
                  <a:cubicBezTo>
                    <a:pt x="2253" y="9026"/>
                    <a:pt x="3017" y="8873"/>
                    <a:pt x="3796" y="8592"/>
                  </a:cubicBezTo>
                  <a:cubicBezTo>
                    <a:pt x="4075" y="8499"/>
                    <a:pt x="4424" y="8394"/>
                    <a:pt x="4564" y="8359"/>
                  </a:cubicBezTo>
                  <a:lnTo>
                    <a:pt x="4820" y="8289"/>
                  </a:lnTo>
                  <a:lnTo>
                    <a:pt x="4576" y="8522"/>
                  </a:lnTo>
                  <a:cubicBezTo>
                    <a:pt x="3912" y="9162"/>
                    <a:pt x="3539" y="9814"/>
                    <a:pt x="3435" y="10536"/>
                  </a:cubicBezTo>
                  <a:cubicBezTo>
                    <a:pt x="3307" y="11374"/>
                    <a:pt x="3493" y="12248"/>
                    <a:pt x="3947" y="12865"/>
                  </a:cubicBezTo>
                  <a:cubicBezTo>
                    <a:pt x="4250" y="13284"/>
                    <a:pt x="4413" y="13389"/>
                    <a:pt x="5169" y="13668"/>
                  </a:cubicBezTo>
                  <a:cubicBezTo>
                    <a:pt x="5798" y="13901"/>
                    <a:pt x="5891" y="13959"/>
                    <a:pt x="6171" y="14180"/>
                  </a:cubicBezTo>
                  <a:cubicBezTo>
                    <a:pt x="6543" y="14486"/>
                    <a:pt x="6868" y="14634"/>
                    <a:pt x="7209" y="14634"/>
                  </a:cubicBezTo>
                  <a:cubicBezTo>
                    <a:pt x="7401" y="14634"/>
                    <a:pt x="7598" y="14587"/>
                    <a:pt x="7812" y="14495"/>
                  </a:cubicBezTo>
                  <a:cubicBezTo>
                    <a:pt x="8161" y="14332"/>
                    <a:pt x="8453" y="14087"/>
                    <a:pt x="8755" y="13691"/>
                  </a:cubicBezTo>
                  <a:cubicBezTo>
                    <a:pt x="9186" y="13121"/>
                    <a:pt x="9500" y="12364"/>
                    <a:pt x="9593" y="11665"/>
                  </a:cubicBezTo>
                  <a:cubicBezTo>
                    <a:pt x="9608" y="11496"/>
                    <a:pt x="9618" y="11429"/>
                    <a:pt x="9635" y="11429"/>
                  </a:cubicBezTo>
                  <a:cubicBezTo>
                    <a:pt x="9645" y="11429"/>
                    <a:pt x="9658" y="11452"/>
                    <a:pt x="9675" y="11491"/>
                  </a:cubicBezTo>
                  <a:cubicBezTo>
                    <a:pt x="9756" y="11689"/>
                    <a:pt x="10106" y="12096"/>
                    <a:pt x="10374" y="12294"/>
                  </a:cubicBezTo>
                  <a:cubicBezTo>
                    <a:pt x="10746" y="12597"/>
                    <a:pt x="11410" y="12841"/>
                    <a:pt x="11875" y="12865"/>
                  </a:cubicBezTo>
                  <a:cubicBezTo>
                    <a:pt x="11934" y="12867"/>
                    <a:pt x="11982" y="12868"/>
                    <a:pt x="12025" y="12868"/>
                  </a:cubicBezTo>
                  <a:cubicBezTo>
                    <a:pt x="12239" y="12868"/>
                    <a:pt x="12302" y="12836"/>
                    <a:pt x="12632" y="12690"/>
                  </a:cubicBezTo>
                  <a:cubicBezTo>
                    <a:pt x="13028" y="12515"/>
                    <a:pt x="13040" y="12504"/>
                    <a:pt x="13249" y="12248"/>
                  </a:cubicBezTo>
                  <a:cubicBezTo>
                    <a:pt x="13622" y="11794"/>
                    <a:pt x="13750" y="11363"/>
                    <a:pt x="13738" y="10501"/>
                  </a:cubicBezTo>
                  <a:cubicBezTo>
                    <a:pt x="13738" y="9931"/>
                    <a:pt x="13820" y="9500"/>
                    <a:pt x="14041" y="8790"/>
                  </a:cubicBezTo>
                  <a:cubicBezTo>
                    <a:pt x="14378" y="7719"/>
                    <a:pt x="14402" y="7393"/>
                    <a:pt x="14146" y="6822"/>
                  </a:cubicBezTo>
                  <a:cubicBezTo>
                    <a:pt x="14006" y="6520"/>
                    <a:pt x="13959" y="6438"/>
                    <a:pt x="13785" y="6275"/>
                  </a:cubicBezTo>
                  <a:cubicBezTo>
                    <a:pt x="13354" y="5879"/>
                    <a:pt x="12714" y="5577"/>
                    <a:pt x="12236" y="5565"/>
                  </a:cubicBezTo>
                  <a:cubicBezTo>
                    <a:pt x="12192" y="5563"/>
                    <a:pt x="12150" y="5562"/>
                    <a:pt x="12108" y="5562"/>
                  </a:cubicBezTo>
                  <a:cubicBezTo>
                    <a:pt x="11708" y="5562"/>
                    <a:pt x="11387" y="5669"/>
                    <a:pt x="10723" y="5996"/>
                  </a:cubicBezTo>
                  <a:cubicBezTo>
                    <a:pt x="10388" y="6163"/>
                    <a:pt x="10118" y="6287"/>
                    <a:pt x="10096" y="6287"/>
                  </a:cubicBezTo>
                  <a:cubicBezTo>
                    <a:pt x="10095" y="6287"/>
                    <a:pt x="10094" y="6287"/>
                    <a:pt x="10094" y="6287"/>
                  </a:cubicBezTo>
                  <a:cubicBezTo>
                    <a:pt x="10129" y="6194"/>
                    <a:pt x="10560" y="5798"/>
                    <a:pt x="10956" y="5495"/>
                  </a:cubicBezTo>
                  <a:cubicBezTo>
                    <a:pt x="12097" y="4622"/>
                    <a:pt x="12655" y="3807"/>
                    <a:pt x="12749" y="2876"/>
                  </a:cubicBezTo>
                  <a:cubicBezTo>
                    <a:pt x="12783" y="2538"/>
                    <a:pt x="12714" y="1944"/>
                    <a:pt x="12597" y="1537"/>
                  </a:cubicBezTo>
                  <a:cubicBezTo>
                    <a:pt x="12297" y="566"/>
                    <a:pt x="11559" y="0"/>
                    <a:pt x="10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5"/>
            <p:cNvSpPr/>
            <p:nvPr/>
          </p:nvSpPr>
          <p:spPr>
            <a:xfrm>
              <a:off x="-2971802" y="5540732"/>
              <a:ext cx="58863" cy="19621"/>
            </a:xfrm>
            <a:custGeom>
              <a:avLst/>
              <a:gdLst/>
              <a:ahLst/>
              <a:cxnLst/>
              <a:rect l="l" t="t" r="r" b="b"/>
              <a:pathLst>
                <a:path w="429" h="143" extrusionOk="0">
                  <a:moveTo>
                    <a:pt x="293" y="0"/>
                  </a:moveTo>
                  <a:cubicBezTo>
                    <a:pt x="178" y="0"/>
                    <a:pt x="0" y="70"/>
                    <a:pt x="21" y="121"/>
                  </a:cubicBezTo>
                  <a:cubicBezTo>
                    <a:pt x="25" y="136"/>
                    <a:pt x="56" y="142"/>
                    <a:pt x="100" y="142"/>
                  </a:cubicBezTo>
                  <a:cubicBezTo>
                    <a:pt x="191" y="142"/>
                    <a:pt x="334" y="114"/>
                    <a:pt x="382" y="74"/>
                  </a:cubicBezTo>
                  <a:cubicBezTo>
                    <a:pt x="428" y="28"/>
                    <a:pt x="417" y="16"/>
                    <a:pt x="335" y="4"/>
                  </a:cubicBezTo>
                  <a:cubicBezTo>
                    <a:pt x="323" y="2"/>
                    <a:pt x="308"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5"/>
            <p:cNvSpPr/>
            <p:nvPr/>
          </p:nvSpPr>
          <p:spPr>
            <a:xfrm>
              <a:off x="-2282190" y="4656559"/>
              <a:ext cx="267011" cy="73545"/>
            </a:xfrm>
            <a:custGeom>
              <a:avLst/>
              <a:gdLst/>
              <a:ahLst/>
              <a:cxnLst/>
              <a:rect l="l" t="t" r="r" b="b"/>
              <a:pathLst>
                <a:path w="1946" h="536" extrusionOk="0">
                  <a:moveTo>
                    <a:pt x="1224" y="1"/>
                  </a:moveTo>
                  <a:cubicBezTo>
                    <a:pt x="1108" y="1"/>
                    <a:pt x="993" y="7"/>
                    <a:pt x="897" y="22"/>
                  </a:cubicBezTo>
                  <a:cubicBezTo>
                    <a:pt x="781" y="45"/>
                    <a:pt x="606" y="92"/>
                    <a:pt x="513" y="138"/>
                  </a:cubicBezTo>
                  <a:cubicBezTo>
                    <a:pt x="304" y="231"/>
                    <a:pt x="1" y="487"/>
                    <a:pt x="47" y="534"/>
                  </a:cubicBezTo>
                  <a:cubicBezTo>
                    <a:pt x="49" y="535"/>
                    <a:pt x="53" y="536"/>
                    <a:pt x="57" y="536"/>
                  </a:cubicBezTo>
                  <a:cubicBezTo>
                    <a:pt x="103" y="536"/>
                    <a:pt x="275" y="480"/>
                    <a:pt x="467" y="394"/>
                  </a:cubicBezTo>
                  <a:cubicBezTo>
                    <a:pt x="860" y="218"/>
                    <a:pt x="1042" y="171"/>
                    <a:pt x="1414" y="171"/>
                  </a:cubicBezTo>
                  <a:cubicBezTo>
                    <a:pt x="1460" y="171"/>
                    <a:pt x="1509" y="172"/>
                    <a:pt x="1561" y="173"/>
                  </a:cubicBezTo>
                  <a:cubicBezTo>
                    <a:pt x="1747" y="173"/>
                    <a:pt x="1910" y="161"/>
                    <a:pt x="1910" y="138"/>
                  </a:cubicBezTo>
                  <a:cubicBezTo>
                    <a:pt x="1945" y="60"/>
                    <a:pt x="1574" y="1"/>
                    <a:pt x="1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5"/>
            <p:cNvSpPr/>
            <p:nvPr/>
          </p:nvSpPr>
          <p:spPr>
            <a:xfrm>
              <a:off x="-2811130" y="5214587"/>
              <a:ext cx="54747" cy="25384"/>
            </a:xfrm>
            <a:custGeom>
              <a:avLst/>
              <a:gdLst/>
              <a:ahLst/>
              <a:cxnLst/>
              <a:rect l="l" t="t" r="r" b="b"/>
              <a:pathLst>
                <a:path w="399" h="185" extrusionOk="0">
                  <a:moveTo>
                    <a:pt x="81" y="1"/>
                  </a:moveTo>
                  <a:cubicBezTo>
                    <a:pt x="30" y="1"/>
                    <a:pt x="0" y="19"/>
                    <a:pt x="14" y="53"/>
                  </a:cubicBezTo>
                  <a:cubicBezTo>
                    <a:pt x="45" y="105"/>
                    <a:pt x="225" y="185"/>
                    <a:pt x="296" y="185"/>
                  </a:cubicBezTo>
                  <a:cubicBezTo>
                    <a:pt x="305" y="185"/>
                    <a:pt x="312" y="183"/>
                    <a:pt x="317" y="181"/>
                  </a:cubicBezTo>
                  <a:cubicBezTo>
                    <a:pt x="398" y="146"/>
                    <a:pt x="352" y="76"/>
                    <a:pt x="212" y="30"/>
                  </a:cubicBezTo>
                  <a:cubicBezTo>
                    <a:pt x="163" y="10"/>
                    <a:pt x="117"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5"/>
            <p:cNvSpPr/>
            <p:nvPr/>
          </p:nvSpPr>
          <p:spPr>
            <a:xfrm>
              <a:off x="-2136063" y="4597010"/>
              <a:ext cx="285808" cy="199641"/>
            </a:xfrm>
            <a:custGeom>
              <a:avLst/>
              <a:gdLst/>
              <a:ahLst/>
              <a:cxnLst/>
              <a:rect l="l" t="t" r="r" b="b"/>
              <a:pathLst>
                <a:path w="2083" h="1455" extrusionOk="0">
                  <a:moveTo>
                    <a:pt x="407" y="0"/>
                  </a:moveTo>
                  <a:cubicBezTo>
                    <a:pt x="185" y="0"/>
                    <a:pt x="1" y="65"/>
                    <a:pt x="65" y="130"/>
                  </a:cubicBezTo>
                  <a:cubicBezTo>
                    <a:pt x="77" y="141"/>
                    <a:pt x="252" y="200"/>
                    <a:pt x="449" y="235"/>
                  </a:cubicBezTo>
                  <a:cubicBezTo>
                    <a:pt x="927" y="328"/>
                    <a:pt x="1101" y="398"/>
                    <a:pt x="1369" y="619"/>
                  </a:cubicBezTo>
                  <a:cubicBezTo>
                    <a:pt x="1614" y="805"/>
                    <a:pt x="1800" y="1038"/>
                    <a:pt x="1940" y="1317"/>
                  </a:cubicBezTo>
                  <a:cubicBezTo>
                    <a:pt x="1994" y="1411"/>
                    <a:pt x="2033" y="1454"/>
                    <a:pt x="2054" y="1454"/>
                  </a:cubicBezTo>
                  <a:cubicBezTo>
                    <a:pt x="2082" y="1454"/>
                    <a:pt x="2075" y="1372"/>
                    <a:pt x="2021" y="1224"/>
                  </a:cubicBezTo>
                  <a:cubicBezTo>
                    <a:pt x="1777" y="595"/>
                    <a:pt x="1055" y="25"/>
                    <a:pt x="461" y="2"/>
                  </a:cubicBezTo>
                  <a:cubicBezTo>
                    <a:pt x="443" y="1"/>
                    <a:pt x="425"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5"/>
            <p:cNvSpPr/>
            <p:nvPr/>
          </p:nvSpPr>
          <p:spPr>
            <a:xfrm>
              <a:off x="-2329665" y="5012479"/>
              <a:ext cx="34851" cy="57354"/>
            </a:xfrm>
            <a:custGeom>
              <a:avLst/>
              <a:gdLst/>
              <a:ahLst/>
              <a:cxnLst/>
              <a:rect l="l" t="t" r="r" b="b"/>
              <a:pathLst>
                <a:path w="254" h="418" extrusionOk="0">
                  <a:moveTo>
                    <a:pt x="225" y="0"/>
                  </a:moveTo>
                  <a:cubicBezTo>
                    <a:pt x="191" y="0"/>
                    <a:pt x="127" y="86"/>
                    <a:pt x="79" y="210"/>
                  </a:cubicBezTo>
                  <a:cubicBezTo>
                    <a:pt x="13" y="353"/>
                    <a:pt x="0" y="418"/>
                    <a:pt x="43" y="418"/>
                  </a:cubicBezTo>
                  <a:cubicBezTo>
                    <a:pt x="52" y="418"/>
                    <a:pt x="64" y="415"/>
                    <a:pt x="79" y="408"/>
                  </a:cubicBezTo>
                  <a:cubicBezTo>
                    <a:pt x="126" y="397"/>
                    <a:pt x="254" y="59"/>
                    <a:pt x="242" y="12"/>
                  </a:cubicBezTo>
                  <a:cubicBezTo>
                    <a:pt x="238" y="4"/>
                    <a:pt x="232" y="0"/>
                    <a:pt x="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5"/>
            <p:cNvSpPr/>
            <p:nvPr/>
          </p:nvSpPr>
          <p:spPr>
            <a:xfrm>
              <a:off x="-2384411" y="5881422"/>
              <a:ext cx="31696" cy="69154"/>
            </a:xfrm>
            <a:custGeom>
              <a:avLst/>
              <a:gdLst/>
              <a:ahLst/>
              <a:cxnLst/>
              <a:rect l="l" t="t" r="r" b="b"/>
              <a:pathLst>
                <a:path w="231" h="504" extrusionOk="0">
                  <a:moveTo>
                    <a:pt x="46" y="0"/>
                  </a:moveTo>
                  <a:cubicBezTo>
                    <a:pt x="36" y="0"/>
                    <a:pt x="29" y="4"/>
                    <a:pt x="24" y="13"/>
                  </a:cubicBezTo>
                  <a:cubicBezTo>
                    <a:pt x="1" y="59"/>
                    <a:pt x="94" y="490"/>
                    <a:pt x="129" y="502"/>
                  </a:cubicBezTo>
                  <a:cubicBezTo>
                    <a:pt x="133" y="503"/>
                    <a:pt x="137" y="504"/>
                    <a:pt x="141" y="504"/>
                  </a:cubicBezTo>
                  <a:cubicBezTo>
                    <a:pt x="231" y="504"/>
                    <a:pt x="194" y="125"/>
                    <a:pt x="94" y="24"/>
                  </a:cubicBezTo>
                  <a:cubicBezTo>
                    <a:pt x="80" y="10"/>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38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800"/>
        <p:cNvGrpSpPr/>
        <p:nvPr/>
      </p:nvGrpSpPr>
      <p:grpSpPr>
        <a:xfrm>
          <a:off x="0" y="0"/>
          <a:ext cx="0" cy="0"/>
          <a:chOff x="0" y="0"/>
          <a:chExt cx="0" cy="0"/>
        </a:xfrm>
      </p:grpSpPr>
      <p:pic>
        <p:nvPicPr>
          <p:cNvPr id="801" name="Google Shape;801;p28"/>
          <p:cNvPicPr preferRelativeResize="0"/>
          <p:nvPr/>
        </p:nvPicPr>
        <p:blipFill>
          <a:blip r:embed="rId2">
            <a:alphaModFix amt="22000"/>
          </a:blip>
          <a:stretch>
            <a:fillRect/>
          </a:stretch>
        </p:blipFill>
        <p:spPr>
          <a:xfrm>
            <a:off x="0" y="0"/>
            <a:ext cx="9144000" cy="5143500"/>
          </a:xfrm>
          <a:prstGeom prst="rect">
            <a:avLst/>
          </a:prstGeom>
          <a:noFill/>
          <a:ln>
            <a:noFill/>
          </a:ln>
        </p:spPr>
      </p:pic>
      <p:grpSp>
        <p:nvGrpSpPr>
          <p:cNvPr id="802" name="Google Shape;802;p28"/>
          <p:cNvGrpSpPr/>
          <p:nvPr/>
        </p:nvGrpSpPr>
        <p:grpSpPr>
          <a:xfrm>
            <a:off x="0" y="0"/>
            <a:ext cx="9144000" cy="5143500"/>
            <a:chOff x="0" y="0"/>
            <a:chExt cx="9144000" cy="5143500"/>
          </a:xfrm>
        </p:grpSpPr>
        <p:pic>
          <p:nvPicPr>
            <p:cNvPr id="803" name="Google Shape;803;p28"/>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804" name="Google Shape;804;p28"/>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805" name="Google Shape;805;p28"/>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806" name="Google Shape;806;p28"/>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grpSp>
        <p:nvGrpSpPr>
          <p:cNvPr id="807" name="Google Shape;807;p28"/>
          <p:cNvGrpSpPr/>
          <p:nvPr/>
        </p:nvGrpSpPr>
        <p:grpSpPr>
          <a:xfrm rot="-1324656">
            <a:off x="6944968" y="4230765"/>
            <a:ext cx="3254347" cy="2885218"/>
            <a:chOff x="1389975" y="971075"/>
            <a:chExt cx="746300" cy="661650"/>
          </a:xfrm>
        </p:grpSpPr>
        <p:sp>
          <p:nvSpPr>
            <p:cNvPr id="808" name="Google Shape;808;p28"/>
            <p:cNvSpPr/>
            <p:nvPr/>
          </p:nvSpPr>
          <p:spPr>
            <a:xfrm>
              <a:off x="1880700" y="1006550"/>
              <a:ext cx="79025" cy="36750"/>
            </a:xfrm>
            <a:custGeom>
              <a:avLst/>
              <a:gdLst/>
              <a:ahLst/>
              <a:cxnLst/>
              <a:rect l="l" t="t" r="r" b="b"/>
              <a:pathLst>
                <a:path w="3161" h="1470" extrusionOk="0">
                  <a:moveTo>
                    <a:pt x="2474" y="0"/>
                  </a:moveTo>
                  <a:cubicBezTo>
                    <a:pt x="2414" y="0"/>
                    <a:pt x="2349" y="3"/>
                    <a:pt x="2283" y="10"/>
                  </a:cubicBezTo>
                  <a:cubicBezTo>
                    <a:pt x="1817" y="57"/>
                    <a:pt x="1398" y="208"/>
                    <a:pt x="1049" y="441"/>
                  </a:cubicBezTo>
                  <a:cubicBezTo>
                    <a:pt x="664" y="709"/>
                    <a:pt x="1" y="1373"/>
                    <a:pt x="47" y="1442"/>
                  </a:cubicBezTo>
                  <a:cubicBezTo>
                    <a:pt x="57" y="1460"/>
                    <a:pt x="72" y="1470"/>
                    <a:pt x="96" y="1470"/>
                  </a:cubicBezTo>
                  <a:cubicBezTo>
                    <a:pt x="186" y="1470"/>
                    <a:pt x="408" y="1331"/>
                    <a:pt x="1014" y="918"/>
                  </a:cubicBezTo>
                  <a:cubicBezTo>
                    <a:pt x="1654" y="488"/>
                    <a:pt x="2120" y="290"/>
                    <a:pt x="2678" y="232"/>
                  </a:cubicBezTo>
                  <a:cubicBezTo>
                    <a:pt x="3160" y="170"/>
                    <a:pt x="2920" y="0"/>
                    <a:pt x="2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1597825" y="1327450"/>
              <a:ext cx="35225" cy="6975"/>
            </a:xfrm>
            <a:custGeom>
              <a:avLst/>
              <a:gdLst/>
              <a:ahLst/>
              <a:cxnLst/>
              <a:rect l="l" t="t" r="r" b="b"/>
              <a:pathLst>
                <a:path w="1409" h="279" extrusionOk="0">
                  <a:moveTo>
                    <a:pt x="1177" y="0"/>
                  </a:moveTo>
                  <a:cubicBezTo>
                    <a:pt x="818" y="0"/>
                    <a:pt x="159" y="101"/>
                    <a:pt x="58" y="202"/>
                  </a:cubicBezTo>
                  <a:cubicBezTo>
                    <a:pt x="4" y="255"/>
                    <a:pt x="1" y="279"/>
                    <a:pt x="113" y="279"/>
                  </a:cubicBezTo>
                  <a:cubicBezTo>
                    <a:pt x="172" y="279"/>
                    <a:pt x="263" y="272"/>
                    <a:pt x="395" y="260"/>
                  </a:cubicBezTo>
                  <a:cubicBezTo>
                    <a:pt x="908" y="225"/>
                    <a:pt x="1408" y="121"/>
                    <a:pt x="1408" y="51"/>
                  </a:cubicBezTo>
                  <a:cubicBezTo>
                    <a:pt x="1408" y="15"/>
                    <a:pt x="1315"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1909225" y="1139025"/>
              <a:ext cx="9050" cy="33400"/>
            </a:xfrm>
            <a:custGeom>
              <a:avLst/>
              <a:gdLst/>
              <a:ahLst/>
              <a:cxnLst/>
              <a:rect l="l" t="t" r="r" b="b"/>
              <a:pathLst>
                <a:path w="362" h="1336" extrusionOk="0">
                  <a:moveTo>
                    <a:pt x="261" y="0"/>
                  </a:moveTo>
                  <a:cubicBezTo>
                    <a:pt x="253" y="0"/>
                    <a:pt x="243" y="3"/>
                    <a:pt x="234" y="9"/>
                  </a:cubicBezTo>
                  <a:cubicBezTo>
                    <a:pt x="164" y="55"/>
                    <a:pt x="1" y="789"/>
                    <a:pt x="1" y="1080"/>
                  </a:cubicBezTo>
                  <a:cubicBezTo>
                    <a:pt x="1" y="1219"/>
                    <a:pt x="24" y="1336"/>
                    <a:pt x="59" y="1336"/>
                  </a:cubicBezTo>
                  <a:cubicBezTo>
                    <a:pt x="152" y="1336"/>
                    <a:pt x="350" y="707"/>
                    <a:pt x="362" y="404"/>
                  </a:cubicBezTo>
                  <a:cubicBezTo>
                    <a:pt x="362" y="148"/>
                    <a:pt x="32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1722375" y="1197725"/>
              <a:ext cx="9450" cy="18250"/>
            </a:xfrm>
            <a:custGeom>
              <a:avLst/>
              <a:gdLst/>
              <a:ahLst/>
              <a:cxnLst/>
              <a:rect l="l" t="t" r="r" b="b"/>
              <a:pathLst>
                <a:path w="378" h="730" extrusionOk="0">
                  <a:moveTo>
                    <a:pt x="93" y="1"/>
                  </a:moveTo>
                  <a:cubicBezTo>
                    <a:pt x="0" y="1"/>
                    <a:pt x="35" y="210"/>
                    <a:pt x="152" y="478"/>
                  </a:cubicBezTo>
                  <a:cubicBezTo>
                    <a:pt x="235" y="645"/>
                    <a:pt x="301" y="730"/>
                    <a:pt x="337" y="730"/>
                  </a:cubicBezTo>
                  <a:cubicBezTo>
                    <a:pt x="370" y="730"/>
                    <a:pt x="378" y="654"/>
                    <a:pt x="350" y="501"/>
                  </a:cubicBezTo>
                  <a:cubicBezTo>
                    <a:pt x="315" y="245"/>
                    <a:pt x="187"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1909225" y="1028950"/>
              <a:ext cx="46900" cy="20800"/>
            </a:xfrm>
            <a:custGeom>
              <a:avLst/>
              <a:gdLst/>
              <a:ahLst/>
              <a:cxnLst/>
              <a:rect l="l" t="t" r="r" b="b"/>
              <a:pathLst>
                <a:path w="1876" h="832" extrusionOk="0">
                  <a:moveTo>
                    <a:pt x="1437" y="1"/>
                  </a:moveTo>
                  <a:cubicBezTo>
                    <a:pt x="1219" y="1"/>
                    <a:pt x="942" y="55"/>
                    <a:pt x="757" y="151"/>
                  </a:cubicBezTo>
                  <a:cubicBezTo>
                    <a:pt x="513" y="267"/>
                    <a:pt x="1" y="698"/>
                    <a:pt x="1" y="779"/>
                  </a:cubicBezTo>
                  <a:cubicBezTo>
                    <a:pt x="1" y="813"/>
                    <a:pt x="17" y="831"/>
                    <a:pt x="57" y="831"/>
                  </a:cubicBezTo>
                  <a:cubicBezTo>
                    <a:pt x="140" y="831"/>
                    <a:pt x="326" y="754"/>
                    <a:pt x="688" y="581"/>
                  </a:cubicBezTo>
                  <a:cubicBezTo>
                    <a:pt x="979" y="430"/>
                    <a:pt x="1328" y="302"/>
                    <a:pt x="1479" y="290"/>
                  </a:cubicBezTo>
                  <a:cubicBezTo>
                    <a:pt x="1794" y="255"/>
                    <a:pt x="1875" y="174"/>
                    <a:pt x="1724" y="57"/>
                  </a:cubicBezTo>
                  <a:cubicBezTo>
                    <a:pt x="1668" y="19"/>
                    <a:pt x="1563" y="1"/>
                    <a:pt x="1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1934550" y="1050725"/>
              <a:ext cx="26325" cy="8850"/>
            </a:xfrm>
            <a:custGeom>
              <a:avLst/>
              <a:gdLst/>
              <a:ahLst/>
              <a:cxnLst/>
              <a:rect l="l" t="t" r="r" b="b"/>
              <a:pathLst>
                <a:path w="1053" h="354" extrusionOk="0">
                  <a:moveTo>
                    <a:pt x="818" y="1"/>
                  </a:moveTo>
                  <a:cubicBezTo>
                    <a:pt x="810" y="1"/>
                    <a:pt x="801" y="1"/>
                    <a:pt x="792" y="1"/>
                  </a:cubicBezTo>
                  <a:cubicBezTo>
                    <a:pt x="594" y="13"/>
                    <a:pt x="1" y="246"/>
                    <a:pt x="1" y="304"/>
                  </a:cubicBezTo>
                  <a:cubicBezTo>
                    <a:pt x="1" y="337"/>
                    <a:pt x="47" y="353"/>
                    <a:pt x="125" y="353"/>
                  </a:cubicBezTo>
                  <a:cubicBezTo>
                    <a:pt x="240" y="353"/>
                    <a:pt x="422" y="320"/>
                    <a:pt x="629" y="257"/>
                  </a:cubicBezTo>
                  <a:cubicBezTo>
                    <a:pt x="944" y="156"/>
                    <a:pt x="1053" y="1"/>
                    <a:pt x="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1988100" y="1423325"/>
              <a:ext cx="32625" cy="36550"/>
            </a:xfrm>
            <a:custGeom>
              <a:avLst/>
              <a:gdLst/>
              <a:ahLst/>
              <a:cxnLst/>
              <a:rect l="l" t="t" r="r" b="b"/>
              <a:pathLst>
                <a:path w="1305" h="1462" extrusionOk="0">
                  <a:moveTo>
                    <a:pt x="32" y="1"/>
                  </a:moveTo>
                  <a:cubicBezTo>
                    <a:pt x="11" y="1"/>
                    <a:pt x="1" y="16"/>
                    <a:pt x="1" y="46"/>
                  </a:cubicBezTo>
                  <a:cubicBezTo>
                    <a:pt x="1" y="69"/>
                    <a:pt x="140" y="267"/>
                    <a:pt x="315" y="477"/>
                  </a:cubicBezTo>
                  <a:cubicBezTo>
                    <a:pt x="490" y="698"/>
                    <a:pt x="723" y="1001"/>
                    <a:pt x="839" y="1164"/>
                  </a:cubicBezTo>
                  <a:cubicBezTo>
                    <a:pt x="985" y="1366"/>
                    <a:pt x="1080" y="1462"/>
                    <a:pt x="1148" y="1462"/>
                  </a:cubicBezTo>
                  <a:cubicBezTo>
                    <a:pt x="1177" y="1462"/>
                    <a:pt x="1202" y="1444"/>
                    <a:pt x="1223" y="1408"/>
                  </a:cubicBezTo>
                  <a:cubicBezTo>
                    <a:pt x="1305" y="1269"/>
                    <a:pt x="1153" y="1024"/>
                    <a:pt x="664" y="523"/>
                  </a:cubicBezTo>
                  <a:cubicBezTo>
                    <a:pt x="298" y="166"/>
                    <a:pt x="103"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875225" y="1402950"/>
              <a:ext cx="24125" cy="20300"/>
            </a:xfrm>
            <a:custGeom>
              <a:avLst/>
              <a:gdLst/>
              <a:ahLst/>
              <a:cxnLst/>
              <a:rect l="l" t="t" r="r" b="b"/>
              <a:pathLst>
                <a:path w="965" h="812" extrusionOk="0">
                  <a:moveTo>
                    <a:pt x="95" y="0"/>
                  </a:moveTo>
                  <a:cubicBezTo>
                    <a:pt x="26" y="0"/>
                    <a:pt x="0" y="69"/>
                    <a:pt x="33" y="186"/>
                  </a:cubicBezTo>
                  <a:cubicBezTo>
                    <a:pt x="68" y="279"/>
                    <a:pt x="196" y="395"/>
                    <a:pt x="616" y="675"/>
                  </a:cubicBezTo>
                  <a:cubicBezTo>
                    <a:pt x="743" y="765"/>
                    <a:pt x="851" y="811"/>
                    <a:pt x="912" y="811"/>
                  </a:cubicBezTo>
                  <a:cubicBezTo>
                    <a:pt x="946" y="811"/>
                    <a:pt x="965" y="797"/>
                    <a:pt x="965" y="768"/>
                  </a:cubicBezTo>
                  <a:cubicBezTo>
                    <a:pt x="965" y="698"/>
                    <a:pt x="348" y="116"/>
                    <a:pt x="196" y="34"/>
                  </a:cubicBezTo>
                  <a:cubicBezTo>
                    <a:pt x="157" y="11"/>
                    <a:pt x="123"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1440050" y="1416425"/>
              <a:ext cx="84725" cy="14500"/>
            </a:xfrm>
            <a:custGeom>
              <a:avLst/>
              <a:gdLst/>
              <a:ahLst/>
              <a:cxnLst/>
              <a:rect l="l" t="t" r="r" b="b"/>
              <a:pathLst>
                <a:path w="3389" h="580" extrusionOk="0">
                  <a:moveTo>
                    <a:pt x="85" y="0"/>
                  </a:moveTo>
                  <a:cubicBezTo>
                    <a:pt x="19" y="0"/>
                    <a:pt x="0" y="21"/>
                    <a:pt x="0" y="66"/>
                  </a:cubicBezTo>
                  <a:cubicBezTo>
                    <a:pt x="0" y="229"/>
                    <a:pt x="559" y="462"/>
                    <a:pt x="1211" y="555"/>
                  </a:cubicBezTo>
                  <a:cubicBezTo>
                    <a:pt x="1316" y="572"/>
                    <a:pt x="1435" y="580"/>
                    <a:pt x="1563" y="580"/>
                  </a:cubicBezTo>
                  <a:cubicBezTo>
                    <a:pt x="2059" y="580"/>
                    <a:pt x="2685" y="461"/>
                    <a:pt x="3120" y="276"/>
                  </a:cubicBezTo>
                  <a:cubicBezTo>
                    <a:pt x="3260" y="217"/>
                    <a:pt x="3388" y="147"/>
                    <a:pt x="3388" y="113"/>
                  </a:cubicBezTo>
                  <a:cubicBezTo>
                    <a:pt x="3388" y="54"/>
                    <a:pt x="3178" y="23"/>
                    <a:pt x="2876" y="23"/>
                  </a:cubicBezTo>
                  <a:cubicBezTo>
                    <a:pt x="2701" y="23"/>
                    <a:pt x="2496" y="33"/>
                    <a:pt x="2282" y="54"/>
                  </a:cubicBezTo>
                  <a:cubicBezTo>
                    <a:pt x="2074" y="77"/>
                    <a:pt x="1798" y="87"/>
                    <a:pt x="1508" y="87"/>
                  </a:cubicBezTo>
                  <a:cubicBezTo>
                    <a:pt x="1053" y="87"/>
                    <a:pt x="565" y="62"/>
                    <a:pt x="245" y="19"/>
                  </a:cubicBezTo>
                  <a:cubicBezTo>
                    <a:pt x="174" y="7"/>
                    <a:pt x="122"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627475" y="1573425"/>
              <a:ext cx="60550" cy="29425"/>
            </a:xfrm>
            <a:custGeom>
              <a:avLst/>
              <a:gdLst/>
              <a:ahLst/>
              <a:cxnLst/>
              <a:rect l="l" t="t" r="r" b="b"/>
              <a:pathLst>
                <a:path w="2422" h="1177" extrusionOk="0">
                  <a:moveTo>
                    <a:pt x="2382" y="1"/>
                  </a:moveTo>
                  <a:cubicBezTo>
                    <a:pt x="2308" y="1"/>
                    <a:pt x="2097" y="115"/>
                    <a:pt x="1643" y="399"/>
                  </a:cubicBezTo>
                  <a:cubicBezTo>
                    <a:pt x="1014" y="771"/>
                    <a:pt x="618" y="923"/>
                    <a:pt x="257" y="923"/>
                  </a:cubicBezTo>
                  <a:cubicBezTo>
                    <a:pt x="36" y="923"/>
                    <a:pt x="1" y="946"/>
                    <a:pt x="13" y="1027"/>
                  </a:cubicBezTo>
                  <a:cubicBezTo>
                    <a:pt x="24" y="1086"/>
                    <a:pt x="106" y="1144"/>
                    <a:pt x="199" y="1156"/>
                  </a:cubicBezTo>
                  <a:cubicBezTo>
                    <a:pt x="270" y="1170"/>
                    <a:pt x="342" y="1177"/>
                    <a:pt x="417" y="1177"/>
                  </a:cubicBezTo>
                  <a:cubicBezTo>
                    <a:pt x="649" y="1177"/>
                    <a:pt x="904" y="1107"/>
                    <a:pt x="1212" y="958"/>
                  </a:cubicBezTo>
                  <a:cubicBezTo>
                    <a:pt x="1666" y="748"/>
                    <a:pt x="2388" y="201"/>
                    <a:pt x="2411" y="61"/>
                  </a:cubicBezTo>
                  <a:cubicBezTo>
                    <a:pt x="2421" y="22"/>
                    <a:pt x="2415" y="1"/>
                    <a:pt x="2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1389975" y="971075"/>
              <a:ext cx="746300" cy="661650"/>
            </a:xfrm>
            <a:custGeom>
              <a:avLst/>
              <a:gdLst/>
              <a:ahLst/>
              <a:cxnLst/>
              <a:rect l="l" t="t" r="r" b="b"/>
              <a:pathLst>
                <a:path w="29852" h="26466" extrusionOk="0">
                  <a:moveTo>
                    <a:pt x="11306" y="1290"/>
                  </a:moveTo>
                  <a:cubicBezTo>
                    <a:pt x="12516" y="1290"/>
                    <a:pt x="13622" y="1977"/>
                    <a:pt x="14123" y="3048"/>
                  </a:cubicBezTo>
                  <a:cubicBezTo>
                    <a:pt x="14589" y="4061"/>
                    <a:pt x="14833" y="5749"/>
                    <a:pt x="14973" y="9067"/>
                  </a:cubicBezTo>
                  <a:cubicBezTo>
                    <a:pt x="15019" y="10347"/>
                    <a:pt x="15136" y="11488"/>
                    <a:pt x="15229" y="11768"/>
                  </a:cubicBezTo>
                  <a:cubicBezTo>
                    <a:pt x="15247" y="11804"/>
                    <a:pt x="15251" y="11833"/>
                    <a:pt x="15241" y="11833"/>
                  </a:cubicBezTo>
                  <a:cubicBezTo>
                    <a:pt x="15238" y="11833"/>
                    <a:pt x="15234" y="11831"/>
                    <a:pt x="15229" y="11826"/>
                  </a:cubicBezTo>
                  <a:cubicBezTo>
                    <a:pt x="15217" y="11814"/>
                    <a:pt x="15008" y="11290"/>
                    <a:pt x="14763" y="10673"/>
                  </a:cubicBezTo>
                  <a:cubicBezTo>
                    <a:pt x="14239" y="9276"/>
                    <a:pt x="13972" y="8706"/>
                    <a:pt x="13646" y="8252"/>
                  </a:cubicBezTo>
                  <a:cubicBezTo>
                    <a:pt x="13340" y="7822"/>
                    <a:pt x="13039" y="7598"/>
                    <a:pt x="12799" y="7598"/>
                  </a:cubicBezTo>
                  <a:cubicBezTo>
                    <a:pt x="12655" y="7598"/>
                    <a:pt x="12534" y="7678"/>
                    <a:pt x="12446" y="7844"/>
                  </a:cubicBezTo>
                  <a:cubicBezTo>
                    <a:pt x="12190" y="8345"/>
                    <a:pt x="12831" y="10045"/>
                    <a:pt x="13739" y="11325"/>
                  </a:cubicBezTo>
                  <a:lnTo>
                    <a:pt x="14076" y="11803"/>
                  </a:lnTo>
                  <a:lnTo>
                    <a:pt x="13809" y="11547"/>
                  </a:lnTo>
                  <a:cubicBezTo>
                    <a:pt x="13483" y="11244"/>
                    <a:pt x="12365" y="9975"/>
                    <a:pt x="12155" y="9684"/>
                  </a:cubicBezTo>
                  <a:cubicBezTo>
                    <a:pt x="12062" y="9543"/>
                    <a:pt x="11980" y="9472"/>
                    <a:pt x="11927" y="9472"/>
                  </a:cubicBezTo>
                  <a:cubicBezTo>
                    <a:pt x="11888" y="9472"/>
                    <a:pt x="11864" y="9511"/>
                    <a:pt x="11864" y="9591"/>
                  </a:cubicBezTo>
                  <a:cubicBezTo>
                    <a:pt x="11864" y="9823"/>
                    <a:pt x="12668" y="10941"/>
                    <a:pt x="13564" y="11954"/>
                  </a:cubicBezTo>
                  <a:cubicBezTo>
                    <a:pt x="13692" y="12105"/>
                    <a:pt x="13785" y="12222"/>
                    <a:pt x="13774" y="12222"/>
                  </a:cubicBezTo>
                  <a:cubicBezTo>
                    <a:pt x="13762" y="12222"/>
                    <a:pt x="13552" y="12094"/>
                    <a:pt x="13308" y="11931"/>
                  </a:cubicBezTo>
                  <a:cubicBezTo>
                    <a:pt x="13063" y="11779"/>
                    <a:pt x="12167" y="11255"/>
                    <a:pt x="11329" y="10778"/>
                  </a:cubicBezTo>
                  <a:cubicBezTo>
                    <a:pt x="9408" y="9672"/>
                    <a:pt x="8663" y="9183"/>
                    <a:pt x="7044" y="7949"/>
                  </a:cubicBezTo>
                  <a:cubicBezTo>
                    <a:pt x="4786" y="6226"/>
                    <a:pt x="4483" y="5958"/>
                    <a:pt x="4215" y="5411"/>
                  </a:cubicBezTo>
                  <a:cubicBezTo>
                    <a:pt x="4087" y="5155"/>
                    <a:pt x="4064" y="5015"/>
                    <a:pt x="4064" y="4678"/>
                  </a:cubicBezTo>
                  <a:cubicBezTo>
                    <a:pt x="4064" y="4084"/>
                    <a:pt x="4285" y="3618"/>
                    <a:pt x="4809" y="3106"/>
                  </a:cubicBezTo>
                  <a:cubicBezTo>
                    <a:pt x="5473" y="2454"/>
                    <a:pt x="6090" y="2233"/>
                    <a:pt x="7533" y="2128"/>
                  </a:cubicBezTo>
                  <a:cubicBezTo>
                    <a:pt x="8558" y="2058"/>
                    <a:pt x="8919" y="1988"/>
                    <a:pt x="9711" y="1674"/>
                  </a:cubicBezTo>
                  <a:cubicBezTo>
                    <a:pt x="10514" y="1359"/>
                    <a:pt x="10805" y="1290"/>
                    <a:pt x="11306" y="1290"/>
                  </a:cubicBezTo>
                  <a:close/>
                  <a:moveTo>
                    <a:pt x="12803" y="7971"/>
                  </a:moveTo>
                  <a:cubicBezTo>
                    <a:pt x="12867" y="7971"/>
                    <a:pt x="12972" y="8061"/>
                    <a:pt x="13133" y="8240"/>
                  </a:cubicBezTo>
                  <a:cubicBezTo>
                    <a:pt x="13506" y="8636"/>
                    <a:pt x="13820" y="9253"/>
                    <a:pt x="14449" y="10790"/>
                  </a:cubicBezTo>
                  <a:cubicBezTo>
                    <a:pt x="14728" y="11477"/>
                    <a:pt x="14996" y="12129"/>
                    <a:pt x="15054" y="12245"/>
                  </a:cubicBezTo>
                  <a:cubicBezTo>
                    <a:pt x="15101" y="12361"/>
                    <a:pt x="15124" y="12455"/>
                    <a:pt x="15113" y="12455"/>
                  </a:cubicBezTo>
                  <a:cubicBezTo>
                    <a:pt x="15054" y="12455"/>
                    <a:pt x="13995" y="11081"/>
                    <a:pt x="13715" y="10650"/>
                  </a:cubicBezTo>
                  <a:cubicBezTo>
                    <a:pt x="13110" y="9707"/>
                    <a:pt x="12714" y="8764"/>
                    <a:pt x="12714" y="8252"/>
                  </a:cubicBezTo>
                  <a:cubicBezTo>
                    <a:pt x="12714" y="8064"/>
                    <a:pt x="12738" y="7971"/>
                    <a:pt x="12803" y="7971"/>
                  </a:cubicBezTo>
                  <a:close/>
                  <a:moveTo>
                    <a:pt x="21179" y="5751"/>
                  </a:moveTo>
                  <a:cubicBezTo>
                    <a:pt x="21281" y="5751"/>
                    <a:pt x="21344" y="5789"/>
                    <a:pt x="21469" y="5923"/>
                  </a:cubicBezTo>
                  <a:cubicBezTo>
                    <a:pt x="21958" y="6401"/>
                    <a:pt x="21877" y="7227"/>
                    <a:pt x="21213" y="8729"/>
                  </a:cubicBezTo>
                  <a:cubicBezTo>
                    <a:pt x="20491" y="10371"/>
                    <a:pt x="19711" y="11384"/>
                    <a:pt x="18209" y="12618"/>
                  </a:cubicBezTo>
                  <a:cubicBezTo>
                    <a:pt x="17802" y="12955"/>
                    <a:pt x="17336" y="13374"/>
                    <a:pt x="17173" y="13561"/>
                  </a:cubicBezTo>
                  <a:cubicBezTo>
                    <a:pt x="17032" y="13712"/>
                    <a:pt x="16952" y="13791"/>
                    <a:pt x="16924" y="13791"/>
                  </a:cubicBezTo>
                  <a:cubicBezTo>
                    <a:pt x="16888" y="13791"/>
                    <a:pt x="16931" y="13671"/>
                    <a:pt x="17033" y="13421"/>
                  </a:cubicBezTo>
                  <a:cubicBezTo>
                    <a:pt x="17080" y="13316"/>
                    <a:pt x="17383" y="12862"/>
                    <a:pt x="17720" y="12408"/>
                  </a:cubicBezTo>
                  <a:cubicBezTo>
                    <a:pt x="18791" y="10953"/>
                    <a:pt x="18978" y="10580"/>
                    <a:pt x="19455" y="8822"/>
                  </a:cubicBezTo>
                  <a:cubicBezTo>
                    <a:pt x="20060" y="6610"/>
                    <a:pt x="20456" y="5865"/>
                    <a:pt x="21073" y="5760"/>
                  </a:cubicBezTo>
                  <a:cubicBezTo>
                    <a:pt x="21114" y="5755"/>
                    <a:pt x="21149" y="5751"/>
                    <a:pt x="21179" y="5751"/>
                  </a:cubicBezTo>
                  <a:close/>
                  <a:moveTo>
                    <a:pt x="22016" y="420"/>
                  </a:moveTo>
                  <a:cubicBezTo>
                    <a:pt x="22284" y="420"/>
                    <a:pt x="22535" y="475"/>
                    <a:pt x="22761" y="591"/>
                  </a:cubicBezTo>
                  <a:cubicBezTo>
                    <a:pt x="23262" y="847"/>
                    <a:pt x="23576" y="1243"/>
                    <a:pt x="24100" y="2221"/>
                  </a:cubicBezTo>
                  <a:cubicBezTo>
                    <a:pt x="24717" y="3374"/>
                    <a:pt x="25148" y="3851"/>
                    <a:pt x="26173" y="4445"/>
                  </a:cubicBezTo>
                  <a:cubicBezTo>
                    <a:pt x="27616" y="5283"/>
                    <a:pt x="28047" y="5656"/>
                    <a:pt x="28385" y="6331"/>
                  </a:cubicBezTo>
                  <a:cubicBezTo>
                    <a:pt x="28652" y="6890"/>
                    <a:pt x="28734" y="7355"/>
                    <a:pt x="28711" y="8135"/>
                  </a:cubicBezTo>
                  <a:cubicBezTo>
                    <a:pt x="28676" y="8927"/>
                    <a:pt x="28524" y="9486"/>
                    <a:pt x="28129" y="10254"/>
                  </a:cubicBezTo>
                  <a:cubicBezTo>
                    <a:pt x="27453" y="11558"/>
                    <a:pt x="26371" y="12524"/>
                    <a:pt x="24717" y="13316"/>
                  </a:cubicBezTo>
                  <a:cubicBezTo>
                    <a:pt x="23460" y="13922"/>
                    <a:pt x="22016" y="14317"/>
                    <a:pt x="20433" y="14504"/>
                  </a:cubicBezTo>
                  <a:cubicBezTo>
                    <a:pt x="20049" y="14550"/>
                    <a:pt x="19327" y="14597"/>
                    <a:pt x="18826" y="14620"/>
                  </a:cubicBezTo>
                  <a:lnTo>
                    <a:pt x="17930" y="14655"/>
                  </a:lnTo>
                  <a:lnTo>
                    <a:pt x="18431" y="14539"/>
                  </a:lnTo>
                  <a:cubicBezTo>
                    <a:pt x="19909" y="14213"/>
                    <a:pt x="21341" y="13665"/>
                    <a:pt x="22307" y="13037"/>
                  </a:cubicBezTo>
                  <a:cubicBezTo>
                    <a:pt x="22727" y="12769"/>
                    <a:pt x="22796" y="12687"/>
                    <a:pt x="22668" y="12641"/>
                  </a:cubicBezTo>
                  <a:cubicBezTo>
                    <a:pt x="22663" y="12639"/>
                    <a:pt x="22656" y="12638"/>
                    <a:pt x="22646" y="12638"/>
                  </a:cubicBezTo>
                  <a:cubicBezTo>
                    <a:pt x="22556" y="12638"/>
                    <a:pt x="22287" y="12739"/>
                    <a:pt x="21970" y="12897"/>
                  </a:cubicBezTo>
                  <a:cubicBezTo>
                    <a:pt x="21201" y="13258"/>
                    <a:pt x="20701" y="13456"/>
                    <a:pt x="19816" y="13735"/>
                  </a:cubicBezTo>
                  <a:cubicBezTo>
                    <a:pt x="19164" y="13945"/>
                    <a:pt x="17907" y="14259"/>
                    <a:pt x="17720" y="14259"/>
                  </a:cubicBezTo>
                  <a:cubicBezTo>
                    <a:pt x="17685" y="14259"/>
                    <a:pt x="17930" y="14108"/>
                    <a:pt x="18268" y="13922"/>
                  </a:cubicBezTo>
                  <a:cubicBezTo>
                    <a:pt x="19315" y="13374"/>
                    <a:pt x="20666" y="12478"/>
                    <a:pt x="20666" y="12327"/>
                  </a:cubicBezTo>
                  <a:cubicBezTo>
                    <a:pt x="20666" y="12308"/>
                    <a:pt x="20659" y="12296"/>
                    <a:pt x="20638" y="12296"/>
                  </a:cubicBezTo>
                  <a:cubicBezTo>
                    <a:pt x="20567" y="12296"/>
                    <a:pt x="20338" y="12422"/>
                    <a:pt x="19676" y="12816"/>
                  </a:cubicBezTo>
                  <a:cubicBezTo>
                    <a:pt x="18896" y="13281"/>
                    <a:pt x="17534" y="13968"/>
                    <a:pt x="17383" y="13968"/>
                  </a:cubicBezTo>
                  <a:cubicBezTo>
                    <a:pt x="17278" y="13968"/>
                    <a:pt x="17639" y="13619"/>
                    <a:pt x="18489" y="12897"/>
                  </a:cubicBezTo>
                  <a:cubicBezTo>
                    <a:pt x="20235" y="11442"/>
                    <a:pt x="21085" y="10289"/>
                    <a:pt x="21749" y="8508"/>
                  </a:cubicBezTo>
                  <a:cubicBezTo>
                    <a:pt x="22110" y="7530"/>
                    <a:pt x="22203" y="6855"/>
                    <a:pt x="22040" y="6307"/>
                  </a:cubicBezTo>
                  <a:cubicBezTo>
                    <a:pt x="21912" y="5877"/>
                    <a:pt x="21609" y="5574"/>
                    <a:pt x="21271" y="5539"/>
                  </a:cubicBezTo>
                  <a:cubicBezTo>
                    <a:pt x="21192" y="5528"/>
                    <a:pt x="21122" y="5523"/>
                    <a:pt x="21059" y="5523"/>
                  </a:cubicBezTo>
                  <a:cubicBezTo>
                    <a:pt x="20844" y="5523"/>
                    <a:pt x="20703" y="5589"/>
                    <a:pt x="20515" y="5760"/>
                  </a:cubicBezTo>
                  <a:cubicBezTo>
                    <a:pt x="20014" y="6203"/>
                    <a:pt x="19746" y="6796"/>
                    <a:pt x="19176" y="8729"/>
                  </a:cubicBezTo>
                  <a:cubicBezTo>
                    <a:pt x="18698" y="10324"/>
                    <a:pt x="18419" y="10929"/>
                    <a:pt x="17581" y="12059"/>
                  </a:cubicBezTo>
                  <a:cubicBezTo>
                    <a:pt x="17243" y="12513"/>
                    <a:pt x="16929" y="12944"/>
                    <a:pt x="16882" y="13013"/>
                  </a:cubicBezTo>
                  <a:cubicBezTo>
                    <a:pt x="16850" y="13062"/>
                    <a:pt x="16829" y="13090"/>
                    <a:pt x="16818" y="13090"/>
                  </a:cubicBezTo>
                  <a:cubicBezTo>
                    <a:pt x="16797" y="13090"/>
                    <a:pt x="16813" y="12986"/>
                    <a:pt x="16859" y="12711"/>
                  </a:cubicBezTo>
                  <a:cubicBezTo>
                    <a:pt x="17022" y="11721"/>
                    <a:pt x="17325" y="10697"/>
                    <a:pt x="17779" y="9544"/>
                  </a:cubicBezTo>
                  <a:cubicBezTo>
                    <a:pt x="17965" y="9078"/>
                    <a:pt x="18105" y="8694"/>
                    <a:pt x="18093" y="8683"/>
                  </a:cubicBezTo>
                  <a:cubicBezTo>
                    <a:pt x="18081" y="8671"/>
                    <a:pt x="18067" y="8665"/>
                    <a:pt x="18052" y="8665"/>
                  </a:cubicBezTo>
                  <a:cubicBezTo>
                    <a:pt x="17750" y="8665"/>
                    <a:pt x="16797" y="10876"/>
                    <a:pt x="16498" y="12350"/>
                  </a:cubicBezTo>
                  <a:cubicBezTo>
                    <a:pt x="16434" y="12656"/>
                    <a:pt x="16403" y="12778"/>
                    <a:pt x="16378" y="12778"/>
                  </a:cubicBezTo>
                  <a:cubicBezTo>
                    <a:pt x="16367" y="12778"/>
                    <a:pt x="16357" y="12754"/>
                    <a:pt x="16347" y="12711"/>
                  </a:cubicBezTo>
                  <a:cubicBezTo>
                    <a:pt x="16312" y="12548"/>
                    <a:pt x="16335" y="11325"/>
                    <a:pt x="16416" y="9986"/>
                  </a:cubicBezTo>
                  <a:cubicBezTo>
                    <a:pt x="16451" y="9428"/>
                    <a:pt x="16440" y="9346"/>
                    <a:pt x="16358" y="9346"/>
                  </a:cubicBezTo>
                  <a:cubicBezTo>
                    <a:pt x="16300" y="9346"/>
                    <a:pt x="16253" y="9463"/>
                    <a:pt x="16184" y="9730"/>
                  </a:cubicBezTo>
                  <a:cubicBezTo>
                    <a:pt x="16114" y="10080"/>
                    <a:pt x="15951" y="11395"/>
                    <a:pt x="15916" y="12059"/>
                  </a:cubicBezTo>
                  <a:cubicBezTo>
                    <a:pt x="15910" y="12140"/>
                    <a:pt x="15901" y="12177"/>
                    <a:pt x="15891" y="12177"/>
                  </a:cubicBezTo>
                  <a:cubicBezTo>
                    <a:pt x="15840" y="12177"/>
                    <a:pt x="15747" y="11315"/>
                    <a:pt x="15718" y="10534"/>
                  </a:cubicBezTo>
                  <a:cubicBezTo>
                    <a:pt x="15660" y="8822"/>
                    <a:pt x="15974" y="7239"/>
                    <a:pt x="16719" y="5469"/>
                  </a:cubicBezTo>
                  <a:cubicBezTo>
                    <a:pt x="17925" y="2615"/>
                    <a:pt x="20320" y="420"/>
                    <a:pt x="22016" y="420"/>
                  </a:cubicBezTo>
                  <a:close/>
                  <a:moveTo>
                    <a:pt x="9894" y="13642"/>
                  </a:moveTo>
                  <a:cubicBezTo>
                    <a:pt x="10500" y="13642"/>
                    <a:pt x="11278" y="13686"/>
                    <a:pt x="12237" y="13770"/>
                  </a:cubicBezTo>
                  <a:cubicBezTo>
                    <a:pt x="14018" y="13945"/>
                    <a:pt x="14763" y="14038"/>
                    <a:pt x="15369" y="14178"/>
                  </a:cubicBezTo>
                  <a:lnTo>
                    <a:pt x="15788" y="14282"/>
                  </a:lnTo>
                  <a:lnTo>
                    <a:pt x="15369" y="14317"/>
                  </a:lnTo>
                  <a:cubicBezTo>
                    <a:pt x="15136" y="14341"/>
                    <a:pt x="14356" y="14387"/>
                    <a:pt x="13646" y="14422"/>
                  </a:cubicBezTo>
                  <a:cubicBezTo>
                    <a:pt x="12144" y="14492"/>
                    <a:pt x="11049" y="14620"/>
                    <a:pt x="9699" y="14900"/>
                  </a:cubicBezTo>
                  <a:cubicBezTo>
                    <a:pt x="9063" y="15033"/>
                    <a:pt x="8599" y="15100"/>
                    <a:pt x="8270" y="15100"/>
                  </a:cubicBezTo>
                  <a:cubicBezTo>
                    <a:pt x="7883" y="15100"/>
                    <a:pt x="7684" y="15007"/>
                    <a:pt x="7615" y="14818"/>
                  </a:cubicBezTo>
                  <a:cubicBezTo>
                    <a:pt x="7498" y="14480"/>
                    <a:pt x="7894" y="14050"/>
                    <a:pt x="8535" y="13793"/>
                  </a:cubicBezTo>
                  <a:cubicBezTo>
                    <a:pt x="8799" y="13691"/>
                    <a:pt x="9249" y="13642"/>
                    <a:pt x="9894" y="13642"/>
                  </a:cubicBezTo>
                  <a:close/>
                  <a:moveTo>
                    <a:pt x="16661" y="15039"/>
                  </a:moveTo>
                  <a:cubicBezTo>
                    <a:pt x="16812" y="15039"/>
                    <a:pt x="17441" y="15388"/>
                    <a:pt x="18221" y="15912"/>
                  </a:cubicBezTo>
                  <a:cubicBezTo>
                    <a:pt x="18710" y="16227"/>
                    <a:pt x="19327" y="16634"/>
                    <a:pt x="19595" y="16809"/>
                  </a:cubicBezTo>
                  <a:cubicBezTo>
                    <a:pt x="20270" y="17251"/>
                    <a:pt x="20619" y="17659"/>
                    <a:pt x="20736" y="18159"/>
                  </a:cubicBezTo>
                  <a:cubicBezTo>
                    <a:pt x="20794" y="18369"/>
                    <a:pt x="20689" y="18695"/>
                    <a:pt x="20549" y="18765"/>
                  </a:cubicBezTo>
                  <a:cubicBezTo>
                    <a:pt x="20487" y="18796"/>
                    <a:pt x="20438" y="18813"/>
                    <a:pt x="20385" y="18813"/>
                  </a:cubicBezTo>
                  <a:cubicBezTo>
                    <a:pt x="20299" y="18813"/>
                    <a:pt x="20201" y="18768"/>
                    <a:pt x="20014" y="18660"/>
                  </a:cubicBezTo>
                  <a:cubicBezTo>
                    <a:pt x="19665" y="18462"/>
                    <a:pt x="17965" y="16867"/>
                    <a:pt x="17394" y="16203"/>
                  </a:cubicBezTo>
                  <a:cubicBezTo>
                    <a:pt x="16754" y="15458"/>
                    <a:pt x="16486" y="15039"/>
                    <a:pt x="16661" y="15039"/>
                  </a:cubicBezTo>
                  <a:close/>
                  <a:moveTo>
                    <a:pt x="7588" y="10787"/>
                  </a:moveTo>
                  <a:cubicBezTo>
                    <a:pt x="8219" y="10787"/>
                    <a:pt x="9029" y="10966"/>
                    <a:pt x="9943" y="11302"/>
                  </a:cubicBezTo>
                  <a:cubicBezTo>
                    <a:pt x="10910" y="11663"/>
                    <a:pt x="13273" y="12816"/>
                    <a:pt x="13203" y="12885"/>
                  </a:cubicBezTo>
                  <a:cubicBezTo>
                    <a:pt x="13202" y="12886"/>
                    <a:pt x="13200" y="12887"/>
                    <a:pt x="13196" y="12887"/>
                  </a:cubicBezTo>
                  <a:cubicBezTo>
                    <a:pt x="13145" y="12887"/>
                    <a:pt x="12850" y="12821"/>
                    <a:pt x="12505" y="12746"/>
                  </a:cubicBezTo>
                  <a:cubicBezTo>
                    <a:pt x="11612" y="12520"/>
                    <a:pt x="10732" y="12379"/>
                    <a:pt x="10322" y="12379"/>
                  </a:cubicBezTo>
                  <a:cubicBezTo>
                    <a:pt x="10181" y="12379"/>
                    <a:pt x="10095" y="12396"/>
                    <a:pt x="10083" y="12431"/>
                  </a:cubicBezTo>
                  <a:cubicBezTo>
                    <a:pt x="10071" y="12466"/>
                    <a:pt x="10386" y="12571"/>
                    <a:pt x="10863" y="12699"/>
                  </a:cubicBezTo>
                  <a:cubicBezTo>
                    <a:pt x="11748" y="12920"/>
                    <a:pt x="13564" y="13456"/>
                    <a:pt x="13471" y="13468"/>
                  </a:cubicBezTo>
                  <a:cubicBezTo>
                    <a:pt x="13448" y="13468"/>
                    <a:pt x="13040" y="13421"/>
                    <a:pt x="12575" y="13351"/>
                  </a:cubicBezTo>
                  <a:cubicBezTo>
                    <a:pt x="12109" y="13293"/>
                    <a:pt x="11329" y="13211"/>
                    <a:pt x="10840" y="13176"/>
                  </a:cubicBezTo>
                  <a:cubicBezTo>
                    <a:pt x="10559" y="13154"/>
                    <a:pt x="10293" y="13143"/>
                    <a:pt x="10043" y="13143"/>
                  </a:cubicBezTo>
                  <a:cubicBezTo>
                    <a:pt x="8710" y="13143"/>
                    <a:pt x="7823" y="13457"/>
                    <a:pt x="7382" y="14085"/>
                  </a:cubicBezTo>
                  <a:cubicBezTo>
                    <a:pt x="7242" y="14282"/>
                    <a:pt x="7219" y="14376"/>
                    <a:pt x="7219" y="14655"/>
                  </a:cubicBezTo>
                  <a:cubicBezTo>
                    <a:pt x="7219" y="15028"/>
                    <a:pt x="7324" y="15225"/>
                    <a:pt x="7650" y="15412"/>
                  </a:cubicBezTo>
                  <a:cubicBezTo>
                    <a:pt x="7779" y="15486"/>
                    <a:pt x="7968" y="15525"/>
                    <a:pt x="8235" y="15525"/>
                  </a:cubicBezTo>
                  <a:cubicBezTo>
                    <a:pt x="8596" y="15525"/>
                    <a:pt x="9098" y="15454"/>
                    <a:pt x="9780" y="15307"/>
                  </a:cubicBezTo>
                  <a:cubicBezTo>
                    <a:pt x="10601" y="15139"/>
                    <a:pt x="11784" y="14951"/>
                    <a:pt x="12029" y="14951"/>
                  </a:cubicBezTo>
                  <a:cubicBezTo>
                    <a:pt x="12055" y="14951"/>
                    <a:pt x="12071" y="14953"/>
                    <a:pt x="12074" y="14958"/>
                  </a:cubicBezTo>
                  <a:cubicBezTo>
                    <a:pt x="12086" y="14969"/>
                    <a:pt x="11631" y="15121"/>
                    <a:pt x="11061" y="15307"/>
                  </a:cubicBezTo>
                  <a:cubicBezTo>
                    <a:pt x="9676" y="15773"/>
                    <a:pt x="8604" y="16180"/>
                    <a:pt x="8604" y="16250"/>
                  </a:cubicBezTo>
                  <a:cubicBezTo>
                    <a:pt x="8604" y="16273"/>
                    <a:pt x="8633" y="16285"/>
                    <a:pt x="8693" y="16285"/>
                  </a:cubicBezTo>
                  <a:cubicBezTo>
                    <a:pt x="8903" y="16285"/>
                    <a:pt x="9495" y="16141"/>
                    <a:pt x="10572" y="15843"/>
                  </a:cubicBezTo>
                  <a:cubicBezTo>
                    <a:pt x="12255" y="15365"/>
                    <a:pt x="13058" y="15146"/>
                    <a:pt x="13169" y="15146"/>
                  </a:cubicBezTo>
                  <a:cubicBezTo>
                    <a:pt x="13183" y="15146"/>
                    <a:pt x="13186" y="15149"/>
                    <a:pt x="13180" y="15156"/>
                  </a:cubicBezTo>
                  <a:cubicBezTo>
                    <a:pt x="13052" y="15284"/>
                    <a:pt x="11189" y="16495"/>
                    <a:pt x="10595" y="16844"/>
                  </a:cubicBezTo>
                  <a:cubicBezTo>
                    <a:pt x="8476" y="18113"/>
                    <a:pt x="6148" y="18974"/>
                    <a:pt x="4378" y="19161"/>
                  </a:cubicBezTo>
                  <a:cubicBezTo>
                    <a:pt x="4052" y="19184"/>
                    <a:pt x="3750" y="19207"/>
                    <a:pt x="3703" y="19207"/>
                  </a:cubicBezTo>
                  <a:cubicBezTo>
                    <a:pt x="2888" y="19137"/>
                    <a:pt x="2516" y="19056"/>
                    <a:pt x="2096" y="18846"/>
                  </a:cubicBezTo>
                  <a:cubicBezTo>
                    <a:pt x="1316" y="18439"/>
                    <a:pt x="897" y="17601"/>
                    <a:pt x="595" y="15808"/>
                  </a:cubicBezTo>
                  <a:cubicBezTo>
                    <a:pt x="420" y="14806"/>
                    <a:pt x="455" y="14026"/>
                    <a:pt x="664" y="13561"/>
                  </a:cubicBezTo>
                  <a:cubicBezTo>
                    <a:pt x="862" y="13142"/>
                    <a:pt x="1363" y="12618"/>
                    <a:pt x="1829" y="12338"/>
                  </a:cubicBezTo>
                  <a:cubicBezTo>
                    <a:pt x="2376" y="12012"/>
                    <a:pt x="2911" y="11861"/>
                    <a:pt x="4239" y="11640"/>
                  </a:cubicBezTo>
                  <a:cubicBezTo>
                    <a:pt x="5415" y="11442"/>
                    <a:pt x="5508" y="11418"/>
                    <a:pt x="6800" y="10918"/>
                  </a:cubicBezTo>
                  <a:cubicBezTo>
                    <a:pt x="7014" y="10830"/>
                    <a:pt x="7280" y="10787"/>
                    <a:pt x="7588" y="10787"/>
                  </a:cubicBezTo>
                  <a:close/>
                  <a:moveTo>
                    <a:pt x="16034" y="14948"/>
                  </a:moveTo>
                  <a:cubicBezTo>
                    <a:pt x="16040" y="14948"/>
                    <a:pt x="16044" y="14951"/>
                    <a:pt x="16044" y="14958"/>
                  </a:cubicBezTo>
                  <a:cubicBezTo>
                    <a:pt x="16044" y="14981"/>
                    <a:pt x="15904" y="15214"/>
                    <a:pt x="15753" y="15482"/>
                  </a:cubicBezTo>
                  <a:cubicBezTo>
                    <a:pt x="15404" y="16052"/>
                    <a:pt x="15019" y="16914"/>
                    <a:pt x="14658" y="17903"/>
                  </a:cubicBezTo>
                  <a:cubicBezTo>
                    <a:pt x="14332" y="18811"/>
                    <a:pt x="14146" y="19137"/>
                    <a:pt x="13878" y="19335"/>
                  </a:cubicBezTo>
                  <a:cubicBezTo>
                    <a:pt x="13734" y="19437"/>
                    <a:pt x="13646" y="19487"/>
                    <a:pt x="13578" y="19487"/>
                  </a:cubicBezTo>
                  <a:cubicBezTo>
                    <a:pt x="13515" y="19487"/>
                    <a:pt x="13469" y="19443"/>
                    <a:pt x="13413" y="19359"/>
                  </a:cubicBezTo>
                  <a:cubicBezTo>
                    <a:pt x="13087" y="18858"/>
                    <a:pt x="13995" y="16949"/>
                    <a:pt x="15124" y="15726"/>
                  </a:cubicBezTo>
                  <a:cubicBezTo>
                    <a:pt x="15456" y="15362"/>
                    <a:pt x="15956" y="14948"/>
                    <a:pt x="16034" y="14948"/>
                  </a:cubicBezTo>
                  <a:close/>
                  <a:moveTo>
                    <a:pt x="18808" y="15171"/>
                  </a:moveTo>
                  <a:cubicBezTo>
                    <a:pt x="19084" y="15171"/>
                    <a:pt x="20680" y="15559"/>
                    <a:pt x="21446" y="15808"/>
                  </a:cubicBezTo>
                  <a:cubicBezTo>
                    <a:pt x="23018" y="16332"/>
                    <a:pt x="24065" y="16914"/>
                    <a:pt x="24892" y="17752"/>
                  </a:cubicBezTo>
                  <a:cubicBezTo>
                    <a:pt x="25882" y="18741"/>
                    <a:pt x="26126" y="19801"/>
                    <a:pt x="25521" y="20523"/>
                  </a:cubicBezTo>
                  <a:cubicBezTo>
                    <a:pt x="25439" y="20616"/>
                    <a:pt x="25160" y="20837"/>
                    <a:pt x="24892" y="21023"/>
                  </a:cubicBezTo>
                  <a:cubicBezTo>
                    <a:pt x="24031" y="21605"/>
                    <a:pt x="23961" y="21734"/>
                    <a:pt x="24019" y="22793"/>
                  </a:cubicBezTo>
                  <a:cubicBezTo>
                    <a:pt x="24077" y="23841"/>
                    <a:pt x="23972" y="24062"/>
                    <a:pt x="23344" y="24353"/>
                  </a:cubicBezTo>
                  <a:cubicBezTo>
                    <a:pt x="23124" y="24452"/>
                    <a:pt x="22707" y="24508"/>
                    <a:pt x="22314" y="24508"/>
                  </a:cubicBezTo>
                  <a:cubicBezTo>
                    <a:pt x="22061" y="24508"/>
                    <a:pt x="21817" y="24485"/>
                    <a:pt x="21644" y="24435"/>
                  </a:cubicBezTo>
                  <a:cubicBezTo>
                    <a:pt x="20421" y="24085"/>
                    <a:pt x="19606" y="23422"/>
                    <a:pt x="18978" y="22246"/>
                  </a:cubicBezTo>
                  <a:cubicBezTo>
                    <a:pt x="18652" y="21652"/>
                    <a:pt x="18442" y="21093"/>
                    <a:pt x="18070" y="19766"/>
                  </a:cubicBezTo>
                  <a:cubicBezTo>
                    <a:pt x="17790" y="18800"/>
                    <a:pt x="17499" y="17915"/>
                    <a:pt x="17255" y="17275"/>
                  </a:cubicBezTo>
                  <a:cubicBezTo>
                    <a:pt x="17252" y="17266"/>
                    <a:pt x="17252" y="17262"/>
                    <a:pt x="17254" y="17262"/>
                  </a:cubicBezTo>
                  <a:cubicBezTo>
                    <a:pt x="17273" y="17262"/>
                    <a:pt x="17422" y="17467"/>
                    <a:pt x="17616" y="17752"/>
                  </a:cubicBezTo>
                  <a:cubicBezTo>
                    <a:pt x="18431" y="18916"/>
                    <a:pt x="19152" y="19836"/>
                    <a:pt x="19257" y="19836"/>
                  </a:cubicBezTo>
                  <a:cubicBezTo>
                    <a:pt x="19385" y="19836"/>
                    <a:pt x="19269" y="19626"/>
                    <a:pt x="18594" y="18567"/>
                  </a:cubicBezTo>
                  <a:cubicBezTo>
                    <a:pt x="17936" y="17550"/>
                    <a:pt x="17678" y="17153"/>
                    <a:pt x="17735" y="17153"/>
                  </a:cubicBezTo>
                  <a:cubicBezTo>
                    <a:pt x="17774" y="17153"/>
                    <a:pt x="17961" y="17338"/>
                    <a:pt x="18268" y="17635"/>
                  </a:cubicBezTo>
                  <a:cubicBezTo>
                    <a:pt x="19394" y="18717"/>
                    <a:pt x="19976" y="19149"/>
                    <a:pt x="20409" y="19149"/>
                  </a:cubicBezTo>
                  <a:cubicBezTo>
                    <a:pt x="20535" y="19149"/>
                    <a:pt x="20649" y="19113"/>
                    <a:pt x="20759" y="19044"/>
                  </a:cubicBezTo>
                  <a:cubicBezTo>
                    <a:pt x="21073" y="18858"/>
                    <a:pt x="21201" y="18439"/>
                    <a:pt x="21108" y="17950"/>
                  </a:cubicBezTo>
                  <a:cubicBezTo>
                    <a:pt x="20980" y="17298"/>
                    <a:pt x="20584" y="16844"/>
                    <a:pt x="19478" y="16110"/>
                  </a:cubicBezTo>
                  <a:cubicBezTo>
                    <a:pt x="19080" y="15844"/>
                    <a:pt x="18797" y="15631"/>
                    <a:pt x="18830" y="15631"/>
                  </a:cubicBezTo>
                  <a:cubicBezTo>
                    <a:pt x="18832" y="15631"/>
                    <a:pt x="18835" y="15632"/>
                    <a:pt x="18838" y="15633"/>
                  </a:cubicBezTo>
                  <a:cubicBezTo>
                    <a:pt x="18908" y="15656"/>
                    <a:pt x="19455" y="15854"/>
                    <a:pt x="20049" y="16087"/>
                  </a:cubicBezTo>
                  <a:cubicBezTo>
                    <a:pt x="20654" y="16320"/>
                    <a:pt x="21178" y="16506"/>
                    <a:pt x="21213" y="16506"/>
                  </a:cubicBezTo>
                  <a:cubicBezTo>
                    <a:pt x="21597" y="16506"/>
                    <a:pt x="20503" y="15901"/>
                    <a:pt x="19211" y="15388"/>
                  </a:cubicBezTo>
                  <a:cubicBezTo>
                    <a:pt x="18954" y="15284"/>
                    <a:pt x="18757" y="15191"/>
                    <a:pt x="18768" y="15179"/>
                  </a:cubicBezTo>
                  <a:cubicBezTo>
                    <a:pt x="18772" y="15174"/>
                    <a:pt x="18786" y="15171"/>
                    <a:pt x="18808" y="15171"/>
                  </a:cubicBezTo>
                  <a:close/>
                  <a:moveTo>
                    <a:pt x="14041" y="16064"/>
                  </a:moveTo>
                  <a:cubicBezTo>
                    <a:pt x="14053" y="16064"/>
                    <a:pt x="13948" y="16227"/>
                    <a:pt x="13809" y="16425"/>
                  </a:cubicBezTo>
                  <a:cubicBezTo>
                    <a:pt x="13599" y="16739"/>
                    <a:pt x="13494" y="17018"/>
                    <a:pt x="13587" y="17018"/>
                  </a:cubicBezTo>
                  <a:cubicBezTo>
                    <a:pt x="13599" y="17018"/>
                    <a:pt x="13739" y="16890"/>
                    <a:pt x="13890" y="16727"/>
                  </a:cubicBezTo>
                  <a:lnTo>
                    <a:pt x="14181" y="16425"/>
                  </a:lnTo>
                  <a:lnTo>
                    <a:pt x="13925" y="16844"/>
                  </a:lnTo>
                  <a:cubicBezTo>
                    <a:pt x="13052" y="18218"/>
                    <a:pt x="12796" y="19475"/>
                    <a:pt x="13343" y="19754"/>
                  </a:cubicBezTo>
                  <a:cubicBezTo>
                    <a:pt x="13442" y="19804"/>
                    <a:pt x="13526" y="19830"/>
                    <a:pt x="13614" y="19830"/>
                  </a:cubicBezTo>
                  <a:cubicBezTo>
                    <a:pt x="13711" y="19830"/>
                    <a:pt x="13814" y="19798"/>
                    <a:pt x="13948" y="19731"/>
                  </a:cubicBezTo>
                  <a:cubicBezTo>
                    <a:pt x="14391" y="19498"/>
                    <a:pt x="14693" y="19056"/>
                    <a:pt x="15019" y="18101"/>
                  </a:cubicBezTo>
                  <a:cubicBezTo>
                    <a:pt x="15122" y="17817"/>
                    <a:pt x="15213" y="17600"/>
                    <a:pt x="15228" y="17600"/>
                  </a:cubicBezTo>
                  <a:cubicBezTo>
                    <a:pt x="15228" y="17600"/>
                    <a:pt x="15229" y="17600"/>
                    <a:pt x="15229" y="17601"/>
                  </a:cubicBezTo>
                  <a:cubicBezTo>
                    <a:pt x="15241" y="17612"/>
                    <a:pt x="15194" y="17868"/>
                    <a:pt x="15136" y="18183"/>
                  </a:cubicBezTo>
                  <a:cubicBezTo>
                    <a:pt x="14979" y="19019"/>
                    <a:pt x="14943" y="19433"/>
                    <a:pt x="15005" y="19433"/>
                  </a:cubicBezTo>
                  <a:cubicBezTo>
                    <a:pt x="15071" y="19433"/>
                    <a:pt x="15249" y="18955"/>
                    <a:pt x="15508" y="18008"/>
                  </a:cubicBezTo>
                  <a:cubicBezTo>
                    <a:pt x="15553" y="17840"/>
                    <a:pt x="15609" y="17705"/>
                    <a:pt x="15623" y="17705"/>
                  </a:cubicBezTo>
                  <a:cubicBezTo>
                    <a:pt x="15624" y="17705"/>
                    <a:pt x="15624" y="17705"/>
                    <a:pt x="15625" y="17705"/>
                  </a:cubicBezTo>
                  <a:cubicBezTo>
                    <a:pt x="15671" y="17764"/>
                    <a:pt x="15532" y="19638"/>
                    <a:pt x="15439" y="20057"/>
                  </a:cubicBezTo>
                  <a:cubicBezTo>
                    <a:pt x="15299" y="20767"/>
                    <a:pt x="14938" y="21780"/>
                    <a:pt x="14577" y="22479"/>
                  </a:cubicBezTo>
                  <a:cubicBezTo>
                    <a:pt x="13622" y="24365"/>
                    <a:pt x="12342" y="25517"/>
                    <a:pt x="10851" y="25890"/>
                  </a:cubicBezTo>
                  <a:cubicBezTo>
                    <a:pt x="10618" y="25945"/>
                    <a:pt x="10248" y="25975"/>
                    <a:pt x="9897" y="25975"/>
                  </a:cubicBezTo>
                  <a:cubicBezTo>
                    <a:pt x="9582" y="25975"/>
                    <a:pt x="9281" y="25951"/>
                    <a:pt x="9105" y="25901"/>
                  </a:cubicBezTo>
                  <a:cubicBezTo>
                    <a:pt x="8383" y="25692"/>
                    <a:pt x="7918" y="25354"/>
                    <a:pt x="7638" y="24842"/>
                  </a:cubicBezTo>
                  <a:cubicBezTo>
                    <a:pt x="7475" y="24539"/>
                    <a:pt x="7440" y="24423"/>
                    <a:pt x="7429" y="24004"/>
                  </a:cubicBezTo>
                  <a:cubicBezTo>
                    <a:pt x="7359" y="22735"/>
                    <a:pt x="7976" y="21873"/>
                    <a:pt x="9897" y="20511"/>
                  </a:cubicBezTo>
                  <a:cubicBezTo>
                    <a:pt x="11177" y="19603"/>
                    <a:pt x="11969" y="18823"/>
                    <a:pt x="12737" y="17717"/>
                  </a:cubicBezTo>
                  <a:cubicBezTo>
                    <a:pt x="13226" y="17030"/>
                    <a:pt x="13983" y="16064"/>
                    <a:pt x="14041" y="16064"/>
                  </a:cubicBezTo>
                  <a:close/>
                  <a:moveTo>
                    <a:pt x="21830" y="1"/>
                  </a:moveTo>
                  <a:cubicBezTo>
                    <a:pt x="21576" y="1"/>
                    <a:pt x="21413" y="31"/>
                    <a:pt x="21155" y="102"/>
                  </a:cubicBezTo>
                  <a:cubicBezTo>
                    <a:pt x="18687" y="847"/>
                    <a:pt x="16195" y="4200"/>
                    <a:pt x="15532" y="7693"/>
                  </a:cubicBezTo>
                  <a:cubicBezTo>
                    <a:pt x="15462" y="8031"/>
                    <a:pt x="15392" y="8380"/>
                    <a:pt x="15369" y="8473"/>
                  </a:cubicBezTo>
                  <a:cubicBezTo>
                    <a:pt x="15350" y="8535"/>
                    <a:pt x="15338" y="8570"/>
                    <a:pt x="15331" y="8570"/>
                  </a:cubicBezTo>
                  <a:cubicBezTo>
                    <a:pt x="15320" y="8570"/>
                    <a:pt x="15317" y="8498"/>
                    <a:pt x="15310" y="8333"/>
                  </a:cubicBezTo>
                  <a:cubicBezTo>
                    <a:pt x="15299" y="7774"/>
                    <a:pt x="15136" y="5784"/>
                    <a:pt x="15054" y="5132"/>
                  </a:cubicBezTo>
                  <a:cubicBezTo>
                    <a:pt x="14728" y="2815"/>
                    <a:pt x="13913" y="1592"/>
                    <a:pt x="12318" y="1068"/>
                  </a:cubicBezTo>
                  <a:cubicBezTo>
                    <a:pt x="11993" y="960"/>
                    <a:pt x="11668" y="905"/>
                    <a:pt x="11325" y="905"/>
                  </a:cubicBezTo>
                  <a:cubicBezTo>
                    <a:pt x="10821" y="905"/>
                    <a:pt x="10278" y="1024"/>
                    <a:pt x="9641" y="1266"/>
                  </a:cubicBezTo>
                  <a:cubicBezTo>
                    <a:pt x="8872" y="1546"/>
                    <a:pt x="8535" y="1616"/>
                    <a:pt x="7673" y="1685"/>
                  </a:cubicBezTo>
                  <a:cubicBezTo>
                    <a:pt x="7231" y="1720"/>
                    <a:pt x="6649" y="1790"/>
                    <a:pt x="6381" y="1837"/>
                  </a:cubicBezTo>
                  <a:cubicBezTo>
                    <a:pt x="4693" y="2140"/>
                    <a:pt x="3400" y="3618"/>
                    <a:pt x="3633" y="4969"/>
                  </a:cubicBezTo>
                  <a:cubicBezTo>
                    <a:pt x="3750" y="5621"/>
                    <a:pt x="4215" y="6284"/>
                    <a:pt x="5030" y="6913"/>
                  </a:cubicBezTo>
                  <a:cubicBezTo>
                    <a:pt x="8360" y="9521"/>
                    <a:pt x="8861" y="9858"/>
                    <a:pt x="10980" y="11069"/>
                  </a:cubicBezTo>
                  <a:cubicBezTo>
                    <a:pt x="11748" y="11500"/>
                    <a:pt x="12365" y="11861"/>
                    <a:pt x="12353" y="11873"/>
                  </a:cubicBezTo>
                  <a:cubicBezTo>
                    <a:pt x="12353" y="11873"/>
                    <a:pt x="12352" y="11873"/>
                    <a:pt x="12351" y="11873"/>
                  </a:cubicBezTo>
                  <a:cubicBezTo>
                    <a:pt x="12317" y="11873"/>
                    <a:pt x="12012" y="11737"/>
                    <a:pt x="11643" y="11558"/>
                  </a:cubicBezTo>
                  <a:cubicBezTo>
                    <a:pt x="10036" y="10801"/>
                    <a:pt x="8826" y="10429"/>
                    <a:pt x="7813" y="10382"/>
                  </a:cubicBezTo>
                  <a:cubicBezTo>
                    <a:pt x="7655" y="10375"/>
                    <a:pt x="7536" y="10368"/>
                    <a:pt x="7430" y="10368"/>
                  </a:cubicBezTo>
                  <a:cubicBezTo>
                    <a:pt x="7061" y="10368"/>
                    <a:pt x="6869" y="10449"/>
                    <a:pt x="5845" y="10848"/>
                  </a:cubicBezTo>
                  <a:cubicBezTo>
                    <a:pt x="5438" y="10999"/>
                    <a:pt x="5042" y="11092"/>
                    <a:pt x="4122" y="11244"/>
                  </a:cubicBezTo>
                  <a:cubicBezTo>
                    <a:pt x="3470" y="11349"/>
                    <a:pt x="2772" y="11488"/>
                    <a:pt x="2562" y="11558"/>
                  </a:cubicBezTo>
                  <a:cubicBezTo>
                    <a:pt x="1363" y="11931"/>
                    <a:pt x="443" y="12711"/>
                    <a:pt x="129" y="13619"/>
                  </a:cubicBezTo>
                  <a:cubicBezTo>
                    <a:pt x="24" y="13933"/>
                    <a:pt x="1" y="14108"/>
                    <a:pt x="12" y="14620"/>
                  </a:cubicBezTo>
                  <a:cubicBezTo>
                    <a:pt x="12" y="15307"/>
                    <a:pt x="117" y="15982"/>
                    <a:pt x="373" y="16960"/>
                  </a:cubicBezTo>
                  <a:cubicBezTo>
                    <a:pt x="746" y="18404"/>
                    <a:pt x="1328" y="19114"/>
                    <a:pt x="2446" y="19487"/>
                  </a:cubicBezTo>
                  <a:cubicBezTo>
                    <a:pt x="2842" y="19626"/>
                    <a:pt x="2958" y="19638"/>
                    <a:pt x="3831" y="19638"/>
                  </a:cubicBezTo>
                  <a:cubicBezTo>
                    <a:pt x="4984" y="19638"/>
                    <a:pt x="5717" y="19498"/>
                    <a:pt x="7021" y="19056"/>
                  </a:cubicBezTo>
                  <a:cubicBezTo>
                    <a:pt x="8907" y="18415"/>
                    <a:pt x="10479" y="17566"/>
                    <a:pt x="12714" y="15994"/>
                  </a:cubicBezTo>
                  <a:cubicBezTo>
                    <a:pt x="13948" y="15121"/>
                    <a:pt x="14356" y="14888"/>
                    <a:pt x="14717" y="14830"/>
                  </a:cubicBezTo>
                  <a:lnTo>
                    <a:pt x="14996" y="14771"/>
                  </a:lnTo>
                  <a:lnTo>
                    <a:pt x="14775" y="14946"/>
                  </a:lnTo>
                  <a:cubicBezTo>
                    <a:pt x="14228" y="15365"/>
                    <a:pt x="13157" y="16529"/>
                    <a:pt x="12423" y="17496"/>
                  </a:cubicBezTo>
                  <a:cubicBezTo>
                    <a:pt x="11492" y="18730"/>
                    <a:pt x="11061" y="19149"/>
                    <a:pt x="9815" y="20045"/>
                  </a:cubicBezTo>
                  <a:cubicBezTo>
                    <a:pt x="8581" y="20930"/>
                    <a:pt x="8174" y="21279"/>
                    <a:pt x="7778" y="21768"/>
                  </a:cubicBezTo>
                  <a:cubicBezTo>
                    <a:pt x="7196" y="22502"/>
                    <a:pt x="6928" y="23247"/>
                    <a:pt x="6975" y="24039"/>
                  </a:cubicBezTo>
                  <a:cubicBezTo>
                    <a:pt x="7021" y="24679"/>
                    <a:pt x="7172" y="25063"/>
                    <a:pt x="7615" y="25529"/>
                  </a:cubicBezTo>
                  <a:cubicBezTo>
                    <a:pt x="8092" y="26030"/>
                    <a:pt x="8686" y="26344"/>
                    <a:pt x="9419" y="26449"/>
                  </a:cubicBezTo>
                  <a:cubicBezTo>
                    <a:pt x="9493" y="26460"/>
                    <a:pt x="9606" y="26465"/>
                    <a:pt x="9740" y="26465"/>
                  </a:cubicBezTo>
                  <a:cubicBezTo>
                    <a:pt x="10162" y="26465"/>
                    <a:pt x="10793" y="26415"/>
                    <a:pt x="11049" y="26344"/>
                  </a:cubicBezTo>
                  <a:cubicBezTo>
                    <a:pt x="11597" y="26204"/>
                    <a:pt x="12470" y="25739"/>
                    <a:pt x="12982" y="25331"/>
                  </a:cubicBezTo>
                  <a:cubicBezTo>
                    <a:pt x="14111" y="24423"/>
                    <a:pt x="15089" y="22909"/>
                    <a:pt x="15636" y="21233"/>
                  </a:cubicBezTo>
                  <a:cubicBezTo>
                    <a:pt x="16009" y="20104"/>
                    <a:pt x="16044" y="19789"/>
                    <a:pt x="16079" y="17915"/>
                  </a:cubicBezTo>
                  <a:cubicBezTo>
                    <a:pt x="16090" y="17007"/>
                    <a:pt x="16114" y="16169"/>
                    <a:pt x="16125" y="16064"/>
                  </a:cubicBezTo>
                  <a:cubicBezTo>
                    <a:pt x="16138" y="15997"/>
                    <a:pt x="16147" y="15958"/>
                    <a:pt x="16164" y="15958"/>
                  </a:cubicBezTo>
                  <a:cubicBezTo>
                    <a:pt x="16194" y="15958"/>
                    <a:pt x="16247" y="16087"/>
                    <a:pt x="16382" y="16425"/>
                  </a:cubicBezTo>
                  <a:cubicBezTo>
                    <a:pt x="16498" y="16739"/>
                    <a:pt x="16742" y="17333"/>
                    <a:pt x="16905" y="17764"/>
                  </a:cubicBezTo>
                  <a:cubicBezTo>
                    <a:pt x="17080" y="18183"/>
                    <a:pt x="17394" y="19102"/>
                    <a:pt x="17592" y="19813"/>
                  </a:cubicBezTo>
                  <a:cubicBezTo>
                    <a:pt x="17802" y="20523"/>
                    <a:pt x="18058" y="21361"/>
                    <a:pt x="18186" y="21664"/>
                  </a:cubicBezTo>
                  <a:cubicBezTo>
                    <a:pt x="18838" y="23329"/>
                    <a:pt x="19874" y="24353"/>
                    <a:pt x="21329" y="24772"/>
                  </a:cubicBezTo>
                  <a:cubicBezTo>
                    <a:pt x="21693" y="24872"/>
                    <a:pt x="21851" y="24908"/>
                    <a:pt x="22179" y="24908"/>
                  </a:cubicBezTo>
                  <a:cubicBezTo>
                    <a:pt x="22271" y="24908"/>
                    <a:pt x="22377" y="24905"/>
                    <a:pt x="22505" y="24900"/>
                  </a:cubicBezTo>
                  <a:cubicBezTo>
                    <a:pt x="23076" y="24877"/>
                    <a:pt x="23216" y="24854"/>
                    <a:pt x="23483" y="24737"/>
                  </a:cubicBezTo>
                  <a:cubicBezTo>
                    <a:pt x="23891" y="24539"/>
                    <a:pt x="24182" y="24283"/>
                    <a:pt x="24333" y="23969"/>
                  </a:cubicBezTo>
                  <a:cubicBezTo>
                    <a:pt x="24438" y="23736"/>
                    <a:pt x="24450" y="23631"/>
                    <a:pt x="24438" y="23107"/>
                  </a:cubicBezTo>
                  <a:cubicBezTo>
                    <a:pt x="24403" y="21908"/>
                    <a:pt x="24415" y="21885"/>
                    <a:pt x="24927" y="21536"/>
                  </a:cubicBezTo>
                  <a:cubicBezTo>
                    <a:pt x="25812" y="20942"/>
                    <a:pt x="26126" y="20569"/>
                    <a:pt x="26243" y="20010"/>
                  </a:cubicBezTo>
                  <a:cubicBezTo>
                    <a:pt x="26522" y="18707"/>
                    <a:pt x="25265" y="17146"/>
                    <a:pt x="23122" y="16110"/>
                  </a:cubicBezTo>
                  <a:cubicBezTo>
                    <a:pt x="22389" y="15761"/>
                    <a:pt x="21411" y="15412"/>
                    <a:pt x="20724" y="15249"/>
                  </a:cubicBezTo>
                  <a:cubicBezTo>
                    <a:pt x="20235" y="15132"/>
                    <a:pt x="20095" y="15039"/>
                    <a:pt x="20386" y="15039"/>
                  </a:cubicBezTo>
                  <a:cubicBezTo>
                    <a:pt x="20666" y="15039"/>
                    <a:pt x="21853" y="14841"/>
                    <a:pt x="22540" y="14678"/>
                  </a:cubicBezTo>
                  <a:cubicBezTo>
                    <a:pt x="24240" y="14282"/>
                    <a:pt x="25800" y="13526"/>
                    <a:pt x="26976" y="12536"/>
                  </a:cubicBezTo>
                  <a:cubicBezTo>
                    <a:pt x="29130" y="10720"/>
                    <a:pt x="29852" y="7705"/>
                    <a:pt x="28583" y="5853"/>
                  </a:cubicBezTo>
                  <a:cubicBezTo>
                    <a:pt x="28164" y="5236"/>
                    <a:pt x="27675" y="4841"/>
                    <a:pt x="26487" y="4142"/>
                  </a:cubicBezTo>
                  <a:cubicBezTo>
                    <a:pt x="25462" y="3537"/>
                    <a:pt x="25137" y="3187"/>
                    <a:pt x="24461" y="1930"/>
                  </a:cubicBezTo>
                  <a:cubicBezTo>
                    <a:pt x="23681" y="498"/>
                    <a:pt x="23134" y="44"/>
                    <a:pt x="22098" y="9"/>
                  </a:cubicBezTo>
                  <a:cubicBezTo>
                    <a:pt x="21996" y="3"/>
                    <a:pt x="21909" y="1"/>
                    <a:pt x="21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628075" y="1572675"/>
              <a:ext cx="28925" cy="12775"/>
            </a:xfrm>
            <a:custGeom>
              <a:avLst/>
              <a:gdLst/>
              <a:ahLst/>
              <a:cxnLst/>
              <a:rect l="l" t="t" r="r" b="b"/>
              <a:pathLst>
                <a:path w="1157" h="511" extrusionOk="0">
                  <a:moveTo>
                    <a:pt x="1052" y="0"/>
                  </a:moveTo>
                  <a:cubicBezTo>
                    <a:pt x="949" y="0"/>
                    <a:pt x="751" y="51"/>
                    <a:pt x="501" y="149"/>
                  </a:cubicBezTo>
                  <a:cubicBezTo>
                    <a:pt x="70" y="324"/>
                    <a:pt x="0" y="359"/>
                    <a:pt x="58" y="452"/>
                  </a:cubicBezTo>
                  <a:cubicBezTo>
                    <a:pt x="82" y="475"/>
                    <a:pt x="152" y="510"/>
                    <a:pt x="210" y="510"/>
                  </a:cubicBezTo>
                  <a:cubicBezTo>
                    <a:pt x="361" y="510"/>
                    <a:pt x="1013" y="196"/>
                    <a:pt x="1106" y="91"/>
                  </a:cubicBezTo>
                  <a:cubicBezTo>
                    <a:pt x="1157" y="30"/>
                    <a:pt x="1133" y="0"/>
                    <a:pt x="1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1737225" y="1413400"/>
              <a:ext cx="11650" cy="25400"/>
            </a:xfrm>
            <a:custGeom>
              <a:avLst/>
              <a:gdLst/>
              <a:ahLst/>
              <a:cxnLst/>
              <a:rect l="l" t="t" r="r" b="b"/>
              <a:pathLst>
                <a:path w="466" h="1016" extrusionOk="0">
                  <a:moveTo>
                    <a:pt x="396" y="1"/>
                  </a:moveTo>
                  <a:cubicBezTo>
                    <a:pt x="326" y="1"/>
                    <a:pt x="58" y="583"/>
                    <a:pt x="23" y="839"/>
                  </a:cubicBezTo>
                  <a:cubicBezTo>
                    <a:pt x="1" y="960"/>
                    <a:pt x="11" y="1016"/>
                    <a:pt x="41" y="1016"/>
                  </a:cubicBezTo>
                  <a:cubicBezTo>
                    <a:pt x="88" y="1016"/>
                    <a:pt x="182" y="877"/>
                    <a:pt x="268" y="641"/>
                  </a:cubicBezTo>
                  <a:cubicBezTo>
                    <a:pt x="442" y="164"/>
                    <a:pt x="466" y="1"/>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1445650" y="1392775"/>
              <a:ext cx="58450" cy="7850"/>
            </a:xfrm>
            <a:custGeom>
              <a:avLst/>
              <a:gdLst/>
              <a:ahLst/>
              <a:cxnLst/>
              <a:rect l="l" t="t" r="r" b="b"/>
              <a:pathLst>
                <a:path w="2338" h="314" extrusionOk="0">
                  <a:moveTo>
                    <a:pt x="226" y="0"/>
                  </a:moveTo>
                  <a:cubicBezTo>
                    <a:pt x="22" y="0"/>
                    <a:pt x="1" y="23"/>
                    <a:pt x="9" y="81"/>
                  </a:cubicBezTo>
                  <a:cubicBezTo>
                    <a:pt x="21" y="139"/>
                    <a:pt x="126" y="197"/>
                    <a:pt x="289" y="244"/>
                  </a:cubicBezTo>
                  <a:cubicBezTo>
                    <a:pt x="428" y="278"/>
                    <a:pt x="871" y="313"/>
                    <a:pt x="1267" y="313"/>
                  </a:cubicBezTo>
                  <a:cubicBezTo>
                    <a:pt x="2000" y="313"/>
                    <a:pt x="2338" y="267"/>
                    <a:pt x="2221" y="197"/>
                  </a:cubicBezTo>
                  <a:cubicBezTo>
                    <a:pt x="2140" y="139"/>
                    <a:pt x="1301" y="46"/>
                    <a:pt x="580" y="11"/>
                  </a:cubicBezTo>
                  <a:cubicBezTo>
                    <a:pt x="424" y="4"/>
                    <a:pt x="309"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1516000" y="1075200"/>
              <a:ext cx="64650" cy="78725"/>
            </a:xfrm>
            <a:custGeom>
              <a:avLst/>
              <a:gdLst/>
              <a:ahLst/>
              <a:cxnLst/>
              <a:rect l="l" t="t" r="r" b="b"/>
              <a:pathLst>
                <a:path w="2586" h="3149" extrusionOk="0">
                  <a:moveTo>
                    <a:pt x="292" y="0"/>
                  </a:moveTo>
                  <a:cubicBezTo>
                    <a:pt x="13" y="0"/>
                    <a:pt x="1" y="582"/>
                    <a:pt x="269" y="1071"/>
                  </a:cubicBezTo>
                  <a:cubicBezTo>
                    <a:pt x="548" y="1584"/>
                    <a:pt x="1293" y="2305"/>
                    <a:pt x="2166" y="2923"/>
                  </a:cubicBezTo>
                  <a:cubicBezTo>
                    <a:pt x="2407" y="3090"/>
                    <a:pt x="2488" y="3148"/>
                    <a:pt x="2526" y="3148"/>
                  </a:cubicBezTo>
                  <a:cubicBezTo>
                    <a:pt x="2549" y="3148"/>
                    <a:pt x="2556" y="3128"/>
                    <a:pt x="2574" y="3097"/>
                  </a:cubicBezTo>
                  <a:cubicBezTo>
                    <a:pt x="2586" y="3074"/>
                    <a:pt x="2166" y="2597"/>
                    <a:pt x="1631" y="2049"/>
                  </a:cubicBezTo>
                  <a:cubicBezTo>
                    <a:pt x="537" y="920"/>
                    <a:pt x="304" y="594"/>
                    <a:pt x="362" y="221"/>
                  </a:cubicBezTo>
                  <a:cubicBezTo>
                    <a:pt x="397" y="24"/>
                    <a:pt x="385"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1541050" y="1069575"/>
              <a:ext cx="32325" cy="45225"/>
            </a:xfrm>
            <a:custGeom>
              <a:avLst/>
              <a:gdLst/>
              <a:ahLst/>
              <a:cxnLst/>
              <a:rect l="l" t="t" r="r" b="b"/>
              <a:pathLst>
                <a:path w="1293" h="1809" extrusionOk="0">
                  <a:moveTo>
                    <a:pt x="192" y="0"/>
                  </a:moveTo>
                  <a:cubicBezTo>
                    <a:pt x="153" y="0"/>
                    <a:pt x="117" y="28"/>
                    <a:pt x="93" y="86"/>
                  </a:cubicBezTo>
                  <a:cubicBezTo>
                    <a:pt x="0" y="318"/>
                    <a:pt x="338" y="959"/>
                    <a:pt x="838" y="1506"/>
                  </a:cubicBezTo>
                  <a:cubicBezTo>
                    <a:pt x="978" y="1669"/>
                    <a:pt x="1129" y="1809"/>
                    <a:pt x="1176" y="1809"/>
                  </a:cubicBezTo>
                  <a:cubicBezTo>
                    <a:pt x="1292" y="1809"/>
                    <a:pt x="1153" y="1494"/>
                    <a:pt x="745" y="854"/>
                  </a:cubicBezTo>
                  <a:cubicBezTo>
                    <a:pt x="559" y="563"/>
                    <a:pt x="373" y="249"/>
                    <a:pt x="349" y="167"/>
                  </a:cubicBezTo>
                  <a:cubicBezTo>
                    <a:pt x="308" y="57"/>
                    <a:pt x="247"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1987525" y="1443300"/>
              <a:ext cx="19225" cy="24025"/>
            </a:xfrm>
            <a:custGeom>
              <a:avLst/>
              <a:gdLst/>
              <a:ahLst/>
              <a:cxnLst/>
              <a:rect l="l" t="t" r="r" b="b"/>
              <a:pathLst>
                <a:path w="769" h="961" extrusionOk="0">
                  <a:moveTo>
                    <a:pt x="57" y="1"/>
                  </a:moveTo>
                  <a:cubicBezTo>
                    <a:pt x="53" y="1"/>
                    <a:pt x="50" y="2"/>
                    <a:pt x="47" y="4"/>
                  </a:cubicBezTo>
                  <a:cubicBezTo>
                    <a:pt x="0" y="62"/>
                    <a:pt x="129" y="295"/>
                    <a:pt x="443" y="714"/>
                  </a:cubicBezTo>
                  <a:cubicBezTo>
                    <a:pt x="574" y="882"/>
                    <a:pt x="652" y="961"/>
                    <a:pt x="696" y="961"/>
                  </a:cubicBezTo>
                  <a:cubicBezTo>
                    <a:pt x="707" y="961"/>
                    <a:pt x="715" y="956"/>
                    <a:pt x="722" y="947"/>
                  </a:cubicBezTo>
                  <a:cubicBezTo>
                    <a:pt x="769" y="912"/>
                    <a:pt x="757" y="830"/>
                    <a:pt x="687" y="702"/>
                  </a:cubicBezTo>
                  <a:cubicBezTo>
                    <a:pt x="543" y="447"/>
                    <a:pt x="144"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28"/>
          <p:cNvGrpSpPr/>
          <p:nvPr/>
        </p:nvGrpSpPr>
        <p:grpSpPr>
          <a:xfrm rot="-1423601">
            <a:off x="7619737" y="1978031"/>
            <a:ext cx="2430954" cy="2301565"/>
            <a:chOff x="1767475" y="503500"/>
            <a:chExt cx="584775" cy="553650"/>
          </a:xfrm>
        </p:grpSpPr>
        <p:sp>
          <p:nvSpPr>
            <p:cNvPr id="826" name="Google Shape;826;p28"/>
            <p:cNvSpPr/>
            <p:nvPr/>
          </p:nvSpPr>
          <p:spPr>
            <a:xfrm>
              <a:off x="2234925" y="654000"/>
              <a:ext cx="63175" cy="14500"/>
            </a:xfrm>
            <a:custGeom>
              <a:avLst/>
              <a:gdLst/>
              <a:ahLst/>
              <a:cxnLst/>
              <a:rect l="l" t="t" r="r" b="b"/>
              <a:pathLst>
                <a:path w="2527" h="580" extrusionOk="0">
                  <a:moveTo>
                    <a:pt x="1141" y="1"/>
                  </a:moveTo>
                  <a:cubicBezTo>
                    <a:pt x="1118" y="1"/>
                    <a:pt x="1095" y="1"/>
                    <a:pt x="1071" y="2"/>
                  </a:cubicBezTo>
                  <a:cubicBezTo>
                    <a:pt x="711" y="14"/>
                    <a:pt x="0" y="177"/>
                    <a:pt x="0" y="246"/>
                  </a:cubicBezTo>
                  <a:cubicBezTo>
                    <a:pt x="0" y="299"/>
                    <a:pt x="55" y="318"/>
                    <a:pt x="292" y="318"/>
                  </a:cubicBezTo>
                  <a:cubicBezTo>
                    <a:pt x="419" y="318"/>
                    <a:pt x="599" y="313"/>
                    <a:pt x="850" y="305"/>
                  </a:cubicBezTo>
                  <a:cubicBezTo>
                    <a:pt x="932" y="301"/>
                    <a:pt x="1010" y="300"/>
                    <a:pt x="1084" y="300"/>
                  </a:cubicBezTo>
                  <a:cubicBezTo>
                    <a:pt x="1550" y="300"/>
                    <a:pt x="1883" y="365"/>
                    <a:pt x="2224" y="526"/>
                  </a:cubicBezTo>
                  <a:cubicBezTo>
                    <a:pt x="2307" y="564"/>
                    <a:pt x="2365" y="580"/>
                    <a:pt x="2400" y="580"/>
                  </a:cubicBezTo>
                  <a:cubicBezTo>
                    <a:pt x="2527" y="580"/>
                    <a:pt x="2360" y="369"/>
                    <a:pt x="2049" y="223"/>
                  </a:cubicBezTo>
                  <a:cubicBezTo>
                    <a:pt x="1757" y="72"/>
                    <a:pt x="1445" y="1"/>
                    <a:pt x="1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1930175" y="735175"/>
              <a:ext cx="27050" cy="11675"/>
            </a:xfrm>
            <a:custGeom>
              <a:avLst/>
              <a:gdLst/>
              <a:ahLst/>
              <a:cxnLst/>
              <a:rect l="l" t="t" r="r" b="b"/>
              <a:pathLst>
                <a:path w="1082" h="467" extrusionOk="0">
                  <a:moveTo>
                    <a:pt x="115" y="1"/>
                  </a:moveTo>
                  <a:cubicBezTo>
                    <a:pt x="107" y="1"/>
                    <a:pt x="100" y="2"/>
                    <a:pt x="94" y="3"/>
                  </a:cubicBezTo>
                  <a:cubicBezTo>
                    <a:pt x="1" y="26"/>
                    <a:pt x="24" y="38"/>
                    <a:pt x="280" y="178"/>
                  </a:cubicBezTo>
                  <a:cubicBezTo>
                    <a:pt x="594" y="339"/>
                    <a:pt x="907" y="466"/>
                    <a:pt x="1007" y="466"/>
                  </a:cubicBezTo>
                  <a:cubicBezTo>
                    <a:pt x="1022" y="466"/>
                    <a:pt x="1032" y="463"/>
                    <a:pt x="1037" y="457"/>
                  </a:cubicBezTo>
                  <a:cubicBezTo>
                    <a:pt x="1082" y="379"/>
                    <a:pt x="302"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2200575" y="736975"/>
              <a:ext cx="18950" cy="19900"/>
            </a:xfrm>
            <a:custGeom>
              <a:avLst/>
              <a:gdLst/>
              <a:ahLst/>
              <a:cxnLst/>
              <a:rect l="l" t="t" r="r" b="b"/>
              <a:pathLst>
                <a:path w="758" h="796" extrusionOk="0">
                  <a:moveTo>
                    <a:pt x="676" y="1"/>
                  </a:moveTo>
                  <a:cubicBezTo>
                    <a:pt x="606" y="1"/>
                    <a:pt x="210" y="420"/>
                    <a:pt x="94" y="606"/>
                  </a:cubicBezTo>
                  <a:cubicBezTo>
                    <a:pt x="36" y="699"/>
                    <a:pt x="1" y="781"/>
                    <a:pt x="24" y="793"/>
                  </a:cubicBezTo>
                  <a:cubicBezTo>
                    <a:pt x="27" y="794"/>
                    <a:pt x="31" y="795"/>
                    <a:pt x="35" y="795"/>
                  </a:cubicBezTo>
                  <a:cubicBezTo>
                    <a:pt x="121" y="795"/>
                    <a:pt x="484" y="492"/>
                    <a:pt x="606" y="315"/>
                  </a:cubicBezTo>
                  <a:cubicBezTo>
                    <a:pt x="722" y="117"/>
                    <a:pt x="757" y="1"/>
                    <a:pt x="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2064900" y="697850"/>
              <a:ext cx="5900" cy="14525"/>
            </a:xfrm>
            <a:custGeom>
              <a:avLst/>
              <a:gdLst/>
              <a:ahLst/>
              <a:cxnLst/>
              <a:rect l="l" t="t" r="r" b="b"/>
              <a:pathLst>
                <a:path w="236" h="581" extrusionOk="0">
                  <a:moveTo>
                    <a:pt x="157" y="1"/>
                  </a:moveTo>
                  <a:cubicBezTo>
                    <a:pt x="96" y="1"/>
                    <a:pt x="45" y="144"/>
                    <a:pt x="14" y="343"/>
                  </a:cubicBezTo>
                  <a:cubicBezTo>
                    <a:pt x="1" y="501"/>
                    <a:pt x="14" y="581"/>
                    <a:pt x="44" y="581"/>
                  </a:cubicBezTo>
                  <a:cubicBezTo>
                    <a:pt x="67" y="581"/>
                    <a:pt x="101" y="533"/>
                    <a:pt x="142" y="437"/>
                  </a:cubicBezTo>
                  <a:cubicBezTo>
                    <a:pt x="212" y="250"/>
                    <a:pt x="235" y="41"/>
                    <a:pt x="177" y="6"/>
                  </a:cubicBezTo>
                  <a:cubicBezTo>
                    <a:pt x="170" y="2"/>
                    <a:pt x="164" y="1"/>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2249775" y="672550"/>
              <a:ext cx="37075" cy="11250"/>
            </a:xfrm>
            <a:custGeom>
              <a:avLst/>
              <a:gdLst/>
              <a:ahLst/>
              <a:cxnLst/>
              <a:rect l="l" t="t" r="r" b="b"/>
              <a:pathLst>
                <a:path w="1483" h="450" extrusionOk="0">
                  <a:moveTo>
                    <a:pt x="692" y="0"/>
                  </a:moveTo>
                  <a:cubicBezTo>
                    <a:pt x="452" y="0"/>
                    <a:pt x="65" y="59"/>
                    <a:pt x="35" y="110"/>
                  </a:cubicBezTo>
                  <a:cubicBezTo>
                    <a:pt x="0" y="168"/>
                    <a:pt x="117" y="203"/>
                    <a:pt x="559" y="249"/>
                  </a:cubicBezTo>
                  <a:cubicBezTo>
                    <a:pt x="815" y="273"/>
                    <a:pt x="1094" y="331"/>
                    <a:pt x="1199" y="389"/>
                  </a:cubicBezTo>
                  <a:cubicBezTo>
                    <a:pt x="1293" y="429"/>
                    <a:pt x="1362" y="449"/>
                    <a:pt x="1406" y="449"/>
                  </a:cubicBezTo>
                  <a:cubicBezTo>
                    <a:pt x="1467" y="449"/>
                    <a:pt x="1482" y="411"/>
                    <a:pt x="1455" y="331"/>
                  </a:cubicBezTo>
                  <a:cubicBezTo>
                    <a:pt x="1397" y="203"/>
                    <a:pt x="1036" y="17"/>
                    <a:pt x="792" y="5"/>
                  </a:cubicBezTo>
                  <a:cubicBezTo>
                    <a:pt x="763" y="2"/>
                    <a:pt x="730" y="0"/>
                    <a:pt x="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2262575" y="691675"/>
              <a:ext cx="19950" cy="6450"/>
            </a:xfrm>
            <a:custGeom>
              <a:avLst/>
              <a:gdLst/>
              <a:ahLst/>
              <a:cxnLst/>
              <a:rect l="l" t="t" r="r" b="b"/>
              <a:pathLst>
                <a:path w="798" h="258" extrusionOk="0">
                  <a:moveTo>
                    <a:pt x="66" y="1"/>
                  </a:moveTo>
                  <a:cubicBezTo>
                    <a:pt x="44" y="1"/>
                    <a:pt x="29" y="3"/>
                    <a:pt x="24" y="8"/>
                  </a:cubicBezTo>
                  <a:cubicBezTo>
                    <a:pt x="0" y="67"/>
                    <a:pt x="187" y="160"/>
                    <a:pt x="454" y="230"/>
                  </a:cubicBezTo>
                  <a:cubicBezTo>
                    <a:pt x="527" y="249"/>
                    <a:pt x="590" y="258"/>
                    <a:pt x="639" y="258"/>
                  </a:cubicBezTo>
                  <a:cubicBezTo>
                    <a:pt x="764" y="258"/>
                    <a:pt x="797" y="203"/>
                    <a:pt x="664" y="136"/>
                  </a:cubicBezTo>
                  <a:cubicBezTo>
                    <a:pt x="555" y="77"/>
                    <a:pt x="194"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2082700" y="894125"/>
              <a:ext cx="10500" cy="22050"/>
            </a:xfrm>
            <a:custGeom>
              <a:avLst/>
              <a:gdLst/>
              <a:ahLst/>
              <a:cxnLst/>
              <a:rect l="l" t="t" r="r" b="b"/>
              <a:pathLst>
                <a:path w="420" h="882" extrusionOk="0">
                  <a:moveTo>
                    <a:pt x="96" y="1"/>
                  </a:moveTo>
                  <a:cubicBezTo>
                    <a:pt x="61" y="1"/>
                    <a:pt x="31" y="36"/>
                    <a:pt x="12" y="107"/>
                  </a:cubicBezTo>
                  <a:cubicBezTo>
                    <a:pt x="0" y="188"/>
                    <a:pt x="35" y="304"/>
                    <a:pt x="198" y="665"/>
                  </a:cubicBezTo>
                  <a:cubicBezTo>
                    <a:pt x="253" y="802"/>
                    <a:pt x="322" y="882"/>
                    <a:pt x="366" y="882"/>
                  </a:cubicBezTo>
                  <a:cubicBezTo>
                    <a:pt x="378" y="882"/>
                    <a:pt x="389" y="876"/>
                    <a:pt x="396" y="863"/>
                  </a:cubicBezTo>
                  <a:cubicBezTo>
                    <a:pt x="420" y="828"/>
                    <a:pt x="257" y="188"/>
                    <a:pt x="187" y="72"/>
                  </a:cubicBezTo>
                  <a:cubicBezTo>
                    <a:pt x="155" y="24"/>
                    <a:pt x="124"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1791650" y="725850"/>
              <a:ext cx="57650" cy="36125"/>
            </a:xfrm>
            <a:custGeom>
              <a:avLst/>
              <a:gdLst/>
              <a:ahLst/>
              <a:cxnLst/>
              <a:rect l="l" t="t" r="r" b="b"/>
              <a:pathLst>
                <a:path w="2306" h="1445" extrusionOk="0">
                  <a:moveTo>
                    <a:pt x="108" y="1"/>
                  </a:moveTo>
                  <a:cubicBezTo>
                    <a:pt x="94" y="1"/>
                    <a:pt x="83" y="10"/>
                    <a:pt x="70" y="27"/>
                  </a:cubicBezTo>
                  <a:cubicBezTo>
                    <a:pt x="0" y="132"/>
                    <a:pt x="280" y="516"/>
                    <a:pt x="664" y="842"/>
                  </a:cubicBezTo>
                  <a:cubicBezTo>
                    <a:pt x="966" y="1098"/>
                    <a:pt x="1572" y="1366"/>
                    <a:pt x="2026" y="1436"/>
                  </a:cubicBezTo>
                  <a:cubicBezTo>
                    <a:pt x="2084" y="1441"/>
                    <a:pt x="2142" y="1444"/>
                    <a:pt x="2187" y="1444"/>
                  </a:cubicBezTo>
                  <a:cubicBezTo>
                    <a:pt x="2233" y="1444"/>
                    <a:pt x="2265" y="1441"/>
                    <a:pt x="2270" y="1436"/>
                  </a:cubicBezTo>
                  <a:cubicBezTo>
                    <a:pt x="2305" y="1377"/>
                    <a:pt x="1968" y="1144"/>
                    <a:pt x="1572" y="947"/>
                  </a:cubicBezTo>
                  <a:cubicBezTo>
                    <a:pt x="1199" y="772"/>
                    <a:pt x="559" y="353"/>
                    <a:pt x="245" y="97"/>
                  </a:cubicBezTo>
                  <a:cubicBezTo>
                    <a:pt x="170" y="30"/>
                    <a:pt x="134"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42275" y="920225"/>
              <a:ext cx="51250" cy="12500"/>
            </a:xfrm>
            <a:custGeom>
              <a:avLst/>
              <a:gdLst/>
              <a:ahLst/>
              <a:cxnLst/>
              <a:rect l="l" t="t" r="r" b="b"/>
              <a:pathLst>
                <a:path w="2050" h="500" extrusionOk="0">
                  <a:moveTo>
                    <a:pt x="66" y="0"/>
                  </a:moveTo>
                  <a:cubicBezTo>
                    <a:pt x="45" y="0"/>
                    <a:pt x="35" y="15"/>
                    <a:pt x="24" y="41"/>
                  </a:cubicBezTo>
                  <a:cubicBezTo>
                    <a:pt x="1" y="87"/>
                    <a:pt x="36" y="145"/>
                    <a:pt x="94" y="204"/>
                  </a:cubicBezTo>
                  <a:cubicBezTo>
                    <a:pt x="257" y="355"/>
                    <a:pt x="490" y="448"/>
                    <a:pt x="839" y="483"/>
                  </a:cubicBezTo>
                  <a:cubicBezTo>
                    <a:pt x="931" y="494"/>
                    <a:pt x="1042" y="499"/>
                    <a:pt x="1159" y="499"/>
                  </a:cubicBezTo>
                  <a:cubicBezTo>
                    <a:pt x="1517" y="499"/>
                    <a:pt x="1927" y="451"/>
                    <a:pt x="1980" y="390"/>
                  </a:cubicBezTo>
                  <a:cubicBezTo>
                    <a:pt x="2050" y="308"/>
                    <a:pt x="1934" y="297"/>
                    <a:pt x="1340" y="285"/>
                  </a:cubicBezTo>
                  <a:cubicBezTo>
                    <a:pt x="781" y="285"/>
                    <a:pt x="455" y="227"/>
                    <a:pt x="222" y="75"/>
                  </a:cubicBezTo>
                  <a:cubicBezTo>
                    <a:pt x="138" y="23"/>
                    <a:pt x="93"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767475" y="503500"/>
              <a:ext cx="584775" cy="553650"/>
            </a:xfrm>
            <a:custGeom>
              <a:avLst/>
              <a:gdLst/>
              <a:ahLst/>
              <a:cxnLst/>
              <a:rect l="l" t="t" r="r" b="b"/>
              <a:pathLst>
                <a:path w="23391" h="22146" extrusionOk="0">
                  <a:moveTo>
                    <a:pt x="9410" y="324"/>
                  </a:moveTo>
                  <a:cubicBezTo>
                    <a:pt x="9874" y="324"/>
                    <a:pt x="10329" y="483"/>
                    <a:pt x="11049" y="864"/>
                  </a:cubicBezTo>
                  <a:cubicBezTo>
                    <a:pt x="11748" y="1237"/>
                    <a:pt x="12016" y="1330"/>
                    <a:pt x="12668" y="1446"/>
                  </a:cubicBezTo>
                  <a:cubicBezTo>
                    <a:pt x="13320" y="1563"/>
                    <a:pt x="13541" y="1644"/>
                    <a:pt x="13867" y="1842"/>
                  </a:cubicBezTo>
                  <a:cubicBezTo>
                    <a:pt x="14658" y="2331"/>
                    <a:pt x="15101" y="3228"/>
                    <a:pt x="14996" y="4136"/>
                  </a:cubicBezTo>
                  <a:cubicBezTo>
                    <a:pt x="14891" y="4986"/>
                    <a:pt x="14367" y="6185"/>
                    <a:pt x="13098" y="8420"/>
                  </a:cubicBezTo>
                  <a:cubicBezTo>
                    <a:pt x="12621" y="9282"/>
                    <a:pt x="12225" y="10073"/>
                    <a:pt x="12179" y="10295"/>
                  </a:cubicBezTo>
                  <a:cubicBezTo>
                    <a:pt x="12170" y="10320"/>
                    <a:pt x="12162" y="10339"/>
                    <a:pt x="12158" y="10339"/>
                  </a:cubicBezTo>
                  <a:cubicBezTo>
                    <a:pt x="12156" y="10339"/>
                    <a:pt x="12155" y="10336"/>
                    <a:pt x="12155" y="10330"/>
                  </a:cubicBezTo>
                  <a:cubicBezTo>
                    <a:pt x="12144" y="10318"/>
                    <a:pt x="12225" y="9887"/>
                    <a:pt x="12318" y="9386"/>
                  </a:cubicBezTo>
                  <a:cubicBezTo>
                    <a:pt x="12540" y="8257"/>
                    <a:pt x="12598" y="7780"/>
                    <a:pt x="12563" y="7349"/>
                  </a:cubicBezTo>
                  <a:cubicBezTo>
                    <a:pt x="12535" y="6835"/>
                    <a:pt x="12371" y="6538"/>
                    <a:pt x="12139" y="6538"/>
                  </a:cubicBezTo>
                  <a:cubicBezTo>
                    <a:pt x="12082" y="6538"/>
                    <a:pt x="12022" y="6556"/>
                    <a:pt x="11957" y="6592"/>
                  </a:cubicBezTo>
                  <a:cubicBezTo>
                    <a:pt x="11585" y="6814"/>
                    <a:pt x="11306" y="8187"/>
                    <a:pt x="11375" y="9398"/>
                  </a:cubicBezTo>
                  <a:lnTo>
                    <a:pt x="11410" y="9852"/>
                  </a:lnTo>
                  <a:lnTo>
                    <a:pt x="11340" y="9573"/>
                  </a:lnTo>
                  <a:cubicBezTo>
                    <a:pt x="11247" y="9235"/>
                    <a:pt x="11038" y="7954"/>
                    <a:pt x="11014" y="7675"/>
                  </a:cubicBezTo>
                  <a:cubicBezTo>
                    <a:pt x="11007" y="7525"/>
                    <a:pt x="10972" y="7445"/>
                    <a:pt x="10929" y="7445"/>
                  </a:cubicBezTo>
                  <a:cubicBezTo>
                    <a:pt x="10908" y="7445"/>
                    <a:pt x="10886" y="7463"/>
                    <a:pt x="10863" y="7500"/>
                  </a:cubicBezTo>
                  <a:cubicBezTo>
                    <a:pt x="10770" y="7652"/>
                    <a:pt x="10840" y="8711"/>
                    <a:pt x="11003" y="9736"/>
                  </a:cubicBezTo>
                  <a:cubicBezTo>
                    <a:pt x="11026" y="9887"/>
                    <a:pt x="11049" y="10004"/>
                    <a:pt x="11038" y="10004"/>
                  </a:cubicBezTo>
                  <a:cubicBezTo>
                    <a:pt x="11038" y="9992"/>
                    <a:pt x="10945" y="9829"/>
                    <a:pt x="10851" y="9619"/>
                  </a:cubicBezTo>
                  <a:cubicBezTo>
                    <a:pt x="10758" y="9410"/>
                    <a:pt x="10386" y="8711"/>
                    <a:pt x="10025" y="8059"/>
                  </a:cubicBezTo>
                  <a:cubicBezTo>
                    <a:pt x="9222" y="6557"/>
                    <a:pt x="8931" y="5929"/>
                    <a:pt x="8372" y="4473"/>
                  </a:cubicBezTo>
                  <a:cubicBezTo>
                    <a:pt x="7592" y="2424"/>
                    <a:pt x="7499" y="2122"/>
                    <a:pt x="7557" y="1656"/>
                  </a:cubicBezTo>
                  <a:cubicBezTo>
                    <a:pt x="7568" y="1446"/>
                    <a:pt x="7615" y="1342"/>
                    <a:pt x="7755" y="1109"/>
                  </a:cubicBezTo>
                  <a:cubicBezTo>
                    <a:pt x="7987" y="725"/>
                    <a:pt x="8325" y="515"/>
                    <a:pt x="8872" y="387"/>
                  </a:cubicBezTo>
                  <a:cubicBezTo>
                    <a:pt x="9062" y="346"/>
                    <a:pt x="9237" y="324"/>
                    <a:pt x="9410" y="324"/>
                  </a:cubicBezTo>
                  <a:close/>
                  <a:moveTo>
                    <a:pt x="12106" y="6818"/>
                  </a:moveTo>
                  <a:cubicBezTo>
                    <a:pt x="12159" y="6818"/>
                    <a:pt x="12196" y="6917"/>
                    <a:pt x="12237" y="7128"/>
                  </a:cubicBezTo>
                  <a:cubicBezTo>
                    <a:pt x="12318" y="7535"/>
                    <a:pt x="12283" y="8071"/>
                    <a:pt x="12062" y="9340"/>
                  </a:cubicBezTo>
                  <a:cubicBezTo>
                    <a:pt x="11969" y="9899"/>
                    <a:pt x="11876" y="10434"/>
                    <a:pt x="11864" y="10527"/>
                  </a:cubicBezTo>
                  <a:cubicBezTo>
                    <a:pt x="11853" y="10615"/>
                    <a:pt x="11832" y="10692"/>
                    <a:pt x="11830" y="10692"/>
                  </a:cubicBezTo>
                  <a:cubicBezTo>
                    <a:pt x="11830" y="10692"/>
                    <a:pt x="11829" y="10691"/>
                    <a:pt x="11829" y="10690"/>
                  </a:cubicBezTo>
                  <a:cubicBezTo>
                    <a:pt x="11783" y="10667"/>
                    <a:pt x="11643" y="9340"/>
                    <a:pt x="11643" y="8944"/>
                  </a:cubicBezTo>
                  <a:cubicBezTo>
                    <a:pt x="11620" y="8083"/>
                    <a:pt x="11748" y="7303"/>
                    <a:pt x="11957" y="6965"/>
                  </a:cubicBezTo>
                  <a:cubicBezTo>
                    <a:pt x="12020" y="6868"/>
                    <a:pt x="12067" y="6818"/>
                    <a:pt x="12106" y="6818"/>
                  </a:cubicBezTo>
                  <a:close/>
                  <a:moveTo>
                    <a:pt x="3130" y="5230"/>
                  </a:moveTo>
                  <a:cubicBezTo>
                    <a:pt x="3146" y="5230"/>
                    <a:pt x="3163" y="5230"/>
                    <a:pt x="3179" y="5230"/>
                  </a:cubicBezTo>
                  <a:cubicBezTo>
                    <a:pt x="3668" y="5230"/>
                    <a:pt x="4076" y="5347"/>
                    <a:pt x="5030" y="5742"/>
                  </a:cubicBezTo>
                  <a:cubicBezTo>
                    <a:pt x="5892" y="6103"/>
                    <a:pt x="5962" y="6115"/>
                    <a:pt x="7010" y="6313"/>
                  </a:cubicBezTo>
                  <a:cubicBezTo>
                    <a:pt x="7533" y="6406"/>
                    <a:pt x="8220" y="6953"/>
                    <a:pt x="8907" y="7850"/>
                  </a:cubicBezTo>
                  <a:cubicBezTo>
                    <a:pt x="9396" y="8467"/>
                    <a:pt x="10467" y="10178"/>
                    <a:pt x="10397" y="10201"/>
                  </a:cubicBezTo>
                  <a:cubicBezTo>
                    <a:pt x="10386" y="10201"/>
                    <a:pt x="10211" y="10038"/>
                    <a:pt x="10002" y="9829"/>
                  </a:cubicBezTo>
                  <a:cubicBezTo>
                    <a:pt x="9358" y="9174"/>
                    <a:pt x="8694" y="8626"/>
                    <a:pt x="8552" y="8626"/>
                  </a:cubicBezTo>
                  <a:cubicBezTo>
                    <a:pt x="8545" y="8626"/>
                    <a:pt x="8539" y="8627"/>
                    <a:pt x="8535" y="8630"/>
                  </a:cubicBezTo>
                  <a:cubicBezTo>
                    <a:pt x="8511" y="8653"/>
                    <a:pt x="8674" y="8851"/>
                    <a:pt x="8942" y="9130"/>
                  </a:cubicBezTo>
                  <a:cubicBezTo>
                    <a:pt x="9423" y="9623"/>
                    <a:pt x="10367" y="10691"/>
                    <a:pt x="10341" y="10691"/>
                  </a:cubicBezTo>
                  <a:cubicBezTo>
                    <a:pt x="10341" y="10691"/>
                    <a:pt x="10340" y="10691"/>
                    <a:pt x="10339" y="10690"/>
                  </a:cubicBezTo>
                  <a:cubicBezTo>
                    <a:pt x="10316" y="10679"/>
                    <a:pt x="10071" y="10481"/>
                    <a:pt x="9792" y="10248"/>
                  </a:cubicBezTo>
                  <a:cubicBezTo>
                    <a:pt x="9513" y="10027"/>
                    <a:pt x="9035" y="9654"/>
                    <a:pt x="8733" y="9433"/>
                  </a:cubicBezTo>
                  <a:cubicBezTo>
                    <a:pt x="7902" y="8821"/>
                    <a:pt x="7203" y="8518"/>
                    <a:pt x="6631" y="8518"/>
                  </a:cubicBezTo>
                  <a:cubicBezTo>
                    <a:pt x="6440" y="8518"/>
                    <a:pt x="6264" y="8551"/>
                    <a:pt x="6101" y="8618"/>
                  </a:cubicBezTo>
                  <a:cubicBezTo>
                    <a:pt x="5927" y="8700"/>
                    <a:pt x="5869" y="8746"/>
                    <a:pt x="5764" y="8921"/>
                  </a:cubicBezTo>
                  <a:cubicBezTo>
                    <a:pt x="5612" y="9177"/>
                    <a:pt x="5601" y="9352"/>
                    <a:pt x="5729" y="9596"/>
                  </a:cubicBezTo>
                  <a:cubicBezTo>
                    <a:pt x="5857" y="9841"/>
                    <a:pt x="6299" y="10085"/>
                    <a:pt x="7173" y="10399"/>
                  </a:cubicBezTo>
                  <a:cubicBezTo>
                    <a:pt x="7848" y="10644"/>
                    <a:pt x="8814" y="11051"/>
                    <a:pt x="8826" y="11098"/>
                  </a:cubicBezTo>
                  <a:cubicBezTo>
                    <a:pt x="8826" y="11099"/>
                    <a:pt x="8824" y="11099"/>
                    <a:pt x="8821" y="11099"/>
                  </a:cubicBezTo>
                  <a:cubicBezTo>
                    <a:pt x="8779" y="11099"/>
                    <a:pt x="8436" y="11021"/>
                    <a:pt x="8011" y="10923"/>
                  </a:cubicBezTo>
                  <a:cubicBezTo>
                    <a:pt x="7035" y="10685"/>
                    <a:pt x="6236" y="10520"/>
                    <a:pt x="6057" y="10520"/>
                  </a:cubicBezTo>
                  <a:cubicBezTo>
                    <a:pt x="6035" y="10520"/>
                    <a:pt x="6022" y="10522"/>
                    <a:pt x="6020" y="10527"/>
                  </a:cubicBezTo>
                  <a:cubicBezTo>
                    <a:pt x="5973" y="10597"/>
                    <a:pt x="6416" y="10760"/>
                    <a:pt x="7475" y="11063"/>
                  </a:cubicBezTo>
                  <a:cubicBezTo>
                    <a:pt x="8919" y="11482"/>
                    <a:pt x="9524" y="11668"/>
                    <a:pt x="9466" y="11680"/>
                  </a:cubicBezTo>
                  <a:cubicBezTo>
                    <a:pt x="9341" y="11701"/>
                    <a:pt x="7967" y="11740"/>
                    <a:pt x="7291" y="11740"/>
                  </a:cubicBezTo>
                  <a:cubicBezTo>
                    <a:pt x="7209" y="11740"/>
                    <a:pt x="7137" y="11740"/>
                    <a:pt x="7079" y="11738"/>
                  </a:cubicBezTo>
                  <a:cubicBezTo>
                    <a:pt x="5182" y="11703"/>
                    <a:pt x="3307" y="11319"/>
                    <a:pt x="2073" y="10725"/>
                  </a:cubicBezTo>
                  <a:cubicBezTo>
                    <a:pt x="1852" y="10609"/>
                    <a:pt x="1642" y="10504"/>
                    <a:pt x="1608" y="10481"/>
                  </a:cubicBezTo>
                  <a:cubicBezTo>
                    <a:pt x="1107" y="10108"/>
                    <a:pt x="897" y="9899"/>
                    <a:pt x="711" y="9584"/>
                  </a:cubicBezTo>
                  <a:cubicBezTo>
                    <a:pt x="362" y="9014"/>
                    <a:pt x="432" y="8292"/>
                    <a:pt x="956" y="6988"/>
                  </a:cubicBezTo>
                  <a:cubicBezTo>
                    <a:pt x="1258" y="6266"/>
                    <a:pt x="1584" y="5766"/>
                    <a:pt x="1910" y="5556"/>
                  </a:cubicBezTo>
                  <a:cubicBezTo>
                    <a:pt x="2201" y="5366"/>
                    <a:pt x="2718" y="5230"/>
                    <a:pt x="3130" y="5230"/>
                  </a:cubicBezTo>
                  <a:close/>
                  <a:moveTo>
                    <a:pt x="6646" y="8867"/>
                  </a:moveTo>
                  <a:cubicBezTo>
                    <a:pt x="6749" y="8867"/>
                    <a:pt x="6860" y="8877"/>
                    <a:pt x="6975" y="8898"/>
                  </a:cubicBezTo>
                  <a:cubicBezTo>
                    <a:pt x="7382" y="8979"/>
                    <a:pt x="8185" y="9468"/>
                    <a:pt x="9408" y="10388"/>
                  </a:cubicBezTo>
                  <a:cubicBezTo>
                    <a:pt x="10502" y="11226"/>
                    <a:pt x="10956" y="11587"/>
                    <a:pt x="11294" y="11925"/>
                  </a:cubicBezTo>
                  <a:lnTo>
                    <a:pt x="11527" y="12157"/>
                  </a:lnTo>
                  <a:lnTo>
                    <a:pt x="11224" y="12018"/>
                  </a:lnTo>
                  <a:cubicBezTo>
                    <a:pt x="11061" y="11936"/>
                    <a:pt x="10537" y="11657"/>
                    <a:pt x="10060" y="11389"/>
                  </a:cubicBezTo>
                  <a:cubicBezTo>
                    <a:pt x="9059" y="10819"/>
                    <a:pt x="8279" y="10458"/>
                    <a:pt x="7289" y="10097"/>
                  </a:cubicBezTo>
                  <a:cubicBezTo>
                    <a:pt x="6264" y="9724"/>
                    <a:pt x="5904" y="9480"/>
                    <a:pt x="5962" y="9200"/>
                  </a:cubicBezTo>
                  <a:cubicBezTo>
                    <a:pt x="6007" y="8991"/>
                    <a:pt x="6280" y="8867"/>
                    <a:pt x="6646" y="8867"/>
                  </a:cubicBezTo>
                  <a:close/>
                  <a:moveTo>
                    <a:pt x="18205" y="8687"/>
                  </a:moveTo>
                  <a:cubicBezTo>
                    <a:pt x="18289" y="8687"/>
                    <a:pt x="18368" y="8703"/>
                    <a:pt x="18442" y="8735"/>
                  </a:cubicBezTo>
                  <a:cubicBezTo>
                    <a:pt x="18570" y="8793"/>
                    <a:pt x="18594" y="8828"/>
                    <a:pt x="18640" y="9002"/>
                  </a:cubicBezTo>
                  <a:cubicBezTo>
                    <a:pt x="18757" y="9515"/>
                    <a:pt x="18372" y="10027"/>
                    <a:pt x="17325" y="10737"/>
                  </a:cubicBezTo>
                  <a:cubicBezTo>
                    <a:pt x="16184" y="11517"/>
                    <a:pt x="15264" y="11866"/>
                    <a:pt x="13785" y="12064"/>
                  </a:cubicBezTo>
                  <a:cubicBezTo>
                    <a:pt x="13378" y="12111"/>
                    <a:pt x="12901" y="12204"/>
                    <a:pt x="12714" y="12251"/>
                  </a:cubicBezTo>
                  <a:cubicBezTo>
                    <a:pt x="12590" y="12285"/>
                    <a:pt x="12511" y="12305"/>
                    <a:pt x="12477" y="12305"/>
                  </a:cubicBezTo>
                  <a:cubicBezTo>
                    <a:pt x="12419" y="12305"/>
                    <a:pt x="12493" y="12246"/>
                    <a:pt x="12691" y="12099"/>
                  </a:cubicBezTo>
                  <a:cubicBezTo>
                    <a:pt x="12761" y="12053"/>
                    <a:pt x="13145" y="11878"/>
                    <a:pt x="13552" y="11715"/>
                  </a:cubicBezTo>
                  <a:cubicBezTo>
                    <a:pt x="14845" y="11203"/>
                    <a:pt x="15113" y="11040"/>
                    <a:pt x="16137" y="10085"/>
                  </a:cubicBezTo>
                  <a:cubicBezTo>
                    <a:pt x="17211" y="9088"/>
                    <a:pt x="17787" y="8687"/>
                    <a:pt x="18205" y="8687"/>
                  </a:cubicBezTo>
                  <a:close/>
                  <a:moveTo>
                    <a:pt x="11339" y="12695"/>
                  </a:moveTo>
                  <a:cubicBezTo>
                    <a:pt x="11391" y="12695"/>
                    <a:pt x="11419" y="12702"/>
                    <a:pt x="11410" y="12716"/>
                  </a:cubicBezTo>
                  <a:cubicBezTo>
                    <a:pt x="11399" y="12728"/>
                    <a:pt x="11224" y="12821"/>
                    <a:pt x="11014" y="12937"/>
                  </a:cubicBezTo>
                  <a:cubicBezTo>
                    <a:pt x="10549" y="13170"/>
                    <a:pt x="9943" y="13578"/>
                    <a:pt x="9315" y="14078"/>
                  </a:cubicBezTo>
                  <a:cubicBezTo>
                    <a:pt x="8721" y="14544"/>
                    <a:pt x="8476" y="14684"/>
                    <a:pt x="8220" y="14695"/>
                  </a:cubicBezTo>
                  <a:cubicBezTo>
                    <a:pt x="8174" y="14700"/>
                    <a:pt x="8134" y="14702"/>
                    <a:pt x="8100" y="14702"/>
                  </a:cubicBezTo>
                  <a:cubicBezTo>
                    <a:pt x="7945" y="14702"/>
                    <a:pt x="7906" y="14654"/>
                    <a:pt x="7906" y="14521"/>
                  </a:cubicBezTo>
                  <a:cubicBezTo>
                    <a:pt x="7894" y="14067"/>
                    <a:pt x="9256" y="13182"/>
                    <a:pt x="10502" y="12833"/>
                  </a:cubicBezTo>
                  <a:cubicBezTo>
                    <a:pt x="10799" y="12754"/>
                    <a:pt x="11181" y="12695"/>
                    <a:pt x="11339" y="12695"/>
                  </a:cubicBezTo>
                  <a:close/>
                  <a:moveTo>
                    <a:pt x="19867" y="5305"/>
                  </a:moveTo>
                  <a:cubicBezTo>
                    <a:pt x="20692" y="5305"/>
                    <a:pt x="21348" y="5540"/>
                    <a:pt x="21644" y="6034"/>
                  </a:cubicBezTo>
                  <a:cubicBezTo>
                    <a:pt x="21865" y="6406"/>
                    <a:pt x="21923" y="6790"/>
                    <a:pt x="21865" y="7652"/>
                  </a:cubicBezTo>
                  <a:cubicBezTo>
                    <a:pt x="21795" y="8653"/>
                    <a:pt x="21888" y="9142"/>
                    <a:pt x="22307" y="9945"/>
                  </a:cubicBezTo>
                  <a:cubicBezTo>
                    <a:pt x="22913" y="11086"/>
                    <a:pt x="23053" y="11494"/>
                    <a:pt x="22994" y="12076"/>
                  </a:cubicBezTo>
                  <a:cubicBezTo>
                    <a:pt x="22948" y="12553"/>
                    <a:pt x="22808" y="12891"/>
                    <a:pt x="22470" y="13391"/>
                  </a:cubicBezTo>
                  <a:cubicBezTo>
                    <a:pt x="22133" y="13892"/>
                    <a:pt x="21807" y="14195"/>
                    <a:pt x="21236" y="14544"/>
                  </a:cubicBezTo>
                  <a:cubicBezTo>
                    <a:pt x="20469" y="14992"/>
                    <a:pt x="19630" y="15210"/>
                    <a:pt x="18623" y="15210"/>
                  </a:cubicBezTo>
                  <a:cubicBezTo>
                    <a:pt x="18347" y="15210"/>
                    <a:pt x="18058" y="15194"/>
                    <a:pt x="17755" y="15161"/>
                  </a:cubicBezTo>
                  <a:cubicBezTo>
                    <a:pt x="16696" y="15045"/>
                    <a:pt x="15578" y="14719"/>
                    <a:pt x="14472" y="14195"/>
                  </a:cubicBezTo>
                  <a:cubicBezTo>
                    <a:pt x="14204" y="14067"/>
                    <a:pt x="13704" y="13811"/>
                    <a:pt x="13378" y="13624"/>
                  </a:cubicBezTo>
                  <a:lnTo>
                    <a:pt x="12772" y="13275"/>
                  </a:lnTo>
                  <a:lnTo>
                    <a:pt x="13145" y="13403"/>
                  </a:lnTo>
                  <a:cubicBezTo>
                    <a:pt x="14198" y="13780"/>
                    <a:pt x="15293" y="13999"/>
                    <a:pt x="16159" y="13999"/>
                  </a:cubicBezTo>
                  <a:cubicBezTo>
                    <a:pt x="16203" y="13999"/>
                    <a:pt x="16246" y="13998"/>
                    <a:pt x="16288" y="13997"/>
                  </a:cubicBezTo>
                  <a:cubicBezTo>
                    <a:pt x="16673" y="13997"/>
                    <a:pt x="16754" y="13974"/>
                    <a:pt x="16684" y="13880"/>
                  </a:cubicBezTo>
                  <a:cubicBezTo>
                    <a:pt x="16661" y="13846"/>
                    <a:pt x="16428" y="13799"/>
                    <a:pt x="16137" y="13764"/>
                  </a:cubicBezTo>
                  <a:cubicBezTo>
                    <a:pt x="15485" y="13694"/>
                    <a:pt x="15078" y="13613"/>
                    <a:pt x="14379" y="13438"/>
                  </a:cubicBezTo>
                  <a:cubicBezTo>
                    <a:pt x="13867" y="13322"/>
                    <a:pt x="12924" y="13007"/>
                    <a:pt x="12796" y="12937"/>
                  </a:cubicBezTo>
                  <a:cubicBezTo>
                    <a:pt x="12784" y="12926"/>
                    <a:pt x="12834" y="12920"/>
                    <a:pt x="12922" y="12920"/>
                  </a:cubicBezTo>
                  <a:cubicBezTo>
                    <a:pt x="13011" y="12920"/>
                    <a:pt x="13139" y="12926"/>
                    <a:pt x="13285" y="12937"/>
                  </a:cubicBezTo>
                  <a:cubicBezTo>
                    <a:pt x="13587" y="12961"/>
                    <a:pt x="13929" y="12971"/>
                    <a:pt x="14252" y="12971"/>
                  </a:cubicBezTo>
                  <a:cubicBezTo>
                    <a:pt x="14898" y="12971"/>
                    <a:pt x="15470" y="12930"/>
                    <a:pt x="15508" y="12868"/>
                  </a:cubicBezTo>
                  <a:cubicBezTo>
                    <a:pt x="15543" y="12809"/>
                    <a:pt x="15439" y="12798"/>
                    <a:pt x="14658" y="12786"/>
                  </a:cubicBezTo>
                  <a:cubicBezTo>
                    <a:pt x="13960" y="12774"/>
                    <a:pt x="12784" y="12670"/>
                    <a:pt x="12691" y="12611"/>
                  </a:cubicBezTo>
                  <a:cubicBezTo>
                    <a:pt x="12621" y="12565"/>
                    <a:pt x="13005" y="12483"/>
                    <a:pt x="13855" y="12355"/>
                  </a:cubicBezTo>
                  <a:cubicBezTo>
                    <a:pt x="15590" y="12111"/>
                    <a:pt x="16614" y="11703"/>
                    <a:pt x="17767" y="10807"/>
                  </a:cubicBezTo>
                  <a:cubicBezTo>
                    <a:pt x="18396" y="10318"/>
                    <a:pt x="18733" y="9910"/>
                    <a:pt x="18850" y="9491"/>
                  </a:cubicBezTo>
                  <a:cubicBezTo>
                    <a:pt x="18943" y="9154"/>
                    <a:pt x="18873" y="8828"/>
                    <a:pt x="18663" y="8665"/>
                  </a:cubicBezTo>
                  <a:cubicBezTo>
                    <a:pt x="18493" y="8539"/>
                    <a:pt x="18384" y="8489"/>
                    <a:pt x="18226" y="8489"/>
                  </a:cubicBezTo>
                  <a:cubicBezTo>
                    <a:pt x="18179" y="8489"/>
                    <a:pt x="18128" y="8494"/>
                    <a:pt x="18070" y="8502"/>
                  </a:cubicBezTo>
                  <a:cubicBezTo>
                    <a:pt x="17569" y="8583"/>
                    <a:pt x="17150" y="8863"/>
                    <a:pt x="15986" y="9910"/>
                  </a:cubicBezTo>
                  <a:cubicBezTo>
                    <a:pt x="15031" y="10760"/>
                    <a:pt x="14600" y="11040"/>
                    <a:pt x="13599" y="11436"/>
                  </a:cubicBezTo>
                  <a:cubicBezTo>
                    <a:pt x="13192" y="11599"/>
                    <a:pt x="12807" y="11750"/>
                    <a:pt x="12749" y="11785"/>
                  </a:cubicBezTo>
                  <a:cubicBezTo>
                    <a:pt x="12717" y="11798"/>
                    <a:pt x="12694" y="11806"/>
                    <a:pt x="12684" y="11806"/>
                  </a:cubicBezTo>
                  <a:cubicBezTo>
                    <a:pt x="12655" y="11806"/>
                    <a:pt x="12706" y="11749"/>
                    <a:pt x="12866" y="11564"/>
                  </a:cubicBezTo>
                  <a:cubicBezTo>
                    <a:pt x="13366" y="10993"/>
                    <a:pt x="13983" y="10434"/>
                    <a:pt x="14752" y="9875"/>
                  </a:cubicBezTo>
                  <a:cubicBezTo>
                    <a:pt x="15066" y="9654"/>
                    <a:pt x="15310" y="9456"/>
                    <a:pt x="15310" y="9433"/>
                  </a:cubicBezTo>
                  <a:cubicBezTo>
                    <a:pt x="15304" y="9408"/>
                    <a:pt x="15282" y="9396"/>
                    <a:pt x="15247" y="9396"/>
                  </a:cubicBezTo>
                  <a:cubicBezTo>
                    <a:pt x="14928" y="9396"/>
                    <a:pt x="13528" y="10393"/>
                    <a:pt x="12772" y="11191"/>
                  </a:cubicBezTo>
                  <a:cubicBezTo>
                    <a:pt x="12615" y="11356"/>
                    <a:pt x="12545" y="11424"/>
                    <a:pt x="12524" y="11424"/>
                  </a:cubicBezTo>
                  <a:cubicBezTo>
                    <a:pt x="12512" y="11424"/>
                    <a:pt x="12515" y="11403"/>
                    <a:pt x="12528" y="11366"/>
                  </a:cubicBezTo>
                  <a:cubicBezTo>
                    <a:pt x="12563" y="11249"/>
                    <a:pt x="13075" y="10458"/>
                    <a:pt x="13681" y="9608"/>
                  </a:cubicBezTo>
                  <a:cubicBezTo>
                    <a:pt x="13925" y="9258"/>
                    <a:pt x="13948" y="9200"/>
                    <a:pt x="13902" y="9177"/>
                  </a:cubicBezTo>
                  <a:cubicBezTo>
                    <a:pt x="13893" y="9170"/>
                    <a:pt x="13883" y="9167"/>
                    <a:pt x="13873" y="9167"/>
                  </a:cubicBezTo>
                  <a:cubicBezTo>
                    <a:pt x="13826" y="9167"/>
                    <a:pt x="13757" y="9229"/>
                    <a:pt x="13634" y="9352"/>
                  </a:cubicBezTo>
                  <a:cubicBezTo>
                    <a:pt x="13436" y="9538"/>
                    <a:pt x="12807" y="10341"/>
                    <a:pt x="12505" y="10760"/>
                  </a:cubicBezTo>
                  <a:cubicBezTo>
                    <a:pt x="12472" y="10808"/>
                    <a:pt x="12452" y="10830"/>
                    <a:pt x="12444" y="10830"/>
                  </a:cubicBezTo>
                  <a:cubicBezTo>
                    <a:pt x="12403" y="10830"/>
                    <a:pt x="12690" y="10217"/>
                    <a:pt x="12994" y="9678"/>
                  </a:cubicBezTo>
                  <a:cubicBezTo>
                    <a:pt x="13657" y="8537"/>
                    <a:pt x="14507" y="7629"/>
                    <a:pt x="15706" y="6779"/>
                  </a:cubicBezTo>
                  <a:cubicBezTo>
                    <a:pt x="17054" y="5820"/>
                    <a:pt x="18646" y="5305"/>
                    <a:pt x="19867" y="5305"/>
                  </a:cubicBezTo>
                  <a:close/>
                  <a:moveTo>
                    <a:pt x="11758" y="13011"/>
                  </a:moveTo>
                  <a:cubicBezTo>
                    <a:pt x="11765" y="13011"/>
                    <a:pt x="11774" y="13013"/>
                    <a:pt x="11783" y="13019"/>
                  </a:cubicBezTo>
                  <a:cubicBezTo>
                    <a:pt x="11888" y="13077"/>
                    <a:pt x="12155" y="13554"/>
                    <a:pt x="12458" y="14218"/>
                  </a:cubicBezTo>
                  <a:cubicBezTo>
                    <a:pt x="12644" y="14626"/>
                    <a:pt x="12889" y="15138"/>
                    <a:pt x="12994" y="15371"/>
                  </a:cubicBezTo>
                  <a:cubicBezTo>
                    <a:pt x="13250" y="15929"/>
                    <a:pt x="13308" y="16337"/>
                    <a:pt x="13192" y="16721"/>
                  </a:cubicBezTo>
                  <a:cubicBezTo>
                    <a:pt x="13133" y="16873"/>
                    <a:pt x="12935" y="17035"/>
                    <a:pt x="12819" y="17035"/>
                  </a:cubicBezTo>
                  <a:cubicBezTo>
                    <a:pt x="12679" y="17024"/>
                    <a:pt x="12644" y="16989"/>
                    <a:pt x="12505" y="16744"/>
                  </a:cubicBezTo>
                  <a:cubicBezTo>
                    <a:pt x="12365" y="16477"/>
                    <a:pt x="11899" y="14742"/>
                    <a:pt x="11794" y="14078"/>
                  </a:cubicBezTo>
                  <a:cubicBezTo>
                    <a:pt x="11687" y="13382"/>
                    <a:pt x="11669" y="13011"/>
                    <a:pt x="11758" y="13011"/>
                  </a:cubicBezTo>
                  <a:close/>
                  <a:moveTo>
                    <a:pt x="9646" y="12622"/>
                  </a:moveTo>
                  <a:cubicBezTo>
                    <a:pt x="9649" y="12622"/>
                    <a:pt x="9651" y="12622"/>
                    <a:pt x="9652" y="12623"/>
                  </a:cubicBezTo>
                  <a:cubicBezTo>
                    <a:pt x="9664" y="12623"/>
                    <a:pt x="9524" y="12693"/>
                    <a:pt x="9350" y="12763"/>
                  </a:cubicBezTo>
                  <a:cubicBezTo>
                    <a:pt x="9093" y="12891"/>
                    <a:pt x="8907" y="13019"/>
                    <a:pt x="8965" y="13054"/>
                  </a:cubicBezTo>
                  <a:cubicBezTo>
                    <a:pt x="8967" y="13055"/>
                    <a:pt x="8971" y="13056"/>
                    <a:pt x="8977" y="13056"/>
                  </a:cubicBezTo>
                  <a:cubicBezTo>
                    <a:pt x="9015" y="13056"/>
                    <a:pt x="9140" y="13026"/>
                    <a:pt x="9291" y="12996"/>
                  </a:cubicBezTo>
                  <a:lnTo>
                    <a:pt x="9606" y="12914"/>
                  </a:lnTo>
                  <a:lnTo>
                    <a:pt x="9268" y="13077"/>
                  </a:lnTo>
                  <a:cubicBezTo>
                    <a:pt x="8127" y="13624"/>
                    <a:pt x="7452" y="14346"/>
                    <a:pt x="7696" y="14754"/>
                  </a:cubicBezTo>
                  <a:cubicBezTo>
                    <a:pt x="7790" y="14905"/>
                    <a:pt x="7883" y="14963"/>
                    <a:pt x="8104" y="14986"/>
                  </a:cubicBezTo>
                  <a:cubicBezTo>
                    <a:pt x="8126" y="14988"/>
                    <a:pt x="8148" y="14988"/>
                    <a:pt x="8171" y="14988"/>
                  </a:cubicBezTo>
                  <a:cubicBezTo>
                    <a:pt x="8532" y="14988"/>
                    <a:pt x="8896" y="14807"/>
                    <a:pt x="9466" y="14358"/>
                  </a:cubicBezTo>
                  <a:cubicBezTo>
                    <a:pt x="9643" y="14214"/>
                    <a:pt x="9788" y="14112"/>
                    <a:pt x="9812" y="14112"/>
                  </a:cubicBezTo>
                  <a:cubicBezTo>
                    <a:pt x="9814" y="14112"/>
                    <a:pt x="9815" y="14113"/>
                    <a:pt x="9815" y="14113"/>
                  </a:cubicBezTo>
                  <a:cubicBezTo>
                    <a:pt x="9815" y="14125"/>
                    <a:pt x="9676" y="14276"/>
                    <a:pt x="9513" y="14451"/>
                  </a:cubicBezTo>
                  <a:cubicBezTo>
                    <a:pt x="9046" y="14959"/>
                    <a:pt x="8858" y="15215"/>
                    <a:pt x="8926" y="15215"/>
                  </a:cubicBezTo>
                  <a:cubicBezTo>
                    <a:pt x="8992" y="15215"/>
                    <a:pt x="9299" y="14973"/>
                    <a:pt x="9827" y="14486"/>
                  </a:cubicBezTo>
                  <a:cubicBezTo>
                    <a:pt x="9918" y="14405"/>
                    <a:pt x="9991" y="14342"/>
                    <a:pt x="10017" y="14342"/>
                  </a:cubicBezTo>
                  <a:cubicBezTo>
                    <a:pt x="10021" y="14342"/>
                    <a:pt x="10023" y="14343"/>
                    <a:pt x="10025" y="14346"/>
                  </a:cubicBezTo>
                  <a:cubicBezTo>
                    <a:pt x="10037" y="14393"/>
                    <a:pt x="9175" y="15569"/>
                    <a:pt x="8954" y="15813"/>
                  </a:cubicBezTo>
                  <a:cubicBezTo>
                    <a:pt x="8570" y="16209"/>
                    <a:pt x="7918" y="16721"/>
                    <a:pt x="7394" y="17035"/>
                  </a:cubicBezTo>
                  <a:cubicBezTo>
                    <a:pt x="6422" y="17623"/>
                    <a:pt x="5491" y="17919"/>
                    <a:pt x="4632" y="17919"/>
                  </a:cubicBezTo>
                  <a:cubicBezTo>
                    <a:pt x="4266" y="17919"/>
                    <a:pt x="3913" y="17865"/>
                    <a:pt x="3575" y="17757"/>
                  </a:cubicBezTo>
                  <a:cubicBezTo>
                    <a:pt x="3249" y="17653"/>
                    <a:pt x="2632" y="17268"/>
                    <a:pt x="2434" y="17059"/>
                  </a:cubicBezTo>
                  <a:cubicBezTo>
                    <a:pt x="2038" y="16628"/>
                    <a:pt x="1875" y="16221"/>
                    <a:pt x="1899" y="15766"/>
                  </a:cubicBezTo>
                  <a:cubicBezTo>
                    <a:pt x="1922" y="15499"/>
                    <a:pt x="1945" y="15417"/>
                    <a:pt x="2096" y="15126"/>
                  </a:cubicBezTo>
                  <a:cubicBezTo>
                    <a:pt x="2574" y="14276"/>
                    <a:pt x="3331" y="13962"/>
                    <a:pt x="5135" y="13846"/>
                  </a:cubicBezTo>
                  <a:cubicBezTo>
                    <a:pt x="6346" y="13776"/>
                    <a:pt x="7173" y="13589"/>
                    <a:pt x="8127" y="13182"/>
                  </a:cubicBezTo>
                  <a:cubicBezTo>
                    <a:pt x="8712" y="12934"/>
                    <a:pt x="9558" y="12622"/>
                    <a:pt x="9646" y="12622"/>
                  </a:cubicBezTo>
                  <a:close/>
                  <a:moveTo>
                    <a:pt x="13112" y="13962"/>
                  </a:moveTo>
                  <a:cubicBezTo>
                    <a:pt x="13191" y="13962"/>
                    <a:pt x="14174" y="14957"/>
                    <a:pt x="14600" y="15464"/>
                  </a:cubicBezTo>
                  <a:cubicBezTo>
                    <a:pt x="15427" y="16442"/>
                    <a:pt x="15869" y="17245"/>
                    <a:pt x="16079" y="18130"/>
                  </a:cubicBezTo>
                  <a:cubicBezTo>
                    <a:pt x="16323" y="19189"/>
                    <a:pt x="16044" y="19981"/>
                    <a:pt x="15357" y="20202"/>
                  </a:cubicBezTo>
                  <a:cubicBezTo>
                    <a:pt x="15276" y="20225"/>
                    <a:pt x="14996" y="20260"/>
                    <a:pt x="14752" y="20272"/>
                  </a:cubicBezTo>
                  <a:cubicBezTo>
                    <a:pt x="13937" y="20307"/>
                    <a:pt x="13844" y="20365"/>
                    <a:pt x="13448" y="21075"/>
                  </a:cubicBezTo>
                  <a:cubicBezTo>
                    <a:pt x="13127" y="21668"/>
                    <a:pt x="12969" y="21839"/>
                    <a:pt x="12614" y="21839"/>
                  </a:cubicBezTo>
                  <a:cubicBezTo>
                    <a:pt x="12544" y="21839"/>
                    <a:pt x="12466" y="21832"/>
                    <a:pt x="12377" y="21820"/>
                  </a:cubicBezTo>
                  <a:cubicBezTo>
                    <a:pt x="12074" y="21786"/>
                    <a:pt x="11469" y="21448"/>
                    <a:pt x="11236" y="21192"/>
                  </a:cubicBezTo>
                  <a:cubicBezTo>
                    <a:pt x="10572" y="20470"/>
                    <a:pt x="10304" y="19702"/>
                    <a:pt x="10374" y="18677"/>
                  </a:cubicBezTo>
                  <a:cubicBezTo>
                    <a:pt x="10409" y="18153"/>
                    <a:pt x="10502" y="17699"/>
                    <a:pt x="10782" y="16686"/>
                  </a:cubicBezTo>
                  <a:cubicBezTo>
                    <a:pt x="10991" y="15941"/>
                    <a:pt x="11166" y="15231"/>
                    <a:pt x="11271" y="14719"/>
                  </a:cubicBezTo>
                  <a:cubicBezTo>
                    <a:pt x="11271" y="14712"/>
                    <a:pt x="11271" y="14709"/>
                    <a:pt x="11271" y="14709"/>
                  </a:cubicBezTo>
                  <a:cubicBezTo>
                    <a:pt x="11276" y="14709"/>
                    <a:pt x="11297" y="14904"/>
                    <a:pt x="11317" y="15173"/>
                  </a:cubicBezTo>
                  <a:cubicBezTo>
                    <a:pt x="11364" y="16267"/>
                    <a:pt x="11469" y="17164"/>
                    <a:pt x="11538" y="17210"/>
                  </a:cubicBezTo>
                  <a:cubicBezTo>
                    <a:pt x="11546" y="17214"/>
                    <a:pt x="11553" y="17217"/>
                    <a:pt x="11559" y="17217"/>
                  </a:cubicBezTo>
                  <a:cubicBezTo>
                    <a:pt x="11622" y="17217"/>
                    <a:pt x="11630" y="16990"/>
                    <a:pt x="11620" y="16104"/>
                  </a:cubicBezTo>
                  <a:cubicBezTo>
                    <a:pt x="11606" y="15205"/>
                    <a:pt x="11597" y="14836"/>
                    <a:pt x="11629" y="14836"/>
                  </a:cubicBezTo>
                  <a:cubicBezTo>
                    <a:pt x="11653" y="14836"/>
                    <a:pt x="11699" y="15035"/>
                    <a:pt x="11783" y="15371"/>
                  </a:cubicBezTo>
                  <a:cubicBezTo>
                    <a:pt x="12167" y="16873"/>
                    <a:pt x="12400" y="17303"/>
                    <a:pt x="12842" y="17303"/>
                  </a:cubicBezTo>
                  <a:cubicBezTo>
                    <a:pt x="13122" y="17303"/>
                    <a:pt x="13378" y="17082"/>
                    <a:pt x="13518" y="16721"/>
                  </a:cubicBezTo>
                  <a:cubicBezTo>
                    <a:pt x="13704" y="16244"/>
                    <a:pt x="13622" y="15790"/>
                    <a:pt x="13192" y="14858"/>
                  </a:cubicBezTo>
                  <a:cubicBezTo>
                    <a:pt x="13049" y="14531"/>
                    <a:pt x="12948" y="14285"/>
                    <a:pt x="12965" y="14285"/>
                  </a:cubicBezTo>
                  <a:cubicBezTo>
                    <a:pt x="12967" y="14285"/>
                    <a:pt x="12968" y="14286"/>
                    <a:pt x="12970" y="14288"/>
                  </a:cubicBezTo>
                  <a:cubicBezTo>
                    <a:pt x="13005" y="14334"/>
                    <a:pt x="13285" y="14684"/>
                    <a:pt x="13576" y="15080"/>
                  </a:cubicBezTo>
                  <a:cubicBezTo>
                    <a:pt x="13878" y="15475"/>
                    <a:pt x="14146" y="15813"/>
                    <a:pt x="14170" y="15825"/>
                  </a:cubicBezTo>
                  <a:cubicBezTo>
                    <a:pt x="14190" y="15838"/>
                    <a:pt x="14206" y="15845"/>
                    <a:pt x="14216" y="15845"/>
                  </a:cubicBezTo>
                  <a:cubicBezTo>
                    <a:pt x="14335" y="15845"/>
                    <a:pt x="13895" y="15065"/>
                    <a:pt x="13308" y="14276"/>
                  </a:cubicBezTo>
                  <a:cubicBezTo>
                    <a:pt x="13192" y="14102"/>
                    <a:pt x="13098" y="13962"/>
                    <a:pt x="13110" y="13962"/>
                  </a:cubicBezTo>
                  <a:cubicBezTo>
                    <a:pt x="13111" y="13962"/>
                    <a:pt x="13112" y="13962"/>
                    <a:pt x="13112" y="13962"/>
                  </a:cubicBezTo>
                  <a:close/>
                  <a:moveTo>
                    <a:pt x="9371" y="0"/>
                  </a:moveTo>
                  <a:cubicBezTo>
                    <a:pt x="8469" y="0"/>
                    <a:pt x="7633" y="427"/>
                    <a:pt x="7347" y="1132"/>
                  </a:cubicBezTo>
                  <a:cubicBezTo>
                    <a:pt x="7161" y="1609"/>
                    <a:pt x="7196" y="2226"/>
                    <a:pt x="7475" y="2972"/>
                  </a:cubicBezTo>
                  <a:cubicBezTo>
                    <a:pt x="8593" y="6034"/>
                    <a:pt x="8779" y="6453"/>
                    <a:pt x="9676" y="8106"/>
                  </a:cubicBezTo>
                  <a:cubicBezTo>
                    <a:pt x="10002" y="8700"/>
                    <a:pt x="10258" y="9189"/>
                    <a:pt x="10246" y="9189"/>
                  </a:cubicBezTo>
                  <a:cubicBezTo>
                    <a:pt x="10246" y="9189"/>
                    <a:pt x="10246" y="9189"/>
                    <a:pt x="10246" y="9189"/>
                  </a:cubicBezTo>
                  <a:cubicBezTo>
                    <a:pt x="10239" y="9189"/>
                    <a:pt x="10090" y="8961"/>
                    <a:pt x="9908" y="8700"/>
                  </a:cubicBezTo>
                  <a:cubicBezTo>
                    <a:pt x="9175" y="7547"/>
                    <a:pt x="8523" y="6814"/>
                    <a:pt x="7883" y="6371"/>
                  </a:cubicBezTo>
                  <a:cubicBezTo>
                    <a:pt x="7429" y="6057"/>
                    <a:pt x="7475" y="6080"/>
                    <a:pt x="6404" y="5882"/>
                  </a:cubicBezTo>
                  <a:cubicBezTo>
                    <a:pt x="6078" y="5812"/>
                    <a:pt x="5775" y="5719"/>
                    <a:pt x="5123" y="5440"/>
                  </a:cubicBezTo>
                  <a:cubicBezTo>
                    <a:pt x="4646" y="5242"/>
                    <a:pt x="4134" y="5056"/>
                    <a:pt x="3971" y="5009"/>
                  </a:cubicBezTo>
                  <a:cubicBezTo>
                    <a:pt x="3672" y="4934"/>
                    <a:pt x="3375" y="4898"/>
                    <a:pt x="3090" y="4898"/>
                  </a:cubicBezTo>
                  <a:cubicBezTo>
                    <a:pt x="2486" y="4898"/>
                    <a:pt x="1937" y="5061"/>
                    <a:pt x="1549" y="5370"/>
                  </a:cubicBezTo>
                  <a:cubicBezTo>
                    <a:pt x="1340" y="5533"/>
                    <a:pt x="1258" y="5638"/>
                    <a:pt x="1060" y="5975"/>
                  </a:cubicBezTo>
                  <a:cubicBezTo>
                    <a:pt x="781" y="6429"/>
                    <a:pt x="571" y="6918"/>
                    <a:pt x="339" y="7663"/>
                  </a:cubicBezTo>
                  <a:cubicBezTo>
                    <a:pt x="1" y="8758"/>
                    <a:pt x="94" y="9456"/>
                    <a:pt x="676" y="10155"/>
                  </a:cubicBezTo>
                  <a:cubicBezTo>
                    <a:pt x="886" y="10399"/>
                    <a:pt x="944" y="10458"/>
                    <a:pt x="1526" y="10819"/>
                  </a:cubicBezTo>
                  <a:cubicBezTo>
                    <a:pt x="2283" y="11284"/>
                    <a:pt x="2807" y="11494"/>
                    <a:pt x="3843" y="11727"/>
                  </a:cubicBezTo>
                  <a:cubicBezTo>
                    <a:pt x="4924" y="11978"/>
                    <a:pt x="5938" y="12091"/>
                    <a:pt x="7204" y="12091"/>
                  </a:cubicBezTo>
                  <a:cubicBezTo>
                    <a:pt x="7696" y="12091"/>
                    <a:pt x="8227" y="12074"/>
                    <a:pt x="8814" y="12041"/>
                  </a:cubicBezTo>
                  <a:cubicBezTo>
                    <a:pt x="9299" y="12012"/>
                    <a:pt x="9644" y="11997"/>
                    <a:pt x="9901" y="11997"/>
                  </a:cubicBezTo>
                  <a:cubicBezTo>
                    <a:pt x="10263" y="11997"/>
                    <a:pt x="10451" y="12026"/>
                    <a:pt x="10607" y="12088"/>
                  </a:cubicBezTo>
                  <a:lnTo>
                    <a:pt x="10805" y="12169"/>
                  </a:lnTo>
                  <a:lnTo>
                    <a:pt x="10584" y="12192"/>
                  </a:lnTo>
                  <a:cubicBezTo>
                    <a:pt x="10060" y="12239"/>
                    <a:pt x="8884" y="12565"/>
                    <a:pt x="8011" y="12902"/>
                  </a:cubicBezTo>
                  <a:cubicBezTo>
                    <a:pt x="6905" y="13333"/>
                    <a:pt x="6451" y="13426"/>
                    <a:pt x="5263" y="13508"/>
                  </a:cubicBezTo>
                  <a:cubicBezTo>
                    <a:pt x="4099" y="13589"/>
                    <a:pt x="3703" y="13648"/>
                    <a:pt x="3237" y="13811"/>
                  </a:cubicBezTo>
                  <a:cubicBezTo>
                    <a:pt x="2562" y="14055"/>
                    <a:pt x="2085" y="14439"/>
                    <a:pt x="1794" y="14975"/>
                  </a:cubicBezTo>
                  <a:cubicBezTo>
                    <a:pt x="1561" y="15406"/>
                    <a:pt x="1514" y="15720"/>
                    <a:pt x="1608" y="16209"/>
                  </a:cubicBezTo>
                  <a:cubicBezTo>
                    <a:pt x="1712" y="16733"/>
                    <a:pt x="1980" y="17175"/>
                    <a:pt x="2411" y="17548"/>
                  </a:cubicBezTo>
                  <a:cubicBezTo>
                    <a:pt x="2585" y="17699"/>
                    <a:pt x="3261" y="18060"/>
                    <a:pt x="3517" y="18142"/>
                  </a:cubicBezTo>
                  <a:cubicBezTo>
                    <a:pt x="3824" y="18227"/>
                    <a:pt x="4318" y="18281"/>
                    <a:pt x="4752" y="18281"/>
                  </a:cubicBezTo>
                  <a:cubicBezTo>
                    <a:pt x="4911" y="18281"/>
                    <a:pt x="5062" y="18274"/>
                    <a:pt x="5193" y="18258"/>
                  </a:cubicBezTo>
                  <a:cubicBezTo>
                    <a:pt x="6311" y="18118"/>
                    <a:pt x="7557" y="17524"/>
                    <a:pt x="8605" y="16651"/>
                  </a:cubicBezTo>
                  <a:cubicBezTo>
                    <a:pt x="9303" y="16058"/>
                    <a:pt x="9454" y="15871"/>
                    <a:pt x="10234" y="14660"/>
                  </a:cubicBezTo>
                  <a:cubicBezTo>
                    <a:pt x="10607" y="14067"/>
                    <a:pt x="10968" y="13531"/>
                    <a:pt x="11026" y="13473"/>
                  </a:cubicBezTo>
                  <a:cubicBezTo>
                    <a:pt x="11056" y="13436"/>
                    <a:pt x="11076" y="13413"/>
                    <a:pt x="11087" y="13413"/>
                  </a:cubicBezTo>
                  <a:cubicBezTo>
                    <a:pt x="11111" y="13413"/>
                    <a:pt x="11093" y="13517"/>
                    <a:pt x="11038" y="13811"/>
                  </a:cubicBezTo>
                  <a:cubicBezTo>
                    <a:pt x="10991" y="14055"/>
                    <a:pt x="10898" y="14544"/>
                    <a:pt x="10840" y="14893"/>
                  </a:cubicBezTo>
                  <a:cubicBezTo>
                    <a:pt x="10782" y="15243"/>
                    <a:pt x="10607" y="15976"/>
                    <a:pt x="10456" y="16523"/>
                  </a:cubicBezTo>
                  <a:cubicBezTo>
                    <a:pt x="10304" y="17070"/>
                    <a:pt x="10141" y="17722"/>
                    <a:pt x="10095" y="17967"/>
                  </a:cubicBezTo>
                  <a:cubicBezTo>
                    <a:pt x="9839" y="19329"/>
                    <a:pt x="10106" y="20412"/>
                    <a:pt x="10886" y="21285"/>
                  </a:cubicBezTo>
                  <a:cubicBezTo>
                    <a:pt x="11131" y="21553"/>
                    <a:pt x="11224" y="21623"/>
                    <a:pt x="11608" y="21844"/>
                  </a:cubicBezTo>
                  <a:cubicBezTo>
                    <a:pt x="11981" y="22065"/>
                    <a:pt x="12086" y="22100"/>
                    <a:pt x="12318" y="22135"/>
                  </a:cubicBezTo>
                  <a:cubicBezTo>
                    <a:pt x="12389" y="22142"/>
                    <a:pt x="12457" y="22146"/>
                    <a:pt x="12523" y="22146"/>
                  </a:cubicBezTo>
                  <a:cubicBezTo>
                    <a:pt x="12775" y="22146"/>
                    <a:pt x="12996" y="22092"/>
                    <a:pt x="13180" y="21972"/>
                  </a:cubicBezTo>
                  <a:cubicBezTo>
                    <a:pt x="13343" y="21867"/>
                    <a:pt x="13401" y="21809"/>
                    <a:pt x="13599" y="21460"/>
                  </a:cubicBezTo>
                  <a:cubicBezTo>
                    <a:pt x="14065" y="20656"/>
                    <a:pt x="14076" y="20645"/>
                    <a:pt x="14554" y="20621"/>
                  </a:cubicBezTo>
                  <a:cubicBezTo>
                    <a:pt x="15380" y="20598"/>
                    <a:pt x="15741" y="20482"/>
                    <a:pt x="16044" y="20167"/>
                  </a:cubicBezTo>
                  <a:cubicBezTo>
                    <a:pt x="16754" y="19422"/>
                    <a:pt x="16568" y="17885"/>
                    <a:pt x="15578" y="16349"/>
                  </a:cubicBezTo>
                  <a:cubicBezTo>
                    <a:pt x="15241" y="15813"/>
                    <a:pt x="14740" y="15184"/>
                    <a:pt x="14356" y="14800"/>
                  </a:cubicBezTo>
                  <a:cubicBezTo>
                    <a:pt x="14161" y="14596"/>
                    <a:pt x="14077" y="14486"/>
                    <a:pt x="14118" y="14486"/>
                  </a:cubicBezTo>
                  <a:cubicBezTo>
                    <a:pt x="14133" y="14486"/>
                    <a:pt x="14166" y="14501"/>
                    <a:pt x="14216" y="14532"/>
                  </a:cubicBezTo>
                  <a:cubicBezTo>
                    <a:pt x="14402" y="14637"/>
                    <a:pt x="15264" y="14998"/>
                    <a:pt x="15776" y="15173"/>
                  </a:cubicBezTo>
                  <a:cubicBezTo>
                    <a:pt x="16695" y="15474"/>
                    <a:pt x="17639" y="15630"/>
                    <a:pt x="18533" y="15630"/>
                  </a:cubicBezTo>
                  <a:cubicBezTo>
                    <a:pt x="18884" y="15630"/>
                    <a:pt x="19228" y="15606"/>
                    <a:pt x="19560" y="15557"/>
                  </a:cubicBezTo>
                  <a:cubicBezTo>
                    <a:pt x="21702" y="15243"/>
                    <a:pt x="23390" y="13566"/>
                    <a:pt x="23320" y="11843"/>
                  </a:cubicBezTo>
                  <a:cubicBezTo>
                    <a:pt x="23297" y="11273"/>
                    <a:pt x="23134" y="10819"/>
                    <a:pt x="22645" y="9864"/>
                  </a:cubicBezTo>
                  <a:cubicBezTo>
                    <a:pt x="22214" y="9061"/>
                    <a:pt x="22144" y="8700"/>
                    <a:pt x="22214" y="7594"/>
                  </a:cubicBezTo>
                  <a:cubicBezTo>
                    <a:pt x="22284" y="6348"/>
                    <a:pt x="22110" y="5836"/>
                    <a:pt x="21446" y="5382"/>
                  </a:cubicBezTo>
                  <a:cubicBezTo>
                    <a:pt x="21178" y="5195"/>
                    <a:pt x="21050" y="5137"/>
                    <a:pt x="20794" y="5067"/>
                  </a:cubicBezTo>
                  <a:cubicBezTo>
                    <a:pt x="20487" y="4984"/>
                    <a:pt x="20153" y="4944"/>
                    <a:pt x="19801" y="4944"/>
                  </a:cubicBezTo>
                  <a:cubicBezTo>
                    <a:pt x="17947" y="4944"/>
                    <a:pt x="15585" y="6052"/>
                    <a:pt x="14030" y="7745"/>
                  </a:cubicBezTo>
                  <a:cubicBezTo>
                    <a:pt x="13855" y="7943"/>
                    <a:pt x="13657" y="8141"/>
                    <a:pt x="13599" y="8199"/>
                  </a:cubicBezTo>
                  <a:cubicBezTo>
                    <a:pt x="13569" y="8224"/>
                    <a:pt x="13551" y="8239"/>
                    <a:pt x="13544" y="8239"/>
                  </a:cubicBezTo>
                  <a:cubicBezTo>
                    <a:pt x="13531" y="8239"/>
                    <a:pt x="13556" y="8194"/>
                    <a:pt x="13622" y="8083"/>
                  </a:cubicBezTo>
                  <a:cubicBezTo>
                    <a:pt x="13844" y="7710"/>
                    <a:pt x="14554" y="6336"/>
                    <a:pt x="14752" y="5882"/>
                  </a:cubicBezTo>
                  <a:cubicBezTo>
                    <a:pt x="15485" y="4229"/>
                    <a:pt x="15450" y="3100"/>
                    <a:pt x="14624" y="2110"/>
                  </a:cubicBezTo>
                  <a:cubicBezTo>
                    <a:pt x="14193" y="1598"/>
                    <a:pt x="13657" y="1318"/>
                    <a:pt x="12784" y="1144"/>
                  </a:cubicBezTo>
                  <a:cubicBezTo>
                    <a:pt x="12167" y="1016"/>
                    <a:pt x="11923" y="934"/>
                    <a:pt x="11329" y="620"/>
                  </a:cubicBezTo>
                  <a:cubicBezTo>
                    <a:pt x="11026" y="468"/>
                    <a:pt x="10619" y="282"/>
                    <a:pt x="10421" y="201"/>
                  </a:cubicBezTo>
                  <a:cubicBezTo>
                    <a:pt x="10080" y="64"/>
                    <a:pt x="9720" y="0"/>
                    <a:pt x="9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0150" y="910350"/>
              <a:ext cx="24175" cy="6500"/>
            </a:xfrm>
            <a:custGeom>
              <a:avLst/>
              <a:gdLst/>
              <a:ahLst/>
              <a:cxnLst/>
              <a:rect l="l" t="t" r="r" b="b"/>
              <a:pathLst>
                <a:path w="967" h="260" extrusionOk="0">
                  <a:moveTo>
                    <a:pt x="80" y="0"/>
                  </a:moveTo>
                  <a:cubicBezTo>
                    <a:pt x="16" y="0"/>
                    <a:pt x="0" y="21"/>
                    <a:pt x="0" y="63"/>
                  </a:cubicBezTo>
                  <a:cubicBezTo>
                    <a:pt x="0" y="98"/>
                    <a:pt x="35" y="144"/>
                    <a:pt x="70" y="168"/>
                  </a:cubicBezTo>
                  <a:cubicBezTo>
                    <a:pt x="153" y="214"/>
                    <a:pt x="512" y="260"/>
                    <a:pt x="711" y="260"/>
                  </a:cubicBezTo>
                  <a:cubicBezTo>
                    <a:pt x="764" y="260"/>
                    <a:pt x="805" y="257"/>
                    <a:pt x="827" y="249"/>
                  </a:cubicBezTo>
                  <a:cubicBezTo>
                    <a:pt x="967" y="214"/>
                    <a:pt x="769" y="121"/>
                    <a:pt x="408" y="51"/>
                  </a:cubicBezTo>
                  <a:cubicBezTo>
                    <a:pt x="240" y="18"/>
                    <a:pt x="139"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1979600" y="848125"/>
              <a:ext cx="17850" cy="13275"/>
            </a:xfrm>
            <a:custGeom>
              <a:avLst/>
              <a:gdLst/>
              <a:ahLst/>
              <a:cxnLst/>
              <a:rect l="l" t="t" r="r" b="b"/>
              <a:pathLst>
                <a:path w="714" h="531" extrusionOk="0">
                  <a:moveTo>
                    <a:pt x="659" y="1"/>
                  </a:moveTo>
                  <a:cubicBezTo>
                    <a:pt x="587" y="1"/>
                    <a:pt x="207" y="253"/>
                    <a:pt x="85" y="398"/>
                  </a:cubicBezTo>
                  <a:cubicBezTo>
                    <a:pt x="7" y="487"/>
                    <a:pt x="1" y="531"/>
                    <a:pt x="42" y="531"/>
                  </a:cubicBezTo>
                  <a:cubicBezTo>
                    <a:pt x="87" y="531"/>
                    <a:pt x="190" y="478"/>
                    <a:pt x="317" y="375"/>
                  </a:cubicBezTo>
                  <a:cubicBezTo>
                    <a:pt x="632" y="130"/>
                    <a:pt x="713" y="37"/>
                    <a:pt x="667" y="2"/>
                  </a:cubicBezTo>
                  <a:cubicBezTo>
                    <a:pt x="665" y="1"/>
                    <a:pt x="662"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1806200" y="712975"/>
              <a:ext cx="35800" cy="25850"/>
            </a:xfrm>
            <a:custGeom>
              <a:avLst/>
              <a:gdLst/>
              <a:ahLst/>
              <a:cxnLst/>
              <a:rect l="l" t="t" r="r" b="b"/>
              <a:pathLst>
                <a:path w="1432" h="1034" extrusionOk="0">
                  <a:moveTo>
                    <a:pt x="58" y="0"/>
                  </a:moveTo>
                  <a:cubicBezTo>
                    <a:pt x="39" y="0"/>
                    <a:pt x="31" y="11"/>
                    <a:pt x="24" y="30"/>
                  </a:cubicBezTo>
                  <a:cubicBezTo>
                    <a:pt x="0" y="76"/>
                    <a:pt x="47" y="158"/>
                    <a:pt x="128" y="251"/>
                  </a:cubicBezTo>
                  <a:cubicBezTo>
                    <a:pt x="210" y="332"/>
                    <a:pt x="489" y="530"/>
                    <a:pt x="757" y="693"/>
                  </a:cubicBezTo>
                  <a:cubicBezTo>
                    <a:pt x="1110" y="913"/>
                    <a:pt x="1335" y="1034"/>
                    <a:pt x="1404" y="1034"/>
                  </a:cubicBezTo>
                  <a:cubicBezTo>
                    <a:pt x="1426" y="1034"/>
                    <a:pt x="1432" y="1021"/>
                    <a:pt x="1421" y="996"/>
                  </a:cubicBezTo>
                  <a:cubicBezTo>
                    <a:pt x="1386" y="938"/>
                    <a:pt x="873" y="530"/>
                    <a:pt x="419" y="216"/>
                  </a:cubicBezTo>
                  <a:cubicBezTo>
                    <a:pt x="187" y="56"/>
                    <a:pt x="98" y="0"/>
                    <a:pt x="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1975300" y="535425"/>
              <a:ext cx="18350" cy="74825"/>
            </a:xfrm>
            <a:custGeom>
              <a:avLst/>
              <a:gdLst/>
              <a:ahLst/>
              <a:cxnLst/>
              <a:rect l="l" t="t" r="r" b="b"/>
              <a:pathLst>
                <a:path w="734" h="2993" extrusionOk="0">
                  <a:moveTo>
                    <a:pt x="411" y="0"/>
                  </a:moveTo>
                  <a:cubicBezTo>
                    <a:pt x="238" y="0"/>
                    <a:pt x="44" y="334"/>
                    <a:pt x="24" y="705"/>
                  </a:cubicBezTo>
                  <a:cubicBezTo>
                    <a:pt x="0" y="1159"/>
                    <a:pt x="187" y="1939"/>
                    <a:pt x="513" y="2696"/>
                  </a:cubicBezTo>
                  <a:cubicBezTo>
                    <a:pt x="615" y="2935"/>
                    <a:pt x="636" y="2992"/>
                    <a:pt x="668" y="2992"/>
                  </a:cubicBezTo>
                  <a:cubicBezTo>
                    <a:pt x="679" y="2992"/>
                    <a:pt x="692" y="2985"/>
                    <a:pt x="711" y="2975"/>
                  </a:cubicBezTo>
                  <a:cubicBezTo>
                    <a:pt x="734" y="2964"/>
                    <a:pt x="652" y="2475"/>
                    <a:pt x="524" y="1904"/>
                  </a:cubicBezTo>
                  <a:cubicBezTo>
                    <a:pt x="257" y="728"/>
                    <a:pt x="245" y="414"/>
                    <a:pt x="431" y="193"/>
                  </a:cubicBezTo>
                  <a:cubicBezTo>
                    <a:pt x="536" y="76"/>
                    <a:pt x="536" y="65"/>
                    <a:pt x="478" y="18"/>
                  </a:cubicBezTo>
                  <a:cubicBezTo>
                    <a:pt x="456" y="6"/>
                    <a:pt x="434"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1996825" y="541350"/>
              <a:ext cx="8850" cy="39800"/>
            </a:xfrm>
            <a:custGeom>
              <a:avLst/>
              <a:gdLst/>
              <a:ahLst/>
              <a:cxnLst/>
              <a:rect l="l" t="t" r="r" b="b"/>
              <a:pathLst>
                <a:path w="354" h="1592" extrusionOk="0">
                  <a:moveTo>
                    <a:pt x="263" y="0"/>
                  </a:moveTo>
                  <a:cubicBezTo>
                    <a:pt x="244" y="0"/>
                    <a:pt x="222" y="8"/>
                    <a:pt x="199" y="26"/>
                  </a:cubicBezTo>
                  <a:cubicBezTo>
                    <a:pt x="48" y="142"/>
                    <a:pt x="1" y="689"/>
                    <a:pt x="106" y="1248"/>
                  </a:cubicBezTo>
                  <a:cubicBezTo>
                    <a:pt x="129" y="1411"/>
                    <a:pt x="176" y="1562"/>
                    <a:pt x="211" y="1586"/>
                  </a:cubicBezTo>
                  <a:cubicBezTo>
                    <a:pt x="216" y="1589"/>
                    <a:pt x="221" y="1591"/>
                    <a:pt x="226" y="1591"/>
                  </a:cubicBezTo>
                  <a:cubicBezTo>
                    <a:pt x="285" y="1591"/>
                    <a:pt x="314" y="1331"/>
                    <a:pt x="304" y="794"/>
                  </a:cubicBezTo>
                  <a:cubicBezTo>
                    <a:pt x="304" y="526"/>
                    <a:pt x="315" y="247"/>
                    <a:pt x="327" y="177"/>
                  </a:cubicBezTo>
                  <a:cubicBezTo>
                    <a:pt x="353" y="72"/>
                    <a:pt x="320"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8"/>
          <p:cNvGrpSpPr/>
          <p:nvPr/>
        </p:nvGrpSpPr>
        <p:grpSpPr>
          <a:xfrm rot="10708681">
            <a:off x="-2251130" y="-1357627"/>
            <a:ext cx="3178159" cy="2799727"/>
            <a:chOff x="-3844450" y="6439039"/>
            <a:chExt cx="2621534" cy="2309382"/>
          </a:xfrm>
        </p:grpSpPr>
        <p:sp>
          <p:nvSpPr>
            <p:cNvPr id="842" name="Google Shape;842;p28"/>
            <p:cNvSpPr/>
            <p:nvPr/>
          </p:nvSpPr>
          <p:spPr>
            <a:xfrm>
              <a:off x="-2018612" y="8242374"/>
              <a:ext cx="635968" cy="318602"/>
            </a:xfrm>
            <a:custGeom>
              <a:avLst/>
              <a:gdLst/>
              <a:ahLst/>
              <a:cxnLst/>
              <a:rect l="l" t="t" r="r" b="b"/>
              <a:pathLst>
                <a:path w="4635" h="2322" extrusionOk="0">
                  <a:moveTo>
                    <a:pt x="4538" y="1"/>
                  </a:moveTo>
                  <a:cubicBezTo>
                    <a:pt x="4509" y="1"/>
                    <a:pt x="4421" y="113"/>
                    <a:pt x="4332" y="258"/>
                  </a:cubicBezTo>
                  <a:cubicBezTo>
                    <a:pt x="3924" y="1038"/>
                    <a:pt x="3587" y="1201"/>
                    <a:pt x="2015" y="1445"/>
                  </a:cubicBezTo>
                  <a:cubicBezTo>
                    <a:pt x="1363" y="1550"/>
                    <a:pt x="1060" y="1620"/>
                    <a:pt x="804" y="1736"/>
                  </a:cubicBezTo>
                  <a:cubicBezTo>
                    <a:pt x="373" y="1934"/>
                    <a:pt x="1" y="2202"/>
                    <a:pt x="1" y="2295"/>
                  </a:cubicBezTo>
                  <a:cubicBezTo>
                    <a:pt x="1" y="2312"/>
                    <a:pt x="11" y="2321"/>
                    <a:pt x="34" y="2321"/>
                  </a:cubicBezTo>
                  <a:cubicBezTo>
                    <a:pt x="87" y="2321"/>
                    <a:pt x="210" y="2270"/>
                    <a:pt x="432" y="2155"/>
                  </a:cubicBezTo>
                  <a:cubicBezTo>
                    <a:pt x="1072" y="1841"/>
                    <a:pt x="1223" y="1794"/>
                    <a:pt x="2050" y="1713"/>
                  </a:cubicBezTo>
                  <a:cubicBezTo>
                    <a:pt x="3482" y="1562"/>
                    <a:pt x="4111" y="1270"/>
                    <a:pt x="4448" y="607"/>
                  </a:cubicBezTo>
                  <a:cubicBezTo>
                    <a:pt x="4588" y="339"/>
                    <a:pt x="4635" y="25"/>
                    <a:pt x="4541" y="1"/>
                  </a:cubicBezTo>
                  <a:cubicBezTo>
                    <a:pt x="4540" y="1"/>
                    <a:pt x="4539" y="1"/>
                    <a:pt x="4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2260786" y="8547252"/>
              <a:ext cx="191271" cy="53786"/>
            </a:xfrm>
            <a:custGeom>
              <a:avLst/>
              <a:gdLst/>
              <a:ahLst/>
              <a:cxnLst/>
              <a:rect l="l" t="t" r="r" b="b"/>
              <a:pathLst>
                <a:path w="1394" h="392" extrusionOk="0">
                  <a:moveTo>
                    <a:pt x="52" y="0"/>
                  </a:moveTo>
                  <a:cubicBezTo>
                    <a:pt x="11" y="0"/>
                    <a:pt x="1" y="14"/>
                    <a:pt x="8" y="50"/>
                  </a:cubicBezTo>
                  <a:cubicBezTo>
                    <a:pt x="43" y="155"/>
                    <a:pt x="369" y="306"/>
                    <a:pt x="648" y="364"/>
                  </a:cubicBezTo>
                  <a:cubicBezTo>
                    <a:pt x="742" y="381"/>
                    <a:pt x="854" y="392"/>
                    <a:pt x="931" y="392"/>
                  </a:cubicBezTo>
                  <a:cubicBezTo>
                    <a:pt x="959" y="392"/>
                    <a:pt x="982" y="390"/>
                    <a:pt x="998" y="387"/>
                  </a:cubicBezTo>
                  <a:cubicBezTo>
                    <a:pt x="1312" y="341"/>
                    <a:pt x="1393" y="306"/>
                    <a:pt x="1393" y="236"/>
                  </a:cubicBezTo>
                  <a:cubicBezTo>
                    <a:pt x="1393" y="189"/>
                    <a:pt x="1382" y="155"/>
                    <a:pt x="1370" y="155"/>
                  </a:cubicBezTo>
                  <a:cubicBezTo>
                    <a:pt x="1370" y="155"/>
                    <a:pt x="1137" y="131"/>
                    <a:pt x="858" y="108"/>
                  </a:cubicBezTo>
                  <a:cubicBezTo>
                    <a:pt x="578" y="73"/>
                    <a:pt x="264" y="38"/>
                    <a:pt x="171" y="15"/>
                  </a:cubicBezTo>
                  <a:cubicBezTo>
                    <a:pt x="117" y="6"/>
                    <a:pt x="78"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3601590" y="8527768"/>
              <a:ext cx="361137" cy="106201"/>
            </a:xfrm>
            <a:custGeom>
              <a:avLst/>
              <a:gdLst/>
              <a:ahLst/>
              <a:cxnLst/>
              <a:rect l="l" t="t" r="r" b="b"/>
              <a:pathLst>
                <a:path w="2632" h="774" extrusionOk="0">
                  <a:moveTo>
                    <a:pt x="115" y="0"/>
                  </a:moveTo>
                  <a:cubicBezTo>
                    <a:pt x="104" y="0"/>
                    <a:pt x="97" y="2"/>
                    <a:pt x="94" y="5"/>
                  </a:cubicBezTo>
                  <a:cubicBezTo>
                    <a:pt x="0" y="99"/>
                    <a:pt x="780" y="564"/>
                    <a:pt x="1269" y="692"/>
                  </a:cubicBezTo>
                  <a:cubicBezTo>
                    <a:pt x="1421" y="739"/>
                    <a:pt x="1665" y="774"/>
                    <a:pt x="1817" y="774"/>
                  </a:cubicBezTo>
                  <a:cubicBezTo>
                    <a:pt x="2119" y="774"/>
                    <a:pt x="2632" y="622"/>
                    <a:pt x="2585" y="541"/>
                  </a:cubicBezTo>
                  <a:cubicBezTo>
                    <a:pt x="2573" y="506"/>
                    <a:pt x="2317" y="483"/>
                    <a:pt x="2003" y="483"/>
                  </a:cubicBezTo>
                  <a:cubicBezTo>
                    <a:pt x="1363" y="471"/>
                    <a:pt x="1130" y="413"/>
                    <a:pt x="548" y="157"/>
                  </a:cubicBezTo>
                  <a:cubicBezTo>
                    <a:pt x="359" y="57"/>
                    <a:pt x="178"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2381118" y="8247313"/>
              <a:ext cx="54335" cy="50905"/>
            </a:xfrm>
            <a:custGeom>
              <a:avLst/>
              <a:gdLst/>
              <a:ahLst/>
              <a:cxnLst/>
              <a:rect l="l" t="t" r="r" b="b"/>
              <a:pathLst>
                <a:path w="396" h="371" extrusionOk="0">
                  <a:moveTo>
                    <a:pt x="105" y="0"/>
                  </a:moveTo>
                  <a:cubicBezTo>
                    <a:pt x="0" y="0"/>
                    <a:pt x="12" y="105"/>
                    <a:pt x="140" y="245"/>
                  </a:cubicBezTo>
                  <a:cubicBezTo>
                    <a:pt x="214" y="326"/>
                    <a:pt x="298" y="370"/>
                    <a:pt x="348" y="370"/>
                  </a:cubicBezTo>
                  <a:cubicBezTo>
                    <a:pt x="378" y="370"/>
                    <a:pt x="396" y="356"/>
                    <a:pt x="396" y="326"/>
                  </a:cubicBezTo>
                  <a:cubicBezTo>
                    <a:pt x="396" y="245"/>
                    <a:pt x="186"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3742229" y="8289574"/>
              <a:ext cx="254525" cy="381169"/>
            </a:xfrm>
            <a:custGeom>
              <a:avLst/>
              <a:gdLst/>
              <a:ahLst/>
              <a:cxnLst/>
              <a:rect l="l" t="t" r="r" b="b"/>
              <a:pathLst>
                <a:path w="1855" h="2778" extrusionOk="0">
                  <a:moveTo>
                    <a:pt x="128" y="1"/>
                  </a:moveTo>
                  <a:cubicBezTo>
                    <a:pt x="96" y="1"/>
                    <a:pt x="60" y="104"/>
                    <a:pt x="47" y="298"/>
                  </a:cubicBezTo>
                  <a:cubicBezTo>
                    <a:pt x="1" y="1194"/>
                    <a:pt x="583" y="2289"/>
                    <a:pt x="1282" y="2638"/>
                  </a:cubicBezTo>
                  <a:cubicBezTo>
                    <a:pt x="1455" y="2728"/>
                    <a:pt x="1633" y="2777"/>
                    <a:pt x="1741" y="2777"/>
                  </a:cubicBezTo>
                  <a:cubicBezTo>
                    <a:pt x="1814" y="2777"/>
                    <a:pt x="1854" y="2755"/>
                    <a:pt x="1840" y="2708"/>
                  </a:cubicBezTo>
                  <a:cubicBezTo>
                    <a:pt x="1829" y="2673"/>
                    <a:pt x="1642" y="2521"/>
                    <a:pt x="1433" y="2370"/>
                  </a:cubicBezTo>
                  <a:cubicBezTo>
                    <a:pt x="897" y="1986"/>
                    <a:pt x="711" y="1800"/>
                    <a:pt x="502" y="1404"/>
                  </a:cubicBezTo>
                  <a:cubicBezTo>
                    <a:pt x="315" y="1043"/>
                    <a:pt x="210" y="647"/>
                    <a:pt x="187" y="240"/>
                  </a:cubicBezTo>
                  <a:cubicBezTo>
                    <a:pt x="182" y="78"/>
                    <a:pt x="156"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8"/>
            <p:cNvGrpSpPr/>
            <p:nvPr/>
          </p:nvGrpSpPr>
          <p:grpSpPr>
            <a:xfrm>
              <a:off x="-3844450" y="6439039"/>
              <a:ext cx="2621534" cy="2309382"/>
              <a:chOff x="-3844450" y="6439039"/>
              <a:chExt cx="2621534" cy="2309382"/>
            </a:xfrm>
          </p:grpSpPr>
          <p:sp>
            <p:nvSpPr>
              <p:cNvPr id="848" name="Google Shape;848;p28"/>
              <p:cNvSpPr/>
              <p:nvPr/>
            </p:nvSpPr>
            <p:spPr>
              <a:xfrm>
                <a:off x="-2866837" y="7022862"/>
                <a:ext cx="36909" cy="65586"/>
              </a:xfrm>
              <a:custGeom>
                <a:avLst/>
                <a:gdLst/>
                <a:ahLst/>
                <a:cxnLst/>
                <a:rect l="l" t="t" r="r" b="b"/>
                <a:pathLst>
                  <a:path w="269" h="478" extrusionOk="0">
                    <a:moveTo>
                      <a:pt x="92" y="0"/>
                    </a:moveTo>
                    <a:cubicBezTo>
                      <a:pt x="81" y="0"/>
                      <a:pt x="70" y="11"/>
                      <a:pt x="59" y="30"/>
                    </a:cubicBezTo>
                    <a:cubicBezTo>
                      <a:pt x="1" y="111"/>
                      <a:pt x="36" y="332"/>
                      <a:pt x="117" y="437"/>
                    </a:cubicBezTo>
                    <a:cubicBezTo>
                      <a:pt x="140" y="465"/>
                      <a:pt x="169" y="478"/>
                      <a:pt x="195" y="478"/>
                    </a:cubicBezTo>
                    <a:cubicBezTo>
                      <a:pt x="234" y="478"/>
                      <a:pt x="269" y="447"/>
                      <a:pt x="269" y="391"/>
                    </a:cubicBezTo>
                    <a:cubicBezTo>
                      <a:pt x="269" y="367"/>
                      <a:pt x="234" y="251"/>
                      <a:pt x="187" y="146"/>
                    </a:cubicBezTo>
                    <a:cubicBezTo>
                      <a:pt x="140" y="44"/>
                      <a:pt x="11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a:off x="-3247043" y="7333640"/>
                <a:ext cx="80131" cy="35400"/>
              </a:xfrm>
              <a:custGeom>
                <a:avLst/>
                <a:gdLst/>
                <a:ahLst/>
                <a:cxnLst/>
                <a:rect l="l" t="t" r="r" b="b"/>
                <a:pathLst>
                  <a:path w="584" h="258" extrusionOk="0">
                    <a:moveTo>
                      <a:pt x="141" y="0"/>
                    </a:moveTo>
                    <a:cubicBezTo>
                      <a:pt x="1" y="0"/>
                      <a:pt x="106" y="105"/>
                      <a:pt x="339" y="198"/>
                    </a:cubicBezTo>
                    <a:cubicBezTo>
                      <a:pt x="451" y="237"/>
                      <a:pt x="512" y="258"/>
                      <a:pt x="545" y="258"/>
                    </a:cubicBezTo>
                    <a:cubicBezTo>
                      <a:pt x="580" y="258"/>
                      <a:pt x="583" y="234"/>
                      <a:pt x="583" y="186"/>
                    </a:cubicBezTo>
                    <a:cubicBezTo>
                      <a:pt x="583" y="116"/>
                      <a:pt x="327"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1953027" y="6624133"/>
                <a:ext cx="349885" cy="537589"/>
              </a:xfrm>
              <a:custGeom>
                <a:avLst/>
                <a:gdLst/>
                <a:ahLst/>
                <a:cxnLst/>
                <a:rect l="l" t="t" r="r" b="b"/>
                <a:pathLst>
                  <a:path w="2550" h="3918" extrusionOk="0">
                    <a:moveTo>
                      <a:pt x="41" y="0"/>
                    </a:moveTo>
                    <a:cubicBezTo>
                      <a:pt x="15" y="0"/>
                      <a:pt x="0" y="19"/>
                      <a:pt x="0" y="60"/>
                    </a:cubicBezTo>
                    <a:cubicBezTo>
                      <a:pt x="0" y="95"/>
                      <a:pt x="70" y="200"/>
                      <a:pt x="152" y="305"/>
                    </a:cubicBezTo>
                    <a:cubicBezTo>
                      <a:pt x="245" y="398"/>
                      <a:pt x="466" y="770"/>
                      <a:pt x="641" y="1131"/>
                    </a:cubicBezTo>
                    <a:cubicBezTo>
                      <a:pt x="943" y="1725"/>
                      <a:pt x="1025" y="1830"/>
                      <a:pt x="1525" y="2319"/>
                    </a:cubicBezTo>
                    <a:lnTo>
                      <a:pt x="2061" y="2866"/>
                    </a:lnTo>
                    <a:lnTo>
                      <a:pt x="2212" y="3332"/>
                    </a:lnTo>
                    <a:cubicBezTo>
                      <a:pt x="2294" y="3599"/>
                      <a:pt x="2375" y="3844"/>
                      <a:pt x="2410" y="3879"/>
                    </a:cubicBezTo>
                    <a:cubicBezTo>
                      <a:pt x="2432" y="3905"/>
                      <a:pt x="2451" y="3918"/>
                      <a:pt x="2468" y="3918"/>
                    </a:cubicBezTo>
                    <a:cubicBezTo>
                      <a:pt x="2530" y="3918"/>
                      <a:pt x="2549" y="3736"/>
                      <a:pt x="2503" y="3460"/>
                    </a:cubicBezTo>
                    <a:cubicBezTo>
                      <a:pt x="2422" y="2936"/>
                      <a:pt x="2224" y="2610"/>
                      <a:pt x="1770" y="2202"/>
                    </a:cubicBezTo>
                    <a:cubicBezTo>
                      <a:pt x="1362" y="1841"/>
                      <a:pt x="1060" y="1422"/>
                      <a:pt x="734" y="805"/>
                    </a:cubicBezTo>
                    <a:cubicBezTo>
                      <a:pt x="523" y="403"/>
                      <a:pt x="162"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2034529" y="7389484"/>
                <a:ext cx="80679" cy="74231"/>
              </a:xfrm>
              <a:custGeom>
                <a:avLst/>
                <a:gdLst/>
                <a:ahLst/>
                <a:cxnLst/>
                <a:rect l="l" t="t" r="r" b="b"/>
                <a:pathLst>
                  <a:path w="588" h="541" extrusionOk="0">
                    <a:moveTo>
                      <a:pt x="514" y="0"/>
                    </a:moveTo>
                    <a:cubicBezTo>
                      <a:pt x="488" y="0"/>
                      <a:pt x="441" y="19"/>
                      <a:pt x="373" y="59"/>
                    </a:cubicBezTo>
                    <a:cubicBezTo>
                      <a:pt x="187" y="163"/>
                      <a:pt x="0" y="373"/>
                      <a:pt x="0" y="478"/>
                    </a:cubicBezTo>
                    <a:cubicBezTo>
                      <a:pt x="0" y="517"/>
                      <a:pt x="5" y="540"/>
                      <a:pt x="26" y="540"/>
                    </a:cubicBezTo>
                    <a:cubicBezTo>
                      <a:pt x="60" y="540"/>
                      <a:pt x="137" y="478"/>
                      <a:pt x="303" y="326"/>
                    </a:cubicBezTo>
                    <a:cubicBezTo>
                      <a:pt x="508" y="138"/>
                      <a:pt x="588" y="0"/>
                      <a:pt x="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691095" y="7233066"/>
                <a:ext cx="97556" cy="193466"/>
              </a:xfrm>
              <a:custGeom>
                <a:avLst/>
                <a:gdLst/>
                <a:ahLst/>
                <a:cxnLst/>
                <a:rect l="l" t="t" r="r" b="b"/>
                <a:pathLst>
                  <a:path w="711" h="1410" extrusionOk="0">
                    <a:moveTo>
                      <a:pt x="498" y="0"/>
                    </a:moveTo>
                    <a:cubicBezTo>
                      <a:pt x="434" y="0"/>
                      <a:pt x="385" y="97"/>
                      <a:pt x="385" y="244"/>
                    </a:cubicBezTo>
                    <a:cubicBezTo>
                      <a:pt x="385" y="302"/>
                      <a:pt x="292" y="558"/>
                      <a:pt x="187" y="803"/>
                    </a:cubicBezTo>
                    <a:cubicBezTo>
                      <a:pt x="94" y="1059"/>
                      <a:pt x="1" y="1303"/>
                      <a:pt x="1" y="1350"/>
                    </a:cubicBezTo>
                    <a:cubicBezTo>
                      <a:pt x="1" y="1389"/>
                      <a:pt x="3" y="1410"/>
                      <a:pt x="18" y="1410"/>
                    </a:cubicBezTo>
                    <a:cubicBezTo>
                      <a:pt x="34" y="1410"/>
                      <a:pt x="63" y="1387"/>
                      <a:pt x="117" y="1338"/>
                    </a:cubicBezTo>
                    <a:cubicBezTo>
                      <a:pt x="408" y="1082"/>
                      <a:pt x="711" y="116"/>
                      <a:pt x="536" y="11"/>
                    </a:cubicBezTo>
                    <a:cubicBezTo>
                      <a:pt x="523" y="4"/>
                      <a:pt x="510"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3545746" y="6583245"/>
                <a:ext cx="458693" cy="632675"/>
              </a:xfrm>
              <a:custGeom>
                <a:avLst/>
                <a:gdLst/>
                <a:ahLst/>
                <a:cxnLst/>
                <a:rect l="l" t="t" r="r" b="b"/>
                <a:pathLst>
                  <a:path w="3343" h="4611" extrusionOk="0">
                    <a:moveTo>
                      <a:pt x="3175" y="0"/>
                    </a:moveTo>
                    <a:cubicBezTo>
                      <a:pt x="2969" y="0"/>
                      <a:pt x="2581" y="345"/>
                      <a:pt x="2399" y="719"/>
                    </a:cubicBezTo>
                    <a:cubicBezTo>
                      <a:pt x="2341" y="835"/>
                      <a:pt x="2201" y="1173"/>
                      <a:pt x="2097" y="1452"/>
                    </a:cubicBezTo>
                    <a:cubicBezTo>
                      <a:pt x="1794" y="2291"/>
                      <a:pt x="1631" y="2558"/>
                      <a:pt x="944" y="3257"/>
                    </a:cubicBezTo>
                    <a:cubicBezTo>
                      <a:pt x="327" y="3897"/>
                      <a:pt x="1" y="4340"/>
                      <a:pt x="1" y="4514"/>
                    </a:cubicBezTo>
                    <a:cubicBezTo>
                      <a:pt x="1" y="4578"/>
                      <a:pt x="15" y="4610"/>
                      <a:pt x="42" y="4610"/>
                    </a:cubicBezTo>
                    <a:cubicBezTo>
                      <a:pt x="83" y="4610"/>
                      <a:pt x="154" y="4535"/>
                      <a:pt x="245" y="4386"/>
                    </a:cubicBezTo>
                    <a:cubicBezTo>
                      <a:pt x="315" y="4270"/>
                      <a:pt x="653" y="3886"/>
                      <a:pt x="979" y="3548"/>
                    </a:cubicBezTo>
                    <a:cubicBezTo>
                      <a:pt x="1805" y="2686"/>
                      <a:pt x="1945" y="2465"/>
                      <a:pt x="2364" y="1406"/>
                    </a:cubicBezTo>
                    <a:cubicBezTo>
                      <a:pt x="2644" y="707"/>
                      <a:pt x="2865" y="346"/>
                      <a:pt x="3109" y="218"/>
                    </a:cubicBezTo>
                    <a:cubicBezTo>
                      <a:pt x="3307" y="114"/>
                      <a:pt x="3342" y="44"/>
                      <a:pt x="3226" y="9"/>
                    </a:cubicBezTo>
                    <a:cubicBezTo>
                      <a:pt x="3211" y="3"/>
                      <a:pt x="3194" y="0"/>
                      <a:pt x="3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3582381" y="7278619"/>
                <a:ext cx="153401" cy="266599"/>
              </a:xfrm>
              <a:custGeom>
                <a:avLst/>
                <a:gdLst/>
                <a:ahLst/>
                <a:cxnLst/>
                <a:rect l="l" t="t" r="r" b="b"/>
                <a:pathLst>
                  <a:path w="1118" h="1943" extrusionOk="0">
                    <a:moveTo>
                      <a:pt x="128" y="1"/>
                    </a:moveTo>
                    <a:cubicBezTo>
                      <a:pt x="104" y="1"/>
                      <a:pt x="77" y="33"/>
                      <a:pt x="47" y="98"/>
                    </a:cubicBezTo>
                    <a:cubicBezTo>
                      <a:pt x="0" y="203"/>
                      <a:pt x="0" y="308"/>
                      <a:pt x="47" y="541"/>
                    </a:cubicBezTo>
                    <a:cubicBezTo>
                      <a:pt x="151" y="1065"/>
                      <a:pt x="373" y="1414"/>
                      <a:pt x="838" y="1798"/>
                    </a:cubicBezTo>
                    <a:cubicBezTo>
                      <a:pt x="956" y="1893"/>
                      <a:pt x="1036" y="1943"/>
                      <a:pt x="1080" y="1943"/>
                    </a:cubicBezTo>
                    <a:cubicBezTo>
                      <a:pt x="1105" y="1943"/>
                      <a:pt x="1118" y="1926"/>
                      <a:pt x="1118" y="1891"/>
                    </a:cubicBezTo>
                    <a:cubicBezTo>
                      <a:pt x="1118" y="1868"/>
                      <a:pt x="978" y="1670"/>
                      <a:pt x="815" y="1460"/>
                    </a:cubicBezTo>
                    <a:cubicBezTo>
                      <a:pt x="454" y="995"/>
                      <a:pt x="280" y="622"/>
                      <a:pt x="233" y="285"/>
                    </a:cubicBezTo>
                    <a:cubicBezTo>
                      <a:pt x="204" y="94"/>
                      <a:pt x="170"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a:off x="-3195864" y="7941749"/>
                <a:ext cx="67233" cy="51454"/>
              </a:xfrm>
              <a:custGeom>
                <a:avLst/>
                <a:gdLst/>
                <a:ahLst/>
                <a:cxnLst/>
                <a:rect l="l" t="t" r="r" b="b"/>
                <a:pathLst>
                  <a:path w="490" h="375" extrusionOk="0">
                    <a:moveTo>
                      <a:pt x="386" y="0"/>
                    </a:moveTo>
                    <a:cubicBezTo>
                      <a:pt x="266" y="0"/>
                      <a:pt x="1" y="232"/>
                      <a:pt x="1" y="341"/>
                    </a:cubicBezTo>
                    <a:cubicBezTo>
                      <a:pt x="1" y="364"/>
                      <a:pt x="15" y="374"/>
                      <a:pt x="40" y="374"/>
                    </a:cubicBezTo>
                    <a:cubicBezTo>
                      <a:pt x="115" y="374"/>
                      <a:pt x="282" y="278"/>
                      <a:pt x="396" y="155"/>
                    </a:cubicBezTo>
                    <a:cubicBezTo>
                      <a:pt x="490" y="50"/>
                      <a:pt x="490" y="39"/>
                      <a:pt x="408" y="4"/>
                    </a:cubicBezTo>
                    <a:cubicBezTo>
                      <a:pt x="401" y="2"/>
                      <a:pt x="394" y="0"/>
                      <a:pt x="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a:off x="-3844450" y="6439039"/>
                <a:ext cx="2621534" cy="2309382"/>
              </a:xfrm>
              <a:custGeom>
                <a:avLst/>
                <a:gdLst/>
                <a:ahLst/>
                <a:cxnLst/>
                <a:rect l="l" t="t" r="r" b="b"/>
                <a:pathLst>
                  <a:path w="19106" h="16831" extrusionOk="0">
                    <a:moveTo>
                      <a:pt x="10920" y="2534"/>
                    </a:moveTo>
                    <a:cubicBezTo>
                      <a:pt x="11036" y="2534"/>
                      <a:pt x="11173" y="2596"/>
                      <a:pt x="11224" y="2690"/>
                    </a:cubicBezTo>
                    <a:cubicBezTo>
                      <a:pt x="11282" y="2783"/>
                      <a:pt x="11259" y="2841"/>
                      <a:pt x="11061" y="3086"/>
                    </a:cubicBezTo>
                    <a:cubicBezTo>
                      <a:pt x="10897" y="3296"/>
                      <a:pt x="10847" y="3413"/>
                      <a:pt x="10892" y="3413"/>
                    </a:cubicBezTo>
                    <a:cubicBezTo>
                      <a:pt x="10926" y="3413"/>
                      <a:pt x="11017" y="3343"/>
                      <a:pt x="11154" y="3190"/>
                    </a:cubicBezTo>
                    <a:lnTo>
                      <a:pt x="11387" y="2923"/>
                    </a:lnTo>
                    <a:lnTo>
                      <a:pt x="11387" y="3249"/>
                    </a:lnTo>
                    <a:cubicBezTo>
                      <a:pt x="11387" y="3540"/>
                      <a:pt x="11375" y="3586"/>
                      <a:pt x="11201" y="3749"/>
                    </a:cubicBezTo>
                    <a:cubicBezTo>
                      <a:pt x="11014" y="3935"/>
                      <a:pt x="10956" y="4063"/>
                      <a:pt x="11073" y="4063"/>
                    </a:cubicBezTo>
                    <a:cubicBezTo>
                      <a:pt x="11108" y="4063"/>
                      <a:pt x="11201" y="4017"/>
                      <a:pt x="11259" y="3959"/>
                    </a:cubicBezTo>
                    <a:lnTo>
                      <a:pt x="11387" y="3842"/>
                    </a:lnTo>
                    <a:lnTo>
                      <a:pt x="11387" y="3994"/>
                    </a:lnTo>
                    <a:cubicBezTo>
                      <a:pt x="11387" y="4355"/>
                      <a:pt x="11329" y="4529"/>
                      <a:pt x="11166" y="4611"/>
                    </a:cubicBezTo>
                    <a:cubicBezTo>
                      <a:pt x="11084" y="4669"/>
                      <a:pt x="11014" y="4739"/>
                      <a:pt x="11014" y="4785"/>
                    </a:cubicBezTo>
                    <a:cubicBezTo>
                      <a:pt x="11014" y="4838"/>
                      <a:pt x="11026" y="4864"/>
                      <a:pt x="11057" y="4864"/>
                    </a:cubicBezTo>
                    <a:cubicBezTo>
                      <a:pt x="11087" y="4864"/>
                      <a:pt x="11137" y="4838"/>
                      <a:pt x="11212" y="4785"/>
                    </a:cubicBezTo>
                    <a:cubicBezTo>
                      <a:pt x="11252" y="4758"/>
                      <a:pt x="11278" y="4740"/>
                      <a:pt x="11295" y="4740"/>
                    </a:cubicBezTo>
                    <a:cubicBezTo>
                      <a:pt x="11329" y="4740"/>
                      <a:pt x="11329" y="4810"/>
                      <a:pt x="11329" y="5018"/>
                    </a:cubicBezTo>
                    <a:cubicBezTo>
                      <a:pt x="11329" y="5298"/>
                      <a:pt x="11317" y="5344"/>
                      <a:pt x="11201" y="5426"/>
                    </a:cubicBezTo>
                    <a:cubicBezTo>
                      <a:pt x="11062" y="5511"/>
                      <a:pt x="11050" y="5626"/>
                      <a:pt x="11167" y="5626"/>
                    </a:cubicBezTo>
                    <a:cubicBezTo>
                      <a:pt x="11177" y="5626"/>
                      <a:pt x="11188" y="5625"/>
                      <a:pt x="11201" y="5624"/>
                    </a:cubicBezTo>
                    <a:cubicBezTo>
                      <a:pt x="11211" y="5622"/>
                      <a:pt x="11221" y="5621"/>
                      <a:pt x="11229" y="5621"/>
                    </a:cubicBezTo>
                    <a:cubicBezTo>
                      <a:pt x="11273" y="5621"/>
                      <a:pt x="11279" y="5650"/>
                      <a:pt x="11259" y="5728"/>
                    </a:cubicBezTo>
                    <a:cubicBezTo>
                      <a:pt x="11247" y="5798"/>
                      <a:pt x="11224" y="5891"/>
                      <a:pt x="11224" y="5950"/>
                    </a:cubicBezTo>
                    <a:cubicBezTo>
                      <a:pt x="11224" y="5996"/>
                      <a:pt x="11201" y="6043"/>
                      <a:pt x="11154" y="6043"/>
                    </a:cubicBezTo>
                    <a:cubicBezTo>
                      <a:pt x="11119" y="6043"/>
                      <a:pt x="11038" y="6078"/>
                      <a:pt x="10979" y="6124"/>
                    </a:cubicBezTo>
                    <a:cubicBezTo>
                      <a:pt x="10886" y="6194"/>
                      <a:pt x="10886" y="6194"/>
                      <a:pt x="11003" y="6229"/>
                    </a:cubicBezTo>
                    <a:cubicBezTo>
                      <a:pt x="11142" y="6276"/>
                      <a:pt x="11142" y="6264"/>
                      <a:pt x="11038" y="6613"/>
                    </a:cubicBezTo>
                    <a:cubicBezTo>
                      <a:pt x="10986" y="6779"/>
                      <a:pt x="10943" y="6862"/>
                      <a:pt x="10902" y="6862"/>
                    </a:cubicBezTo>
                    <a:cubicBezTo>
                      <a:pt x="10897" y="6862"/>
                      <a:pt x="10891" y="6860"/>
                      <a:pt x="10886" y="6858"/>
                    </a:cubicBezTo>
                    <a:cubicBezTo>
                      <a:pt x="10871" y="6852"/>
                      <a:pt x="10856" y="6850"/>
                      <a:pt x="10844" y="6850"/>
                    </a:cubicBezTo>
                    <a:cubicBezTo>
                      <a:pt x="10771" y="6850"/>
                      <a:pt x="10749" y="6928"/>
                      <a:pt x="10828" y="6997"/>
                    </a:cubicBezTo>
                    <a:cubicBezTo>
                      <a:pt x="10886" y="7056"/>
                      <a:pt x="10886" y="7079"/>
                      <a:pt x="10816" y="7242"/>
                    </a:cubicBezTo>
                    <a:cubicBezTo>
                      <a:pt x="10747" y="7382"/>
                      <a:pt x="10700" y="7428"/>
                      <a:pt x="10572" y="7428"/>
                    </a:cubicBezTo>
                    <a:cubicBezTo>
                      <a:pt x="10421" y="7428"/>
                      <a:pt x="10362" y="7568"/>
                      <a:pt x="10514" y="7591"/>
                    </a:cubicBezTo>
                    <a:cubicBezTo>
                      <a:pt x="10653" y="7626"/>
                      <a:pt x="10374" y="7952"/>
                      <a:pt x="10199" y="7952"/>
                    </a:cubicBezTo>
                    <a:cubicBezTo>
                      <a:pt x="10036" y="7952"/>
                      <a:pt x="9967" y="8034"/>
                      <a:pt x="10071" y="8103"/>
                    </a:cubicBezTo>
                    <a:cubicBezTo>
                      <a:pt x="10141" y="8138"/>
                      <a:pt x="10118" y="8173"/>
                      <a:pt x="10001" y="8313"/>
                    </a:cubicBezTo>
                    <a:cubicBezTo>
                      <a:pt x="9908" y="8406"/>
                      <a:pt x="9804" y="8488"/>
                      <a:pt x="9757" y="8488"/>
                    </a:cubicBezTo>
                    <a:cubicBezTo>
                      <a:pt x="9753" y="8488"/>
                      <a:pt x="9749" y="8488"/>
                      <a:pt x="9746" y="8488"/>
                    </a:cubicBezTo>
                    <a:cubicBezTo>
                      <a:pt x="9664" y="8488"/>
                      <a:pt x="9678" y="8477"/>
                      <a:pt x="10013" y="7964"/>
                    </a:cubicBezTo>
                    <a:cubicBezTo>
                      <a:pt x="10700" y="6939"/>
                      <a:pt x="10840" y="6194"/>
                      <a:pt x="10642" y="4622"/>
                    </a:cubicBezTo>
                    <a:cubicBezTo>
                      <a:pt x="10479" y="3365"/>
                      <a:pt x="10525" y="2736"/>
                      <a:pt x="10805" y="2562"/>
                    </a:cubicBezTo>
                    <a:cubicBezTo>
                      <a:pt x="10836" y="2543"/>
                      <a:pt x="10877" y="2534"/>
                      <a:pt x="10920" y="2534"/>
                    </a:cubicBezTo>
                    <a:close/>
                    <a:moveTo>
                      <a:pt x="9608" y="8611"/>
                    </a:moveTo>
                    <a:cubicBezTo>
                      <a:pt x="9623" y="8611"/>
                      <a:pt x="9639" y="8619"/>
                      <a:pt x="9652" y="8639"/>
                    </a:cubicBezTo>
                    <a:cubicBezTo>
                      <a:pt x="9664" y="8674"/>
                      <a:pt x="9641" y="8720"/>
                      <a:pt x="9606" y="8755"/>
                    </a:cubicBezTo>
                    <a:cubicBezTo>
                      <a:pt x="9574" y="8782"/>
                      <a:pt x="9555" y="8794"/>
                      <a:pt x="9542" y="8794"/>
                    </a:cubicBezTo>
                    <a:cubicBezTo>
                      <a:pt x="9528" y="8794"/>
                      <a:pt x="9524" y="8776"/>
                      <a:pt x="9524" y="8744"/>
                    </a:cubicBezTo>
                    <a:cubicBezTo>
                      <a:pt x="9524" y="8668"/>
                      <a:pt x="9567" y="8611"/>
                      <a:pt x="9608" y="8611"/>
                    </a:cubicBezTo>
                    <a:close/>
                    <a:moveTo>
                      <a:pt x="6256" y="248"/>
                    </a:moveTo>
                    <a:cubicBezTo>
                      <a:pt x="6359" y="248"/>
                      <a:pt x="6460" y="258"/>
                      <a:pt x="6555" y="280"/>
                    </a:cubicBezTo>
                    <a:cubicBezTo>
                      <a:pt x="7172" y="419"/>
                      <a:pt x="7836" y="908"/>
                      <a:pt x="8255" y="1525"/>
                    </a:cubicBezTo>
                    <a:cubicBezTo>
                      <a:pt x="8919" y="2515"/>
                      <a:pt x="9047" y="3563"/>
                      <a:pt x="8651" y="4890"/>
                    </a:cubicBezTo>
                    <a:cubicBezTo>
                      <a:pt x="8383" y="5775"/>
                      <a:pt x="8325" y="6264"/>
                      <a:pt x="8407" y="7125"/>
                    </a:cubicBezTo>
                    <a:cubicBezTo>
                      <a:pt x="8441" y="7510"/>
                      <a:pt x="8476" y="7882"/>
                      <a:pt x="8488" y="7952"/>
                    </a:cubicBezTo>
                    <a:lnTo>
                      <a:pt x="8523" y="8092"/>
                    </a:lnTo>
                    <a:lnTo>
                      <a:pt x="8430" y="7964"/>
                    </a:lnTo>
                    <a:cubicBezTo>
                      <a:pt x="8267" y="7742"/>
                      <a:pt x="7859" y="6811"/>
                      <a:pt x="7626" y="6124"/>
                    </a:cubicBezTo>
                    <a:cubicBezTo>
                      <a:pt x="7441" y="5577"/>
                      <a:pt x="7356" y="5364"/>
                      <a:pt x="7301" y="5364"/>
                    </a:cubicBezTo>
                    <a:cubicBezTo>
                      <a:pt x="7283" y="5364"/>
                      <a:pt x="7268" y="5386"/>
                      <a:pt x="7254" y="5426"/>
                    </a:cubicBezTo>
                    <a:cubicBezTo>
                      <a:pt x="7137" y="5717"/>
                      <a:pt x="7720" y="7393"/>
                      <a:pt x="8220" y="8173"/>
                    </a:cubicBezTo>
                    <a:cubicBezTo>
                      <a:pt x="8291" y="8288"/>
                      <a:pt x="8322" y="8348"/>
                      <a:pt x="8307" y="8348"/>
                    </a:cubicBezTo>
                    <a:cubicBezTo>
                      <a:pt x="8270" y="8348"/>
                      <a:pt x="7959" y="7986"/>
                      <a:pt x="7289" y="7184"/>
                    </a:cubicBezTo>
                    <a:cubicBezTo>
                      <a:pt x="6400" y="6126"/>
                      <a:pt x="5619" y="5318"/>
                      <a:pt x="5484" y="5318"/>
                    </a:cubicBezTo>
                    <a:cubicBezTo>
                      <a:pt x="5480" y="5318"/>
                      <a:pt x="5476" y="5319"/>
                      <a:pt x="5473" y="5321"/>
                    </a:cubicBezTo>
                    <a:cubicBezTo>
                      <a:pt x="5438" y="5344"/>
                      <a:pt x="5601" y="5554"/>
                      <a:pt x="5834" y="5798"/>
                    </a:cubicBezTo>
                    <a:cubicBezTo>
                      <a:pt x="6066" y="6043"/>
                      <a:pt x="6579" y="6636"/>
                      <a:pt x="6975" y="7137"/>
                    </a:cubicBezTo>
                    <a:cubicBezTo>
                      <a:pt x="7370" y="7626"/>
                      <a:pt x="7801" y="8162"/>
                      <a:pt x="7941" y="8313"/>
                    </a:cubicBezTo>
                    <a:cubicBezTo>
                      <a:pt x="8081" y="8476"/>
                      <a:pt x="8185" y="8616"/>
                      <a:pt x="8185" y="8627"/>
                    </a:cubicBezTo>
                    <a:cubicBezTo>
                      <a:pt x="8185" y="8628"/>
                      <a:pt x="8185" y="8628"/>
                      <a:pt x="8183" y="8628"/>
                    </a:cubicBezTo>
                    <a:cubicBezTo>
                      <a:pt x="8149" y="8628"/>
                      <a:pt x="7641" y="8315"/>
                      <a:pt x="6742" y="7731"/>
                    </a:cubicBezTo>
                    <a:cubicBezTo>
                      <a:pt x="6066" y="7288"/>
                      <a:pt x="5636" y="7056"/>
                      <a:pt x="5508" y="7056"/>
                    </a:cubicBezTo>
                    <a:cubicBezTo>
                      <a:pt x="5368" y="7056"/>
                      <a:pt x="5414" y="7125"/>
                      <a:pt x="5589" y="7230"/>
                    </a:cubicBezTo>
                    <a:cubicBezTo>
                      <a:pt x="5694" y="7288"/>
                      <a:pt x="6101" y="7568"/>
                      <a:pt x="6520" y="7859"/>
                    </a:cubicBezTo>
                    <a:cubicBezTo>
                      <a:pt x="6928" y="8138"/>
                      <a:pt x="7475" y="8511"/>
                      <a:pt x="7731" y="8674"/>
                    </a:cubicBezTo>
                    <a:lnTo>
                      <a:pt x="8209" y="8965"/>
                    </a:lnTo>
                    <a:lnTo>
                      <a:pt x="7894" y="8965"/>
                    </a:lnTo>
                    <a:cubicBezTo>
                      <a:pt x="7720" y="8953"/>
                      <a:pt x="7289" y="8930"/>
                      <a:pt x="6940" y="8907"/>
                    </a:cubicBezTo>
                    <a:cubicBezTo>
                      <a:pt x="6684" y="8890"/>
                      <a:pt x="6197" y="8879"/>
                      <a:pt x="5717" y="8879"/>
                    </a:cubicBezTo>
                    <a:cubicBezTo>
                      <a:pt x="5542" y="8879"/>
                      <a:pt x="5367" y="8880"/>
                      <a:pt x="5205" y="8883"/>
                    </a:cubicBezTo>
                    <a:cubicBezTo>
                      <a:pt x="5040" y="8887"/>
                      <a:pt x="4873" y="8888"/>
                      <a:pt x="4715" y="8888"/>
                    </a:cubicBezTo>
                    <a:cubicBezTo>
                      <a:pt x="4282" y="8888"/>
                      <a:pt x="3906" y="8877"/>
                      <a:pt x="3761" y="8860"/>
                    </a:cubicBezTo>
                    <a:cubicBezTo>
                      <a:pt x="2632" y="8685"/>
                      <a:pt x="1607" y="7579"/>
                      <a:pt x="1503" y="6439"/>
                    </a:cubicBezTo>
                    <a:cubicBezTo>
                      <a:pt x="1433" y="5798"/>
                      <a:pt x="1712" y="5239"/>
                      <a:pt x="2550" y="4308"/>
                    </a:cubicBezTo>
                    <a:cubicBezTo>
                      <a:pt x="3202" y="3563"/>
                      <a:pt x="3517" y="3132"/>
                      <a:pt x="3750" y="2631"/>
                    </a:cubicBezTo>
                    <a:cubicBezTo>
                      <a:pt x="4378" y="1304"/>
                      <a:pt x="4425" y="1223"/>
                      <a:pt x="4728" y="920"/>
                    </a:cubicBezTo>
                    <a:cubicBezTo>
                      <a:pt x="5154" y="503"/>
                      <a:pt x="5742" y="248"/>
                      <a:pt x="6256" y="248"/>
                    </a:cubicBezTo>
                    <a:close/>
                    <a:moveTo>
                      <a:pt x="13121" y="672"/>
                    </a:moveTo>
                    <a:cubicBezTo>
                      <a:pt x="13405" y="672"/>
                      <a:pt x="13668" y="734"/>
                      <a:pt x="13902" y="862"/>
                    </a:cubicBezTo>
                    <a:cubicBezTo>
                      <a:pt x="14263" y="1048"/>
                      <a:pt x="14426" y="1269"/>
                      <a:pt x="14752" y="1898"/>
                    </a:cubicBezTo>
                    <a:cubicBezTo>
                      <a:pt x="14996" y="2399"/>
                      <a:pt x="15066" y="2492"/>
                      <a:pt x="15671" y="3086"/>
                    </a:cubicBezTo>
                    <a:cubicBezTo>
                      <a:pt x="16055" y="3458"/>
                      <a:pt x="16381" y="3819"/>
                      <a:pt x="16440" y="3959"/>
                    </a:cubicBezTo>
                    <a:cubicBezTo>
                      <a:pt x="16603" y="4261"/>
                      <a:pt x="16707" y="4809"/>
                      <a:pt x="16707" y="5274"/>
                    </a:cubicBezTo>
                    <a:cubicBezTo>
                      <a:pt x="16719" y="6310"/>
                      <a:pt x="16055" y="7649"/>
                      <a:pt x="15229" y="8301"/>
                    </a:cubicBezTo>
                    <a:cubicBezTo>
                      <a:pt x="14623" y="8790"/>
                      <a:pt x="13611" y="9209"/>
                      <a:pt x="12726" y="9372"/>
                    </a:cubicBezTo>
                    <a:cubicBezTo>
                      <a:pt x="12481" y="9407"/>
                      <a:pt x="12109" y="9442"/>
                      <a:pt x="11899" y="9442"/>
                    </a:cubicBezTo>
                    <a:cubicBezTo>
                      <a:pt x="11550" y="9442"/>
                      <a:pt x="9815" y="9174"/>
                      <a:pt x="9757" y="9116"/>
                    </a:cubicBezTo>
                    <a:cubicBezTo>
                      <a:pt x="9745" y="9105"/>
                      <a:pt x="10339" y="8825"/>
                      <a:pt x="11073" y="8511"/>
                    </a:cubicBezTo>
                    <a:cubicBezTo>
                      <a:pt x="11818" y="8196"/>
                      <a:pt x="12481" y="7905"/>
                      <a:pt x="12551" y="7859"/>
                    </a:cubicBezTo>
                    <a:cubicBezTo>
                      <a:pt x="12686" y="7774"/>
                      <a:pt x="12656" y="7715"/>
                      <a:pt x="12527" y="7715"/>
                    </a:cubicBezTo>
                    <a:cubicBezTo>
                      <a:pt x="12478" y="7715"/>
                      <a:pt x="12415" y="7723"/>
                      <a:pt x="12342" y="7742"/>
                    </a:cubicBezTo>
                    <a:cubicBezTo>
                      <a:pt x="12144" y="7801"/>
                      <a:pt x="10630" y="8441"/>
                      <a:pt x="10304" y="8604"/>
                    </a:cubicBezTo>
                    <a:cubicBezTo>
                      <a:pt x="10301" y="8606"/>
                      <a:pt x="10299" y="8607"/>
                      <a:pt x="10297" y="8607"/>
                    </a:cubicBezTo>
                    <a:cubicBezTo>
                      <a:pt x="10248" y="8607"/>
                      <a:pt x="11008" y="7735"/>
                      <a:pt x="11888" y="6776"/>
                    </a:cubicBezTo>
                    <a:cubicBezTo>
                      <a:pt x="13564" y="4960"/>
                      <a:pt x="13564" y="4960"/>
                      <a:pt x="13471" y="4902"/>
                    </a:cubicBezTo>
                    <a:cubicBezTo>
                      <a:pt x="13466" y="4899"/>
                      <a:pt x="13461" y="4898"/>
                      <a:pt x="13454" y="4898"/>
                    </a:cubicBezTo>
                    <a:cubicBezTo>
                      <a:pt x="13287" y="4898"/>
                      <a:pt x="12438" y="5730"/>
                      <a:pt x="11364" y="6939"/>
                    </a:cubicBezTo>
                    <a:cubicBezTo>
                      <a:pt x="11252" y="7069"/>
                      <a:pt x="11171" y="7154"/>
                      <a:pt x="11148" y="7154"/>
                    </a:cubicBezTo>
                    <a:cubicBezTo>
                      <a:pt x="11142" y="7154"/>
                      <a:pt x="11140" y="7149"/>
                      <a:pt x="11142" y="7137"/>
                    </a:cubicBezTo>
                    <a:cubicBezTo>
                      <a:pt x="11305" y="6683"/>
                      <a:pt x="11503" y="5903"/>
                      <a:pt x="11538" y="5542"/>
                    </a:cubicBezTo>
                    <a:cubicBezTo>
                      <a:pt x="11631" y="4750"/>
                      <a:pt x="11666" y="3155"/>
                      <a:pt x="11596" y="2899"/>
                    </a:cubicBezTo>
                    <a:cubicBezTo>
                      <a:pt x="11527" y="2631"/>
                      <a:pt x="11259" y="2340"/>
                      <a:pt x="11038" y="2282"/>
                    </a:cubicBezTo>
                    <a:cubicBezTo>
                      <a:pt x="11010" y="2275"/>
                      <a:pt x="10981" y="2271"/>
                      <a:pt x="10952" y="2271"/>
                    </a:cubicBezTo>
                    <a:cubicBezTo>
                      <a:pt x="10755" y="2271"/>
                      <a:pt x="10520" y="2431"/>
                      <a:pt x="10409" y="2643"/>
                    </a:cubicBezTo>
                    <a:cubicBezTo>
                      <a:pt x="10211" y="3039"/>
                      <a:pt x="10188" y="3516"/>
                      <a:pt x="10316" y="4552"/>
                    </a:cubicBezTo>
                    <a:cubicBezTo>
                      <a:pt x="10525" y="6310"/>
                      <a:pt x="10444" y="6788"/>
                      <a:pt x="9722" y="7952"/>
                    </a:cubicBezTo>
                    <a:cubicBezTo>
                      <a:pt x="9472" y="8351"/>
                      <a:pt x="9369" y="8508"/>
                      <a:pt x="9335" y="8508"/>
                    </a:cubicBezTo>
                    <a:cubicBezTo>
                      <a:pt x="9318" y="8508"/>
                      <a:pt x="9319" y="8471"/>
                      <a:pt x="9326" y="8406"/>
                    </a:cubicBezTo>
                    <a:cubicBezTo>
                      <a:pt x="9493" y="7323"/>
                      <a:pt x="9527" y="6755"/>
                      <a:pt x="9440" y="6755"/>
                    </a:cubicBezTo>
                    <a:cubicBezTo>
                      <a:pt x="9418" y="6755"/>
                      <a:pt x="9388" y="6793"/>
                      <a:pt x="9350" y="6869"/>
                    </a:cubicBezTo>
                    <a:cubicBezTo>
                      <a:pt x="9245" y="7056"/>
                      <a:pt x="9163" y="7498"/>
                      <a:pt x="9117" y="8115"/>
                    </a:cubicBezTo>
                    <a:cubicBezTo>
                      <a:pt x="9096" y="8337"/>
                      <a:pt x="9065" y="8492"/>
                      <a:pt x="9042" y="8492"/>
                    </a:cubicBezTo>
                    <a:cubicBezTo>
                      <a:pt x="9040" y="8492"/>
                      <a:pt x="9037" y="8491"/>
                      <a:pt x="9035" y="8488"/>
                    </a:cubicBezTo>
                    <a:cubicBezTo>
                      <a:pt x="8930" y="8278"/>
                      <a:pt x="8709" y="7102"/>
                      <a:pt x="8709" y="6706"/>
                    </a:cubicBezTo>
                    <a:cubicBezTo>
                      <a:pt x="8721" y="5926"/>
                      <a:pt x="9047" y="4343"/>
                      <a:pt x="9350" y="3621"/>
                    </a:cubicBezTo>
                    <a:cubicBezTo>
                      <a:pt x="9559" y="3097"/>
                      <a:pt x="10013" y="2480"/>
                      <a:pt x="10514" y="1991"/>
                    </a:cubicBezTo>
                    <a:cubicBezTo>
                      <a:pt x="11410" y="1138"/>
                      <a:pt x="12343" y="672"/>
                      <a:pt x="13121" y="672"/>
                    </a:cubicBezTo>
                    <a:close/>
                    <a:moveTo>
                      <a:pt x="9384" y="9500"/>
                    </a:moveTo>
                    <a:cubicBezTo>
                      <a:pt x="9396" y="9500"/>
                      <a:pt x="9850" y="9745"/>
                      <a:pt x="10409" y="10036"/>
                    </a:cubicBezTo>
                    <a:cubicBezTo>
                      <a:pt x="10956" y="10339"/>
                      <a:pt x="11596" y="10653"/>
                      <a:pt x="11818" y="10746"/>
                    </a:cubicBezTo>
                    <a:cubicBezTo>
                      <a:pt x="12113" y="10859"/>
                      <a:pt x="12466" y="10939"/>
                      <a:pt x="12627" y="10939"/>
                    </a:cubicBezTo>
                    <a:cubicBezTo>
                      <a:pt x="12682" y="10939"/>
                      <a:pt x="12714" y="10930"/>
                      <a:pt x="12714" y="10909"/>
                    </a:cubicBezTo>
                    <a:cubicBezTo>
                      <a:pt x="12714" y="10886"/>
                      <a:pt x="12551" y="10793"/>
                      <a:pt x="12353" y="10723"/>
                    </a:cubicBezTo>
                    <a:cubicBezTo>
                      <a:pt x="12039" y="10606"/>
                      <a:pt x="10153" y="9605"/>
                      <a:pt x="10176" y="9570"/>
                    </a:cubicBezTo>
                    <a:lnTo>
                      <a:pt x="10176" y="9570"/>
                    </a:lnTo>
                    <a:cubicBezTo>
                      <a:pt x="10188" y="9570"/>
                      <a:pt x="10432" y="9605"/>
                      <a:pt x="10723" y="9663"/>
                    </a:cubicBezTo>
                    <a:cubicBezTo>
                      <a:pt x="11014" y="9722"/>
                      <a:pt x="11422" y="9780"/>
                      <a:pt x="11631" y="9791"/>
                    </a:cubicBezTo>
                    <a:cubicBezTo>
                      <a:pt x="12120" y="9838"/>
                      <a:pt x="13063" y="9966"/>
                      <a:pt x="13657" y="10094"/>
                    </a:cubicBezTo>
                    <a:cubicBezTo>
                      <a:pt x="13913" y="10141"/>
                      <a:pt x="14426" y="10222"/>
                      <a:pt x="14775" y="10257"/>
                    </a:cubicBezTo>
                    <a:cubicBezTo>
                      <a:pt x="15532" y="10327"/>
                      <a:pt x="16731" y="10560"/>
                      <a:pt x="17150" y="10723"/>
                    </a:cubicBezTo>
                    <a:cubicBezTo>
                      <a:pt x="17767" y="10956"/>
                      <a:pt x="18244" y="11398"/>
                      <a:pt x="18361" y="11829"/>
                    </a:cubicBezTo>
                    <a:cubicBezTo>
                      <a:pt x="18442" y="12120"/>
                      <a:pt x="18430" y="12842"/>
                      <a:pt x="18337" y="13203"/>
                    </a:cubicBezTo>
                    <a:cubicBezTo>
                      <a:pt x="18116" y="14064"/>
                      <a:pt x="17406" y="14833"/>
                      <a:pt x="16614" y="15077"/>
                    </a:cubicBezTo>
                    <a:cubicBezTo>
                      <a:pt x="16475" y="15124"/>
                      <a:pt x="15997" y="15170"/>
                      <a:pt x="15543" y="15194"/>
                    </a:cubicBezTo>
                    <a:cubicBezTo>
                      <a:pt x="14600" y="15240"/>
                      <a:pt x="14391" y="15310"/>
                      <a:pt x="13739" y="15764"/>
                    </a:cubicBezTo>
                    <a:cubicBezTo>
                      <a:pt x="13541" y="15904"/>
                      <a:pt x="13261" y="16078"/>
                      <a:pt x="13098" y="16137"/>
                    </a:cubicBezTo>
                    <a:cubicBezTo>
                      <a:pt x="12877" y="16230"/>
                      <a:pt x="12703" y="16265"/>
                      <a:pt x="12423" y="16265"/>
                    </a:cubicBezTo>
                    <a:cubicBezTo>
                      <a:pt x="11981" y="16253"/>
                      <a:pt x="11876" y="16230"/>
                      <a:pt x="11433" y="15997"/>
                    </a:cubicBezTo>
                    <a:cubicBezTo>
                      <a:pt x="10700" y="15601"/>
                      <a:pt x="9943" y="14693"/>
                      <a:pt x="9291" y="13389"/>
                    </a:cubicBezTo>
                    <a:cubicBezTo>
                      <a:pt x="8814" y="12434"/>
                      <a:pt x="8674" y="11654"/>
                      <a:pt x="8837" y="10816"/>
                    </a:cubicBezTo>
                    <a:cubicBezTo>
                      <a:pt x="8899" y="10477"/>
                      <a:pt x="9033" y="10121"/>
                      <a:pt x="9096" y="10121"/>
                    </a:cubicBezTo>
                    <a:cubicBezTo>
                      <a:pt x="9104" y="10121"/>
                      <a:pt x="9111" y="10127"/>
                      <a:pt x="9117" y="10141"/>
                    </a:cubicBezTo>
                    <a:cubicBezTo>
                      <a:pt x="9128" y="10187"/>
                      <a:pt x="9245" y="10548"/>
                      <a:pt x="9361" y="10944"/>
                    </a:cubicBezTo>
                    <a:cubicBezTo>
                      <a:pt x="9617" y="11759"/>
                      <a:pt x="9920" y="12388"/>
                      <a:pt x="10188" y="12644"/>
                    </a:cubicBezTo>
                    <a:cubicBezTo>
                      <a:pt x="10288" y="12739"/>
                      <a:pt x="10371" y="12783"/>
                      <a:pt x="10414" y="12783"/>
                    </a:cubicBezTo>
                    <a:cubicBezTo>
                      <a:pt x="10472" y="12783"/>
                      <a:pt x="10460" y="12707"/>
                      <a:pt x="10327" y="12574"/>
                    </a:cubicBezTo>
                    <a:cubicBezTo>
                      <a:pt x="10071" y="12306"/>
                      <a:pt x="9850" y="11794"/>
                      <a:pt x="9629" y="10944"/>
                    </a:cubicBezTo>
                    <a:cubicBezTo>
                      <a:pt x="9513" y="10502"/>
                      <a:pt x="9396" y="10083"/>
                      <a:pt x="9361" y="10013"/>
                    </a:cubicBezTo>
                    <a:cubicBezTo>
                      <a:pt x="9338" y="9931"/>
                      <a:pt x="9315" y="9861"/>
                      <a:pt x="9315" y="9838"/>
                    </a:cubicBezTo>
                    <a:cubicBezTo>
                      <a:pt x="9315" y="9838"/>
                      <a:pt x="9315" y="9838"/>
                      <a:pt x="9315" y="9838"/>
                    </a:cubicBezTo>
                    <a:cubicBezTo>
                      <a:pt x="9326" y="9838"/>
                      <a:pt x="9671" y="10183"/>
                      <a:pt x="10095" y="10606"/>
                    </a:cubicBezTo>
                    <a:cubicBezTo>
                      <a:pt x="10677" y="11189"/>
                      <a:pt x="11026" y="11491"/>
                      <a:pt x="11410" y="11747"/>
                    </a:cubicBezTo>
                    <a:cubicBezTo>
                      <a:pt x="11992" y="12132"/>
                      <a:pt x="12633" y="12481"/>
                      <a:pt x="12749" y="12481"/>
                    </a:cubicBezTo>
                    <a:cubicBezTo>
                      <a:pt x="12935" y="12481"/>
                      <a:pt x="12842" y="12364"/>
                      <a:pt x="12470" y="12155"/>
                    </a:cubicBezTo>
                    <a:cubicBezTo>
                      <a:pt x="11666" y="11689"/>
                      <a:pt x="11096" y="11235"/>
                      <a:pt x="10234" y="10362"/>
                    </a:cubicBezTo>
                    <a:cubicBezTo>
                      <a:pt x="9757" y="9896"/>
                      <a:pt x="9373" y="9500"/>
                      <a:pt x="9384" y="9500"/>
                    </a:cubicBezTo>
                    <a:close/>
                    <a:moveTo>
                      <a:pt x="7508" y="9240"/>
                    </a:moveTo>
                    <a:cubicBezTo>
                      <a:pt x="7753" y="9240"/>
                      <a:pt x="7871" y="9253"/>
                      <a:pt x="7871" y="9279"/>
                    </a:cubicBezTo>
                    <a:cubicBezTo>
                      <a:pt x="7871" y="9314"/>
                      <a:pt x="7824" y="9337"/>
                      <a:pt x="7766" y="9337"/>
                    </a:cubicBezTo>
                    <a:cubicBezTo>
                      <a:pt x="7429" y="9337"/>
                      <a:pt x="6066" y="10013"/>
                      <a:pt x="5717" y="10350"/>
                    </a:cubicBezTo>
                    <a:cubicBezTo>
                      <a:pt x="5628" y="10439"/>
                      <a:pt x="5611" y="10484"/>
                      <a:pt x="5664" y="10484"/>
                    </a:cubicBezTo>
                    <a:cubicBezTo>
                      <a:pt x="5749" y="10484"/>
                      <a:pt x="6020" y="10367"/>
                      <a:pt x="6474" y="10129"/>
                    </a:cubicBezTo>
                    <a:cubicBezTo>
                      <a:pt x="7219" y="9745"/>
                      <a:pt x="7568" y="9605"/>
                      <a:pt x="7976" y="9524"/>
                    </a:cubicBezTo>
                    <a:cubicBezTo>
                      <a:pt x="8006" y="9517"/>
                      <a:pt x="8028" y="9514"/>
                      <a:pt x="8043" y="9514"/>
                    </a:cubicBezTo>
                    <a:cubicBezTo>
                      <a:pt x="8110" y="9514"/>
                      <a:pt x="8018" y="9587"/>
                      <a:pt x="7685" y="9815"/>
                    </a:cubicBezTo>
                    <a:cubicBezTo>
                      <a:pt x="7149" y="10164"/>
                      <a:pt x="6590" y="10665"/>
                      <a:pt x="5217" y="12027"/>
                    </a:cubicBezTo>
                    <a:cubicBezTo>
                      <a:pt x="4332" y="12912"/>
                      <a:pt x="4111" y="13156"/>
                      <a:pt x="4157" y="13214"/>
                    </a:cubicBezTo>
                    <a:cubicBezTo>
                      <a:pt x="4165" y="13221"/>
                      <a:pt x="4175" y="13224"/>
                      <a:pt x="4189" y="13224"/>
                    </a:cubicBezTo>
                    <a:cubicBezTo>
                      <a:pt x="4387" y="13224"/>
                      <a:pt x="5227" y="12518"/>
                      <a:pt x="6404" y="11363"/>
                    </a:cubicBezTo>
                    <a:cubicBezTo>
                      <a:pt x="7440" y="10362"/>
                      <a:pt x="8162" y="9745"/>
                      <a:pt x="8488" y="9628"/>
                    </a:cubicBezTo>
                    <a:cubicBezTo>
                      <a:pt x="8490" y="9628"/>
                      <a:pt x="8492" y="9627"/>
                      <a:pt x="8493" y="9627"/>
                    </a:cubicBezTo>
                    <a:cubicBezTo>
                      <a:pt x="8574" y="9627"/>
                      <a:pt x="7756" y="10840"/>
                      <a:pt x="7207" y="11526"/>
                    </a:cubicBezTo>
                    <a:cubicBezTo>
                      <a:pt x="6759" y="12089"/>
                      <a:pt x="6584" y="12371"/>
                      <a:pt x="6689" y="12371"/>
                    </a:cubicBezTo>
                    <a:cubicBezTo>
                      <a:pt x="6713" y="12371"/>
                      <a:pt x="6749" y="12357"/>
                      <a:pt x="6800" y="12330"/>
                    </a:cubicBezTo>
                    <a:cubicBezTo>
                      <a:pt x="7126" y="12155"/>
                      <a:pt x="8127" y="10816"/>
                      <a:pt x="8663" y="9826"/>
                    </a:cubicBezTo>
                    <a:cubicBezTo>
                      <a:pt x="8772" y="9619"/>
                      <a:pt x="8871" y="9452"/>
                      <a:pt x="8883" y="9452"/>
                    </a:cubicBezTo>
                    <a:cubicBezTo>
                      <a:pt x="8883" y="9452"/>
                      <a:pt x="8884" y="9452"/>
                      <a:pt x="8884" y="9454"/>
                    </a:cubicBezTo>
                    <a:cubicBezTo>
                      <a:pt x="8884" y="9594"/>
                      <a:pt x="8011" y="12004"/>
                      <a:pt x="7789" y="12481"/>
                    </a:cubicBezTo>
                    <a:cubicBezTo>
                      <a:pt x="7289" y="13517"/>
                      <a:pt x="6672" y="14448"/>
                      <a:pt x="6101" y="15007"/>
                    </a:cubicBezTo>
                    <a:cubicBezTo>
                      <a:pt x="5531" y="15566"/>
                      <a:pt x="4506" y="16148"/>
                      <a:pt x="3726" y="16369"/>
                    </a:cubicBezTo>
                    <a:cubicBezTo>
                      <a:pt x="3388" y="16462"/>
                      <a:pt x="3095" y="16509"/>
                      <a:pt x="2822" y="16509"/>
                    </a:cubicBezTo>
                    <a:cubicBezTo>
                      <a:pt x="2475" y="16509"/>
                      <a:pt x="2161" y="16433"/>
                      <a:pt x="1829" y="16276"/>
                    </a:cubicBezTo>
                    <a:cubicBezTo>
                      <a:pt x="979" y="15869"/>
                      <a:pt x="466" y="15054"/>
                      <a:pt x="466" y="14076"/>
                    </a:cubicBezTo>
                    <a:cubicBezTo>
                      <a:pt x="466" y="13447"/>
                      <a:pt x="711" y="12586"/>
                      <a:pt x="1025" y="12027"/>
                    </a:cubicBezTo>
                    <a:cubicBezTo>
                      <a:pt x="1584" y="11095"/>
                      <a:pt x="2772" y="10385"/>
                      <a:pt x="4413" y="10013"/>
                    </a:cubicBezTo>
                    <a:cubicBezTo>
                      <a:pt x="5088" y="9861"/>
                      <a:pt x="5380" y="9768"/>
                      <a:pt x="6090" y="9466"/>
                    </a:cubicBezTo>
                    <a:cubicBezTo>
                      <a:pt x="6544" y="9268"/>
                      <a:pt x="6602" y="9256"/>
                      <a:pt x="7219" y="9244"/>
                    </a:cubicBezTo>
                    <a:cubicBezTo>
                      <a:pt x="7330" y="9241"/>
                      <a:pt x="7426" y="9240"/>
                      <a:pt x="7508" y="9240"/>
                    </a:cubicBezTo>
                    <a:close/>
                    <a:moveTo>
                      <a:pt x="6253" y="0"/>
                    </a:moveTo>
                    <a:cubicBezTo>
                      <a:pt x="5671" y="0"/>
                      <a:pt x="5647" y="0"/>
                      <a:pt x="5251" y="198"/>
                    </a:cubicBezTo>
                    <a:cubicBezTo>
                      <a:pt x="4541" y="547"/>
                      <a:pt x="4157" y="1002"/>
                      <a:pt x="3691" y="2061"/>
                    </a:cubicBezTo>
                    <a:cubicBezTo>
                      <a:pt x="3377" y="2760"/>
                      <a:pt x="3051" y="3237"/>
                      <a:pt x="2387" y="3994"/>
                    </a:cubicBezTo>
                    <a:cubicBezTo>
                      <a:pt x="1386" y="5111"/>
                      <a:pt x="1200" y="5495"/>
                      <a:pt x="1188" y="6334"/>
                    </a:cubicBezTo>
                    <a:cubicBezTo>
                      <a:pt x="1188" y="6788"/>
                      <a:pt x="1212" y="6916"/>
                      <a:pt x="1328" y="7195"/>
                    </a:cubicBezTo>
                    <a:cubicBezTo>
                      <a:pt x="1631" y="7917"/>
                      <a:pt x="2259" y="8639"/>
                      <a:pt x="2830" y="8918"/>
                    </a:cubicBezTo>
                    <a:cubicBezTo>
                      <a:pt x="3284" y="9136"/>
                      <a:pt x="3653" y="9223"/>
                      <a:pt x="4363" y="9223"/>
                    </a:cubicBezTo>
                    <a:cubicBezTo>
                      <a:pt x="4526" y="9223"/>
                      <a:pt x="4708" y="9218"/>
                      <a:pt x="4914" y="9209"/>
                    </a:cubicBezTo>
                    <a:cubicBezTo>
                      <a:pt x="5284" y="9201"/>
                      <a:pt x="5602" y="9193"/>
                      <a:pt x="5753" y="9193"/>
                    </a:cubicBezTo>
                    <a:cubicBezTo>
                      <a:pt x="5815" y="9193"/>
                      <a:pt x="5849" y="9194"/>
                      <a:pt x="5845" y="9198"/>
                    </a:cubicBezTo>
                    <a:cubicBezTo>
                      <a:pt x="5752" y="9291"/>
                      <a:pt x="5007" y="9535"/>
                      <a:pt x="4355" y="9687"/>
                    </a:cubicBezTo>
                    <a:cubicBezTo>
                      <a:pt x="2492" y="10141"/>
                      <a:pt x="1363" y="10839"/>
                      <a:pt x="734" y="11922"/>
                    </a:cubicBezTo>
                    <a:cubicBezTo>
                      <a:pt x="513" y="12318"/>
                      <a:pt x="269" y="13086"/>
                      <a:pt x="199" y="13645"/>
                    </a:cubicBezTo>
                    <a:cubicBezTo>
                      <a:pt x="1" y="15205"/>
                      <a:pt x="839" y="16439"/>
                      <a:pt x="2329" y="16777"/>
                    </a:cubicBezTo>
                    <a:cubicBezTo>
                      <a:pt x="2490" y="16813"/>
                      <a:pt x="2663" y="16830"/>
                      <a:pt x="2845" y="16830"/>
                    </a:cubicBezTo>
                    <a:cubicBezTo>
                      <a:pt x="3845" y="16830"/>
                      <a:pt x="5113" y="16303"/>
                      <a:pt x="6148" y="15426"/>
                    </a:cubicBezTo>
                    <a:cubicBezTo>
                      <a:pt x="6835" y="14856"/>
                      <a:pt x="7626" y="13668"/>
                      <a:pt x="8220" y="12330"/>
                    </a:cubicBezTo>
                    <a:cubicBezTo>
                      <a:pt x="8352" y="12042"/>
                      <a:pt x="8414" y="11922"/>
                      <a:pt x="8439" y="11922"/>
                    </a:cubicBezTo>
                    <a:cubicBezTo>
                      <a:pt x="8449" y="11922"/>
                      <a:pt x="8453" y="11943"/>
                      <a:pt x="8453" y="11980"/>
                    </a:cubicBezTo>
                    <a:cubicBezTo>
                      <a:pt x="8453" y="12749"/>
                      <a:pt x="9431" y="14670"/>
                      <a:pt x="10258" y="15589"/>
                    </a:cubicBezTo>
                    <a:cubicBezTo>
                      <a:pt x="10782" y="16148"/>
                      <a:pt x="11562" y="16579"/>
                      <a:pt x="12237" y="16672"/>
                    </a:cubicBezTo>
                    <a:cubicBezTo>
                      <a:pt x="12300" y="16681"/>
                      <a:pt x="12364" y="16685"/>
                      <a:pt x="12430" y="16685"/>
                    </a:cubicBezTo>
                    <a:cubicBezTo>
                      <a:pt x="12887" y="16685"/>
                      <a:pt x="13412" y="16474"/>
                      <a:pt x="13972" y="16067"/>
                    </a:cubicBezTo>
                    <a:cubicBezTo>
                      <a:pt x="14554" y="15659"/>
                      <a:pt x="14717" y="15613"/>
                      <a:pt x="15671" y="15566"/>
                    </a:cubicBezTo>
                    <a:cubicBezTo>
                      <a:pt x="16137" y="15543"/>
                      <a:pt x="16626" y="15496"/>
                      <a:pt x="16742" y="15461"/>
                    </a:cubicBezTo>
                    <a:cubicBezTo>
                      <a:pt x="17441" y="15252"/>
                      <a:pt x="18128" y="14658"/>
                      <a:pt x="18465" y="13959"/>
                    </a:cubicBezTo>
                    <a:cubicBezTo>
                      <a:pt x="19106" y="12632"/>
                      <a:pt x="18908" y="11305"/>
                      <a:pt x="17988" y="10665"/>
                    </a:cubicBezTo>
                    <a:cubicBezTo>
                      <a:pt x="17406" y="10257"/>
                      <a:pt x="16160" y="9931"/>
                      <a:pt x="14798" y="9815"/>
                    </a:cubicBezTo>
                    <a:cubicBezTo>
                      <a:pt x="14402" y="9791"/>
                      <a:pt x="13925" y="9733"/>
                      <a:pt x="13727" y="9698"/>
                    </a:cubicBezTo>
                    <a:lnTo>
                      <a:pt x="13378" y="9628"/>
                    </a:lnTo>
                    <a:lnTo>
                      <a:pt x="13809" y="9477"/>
                    </a:lnTo>
                    <a:cubicBezTo>
                      <a:pt x="14961" y="9070"/>
                      <a:pt x="15776" y="8476"/>
                      <a:pt x="16312" y="7649"/>
                    </a:cubicBezTo>
                    <a:cubicBezTo>
                      <a:pt x="16917" y="6706"/>
                      <a:pt x="17161" y="5519"/>
                      <a:pt x="16952" y="4529"/>
                    </a:cubicBezTo>
                    <a:cubicBezTo>
                      <a:pt x="16812" y="3854"/>
                      <a:pt x="16661" y="3633"/>
                      <a:pt x="15892" y="2876"/>
                    </a:cubicBezTo>
                    <a:cubicBezTo>
                      <a:pt x="15264" y="2247"/>
                      <a:pt x="15171" y="2131"/>
                      <a:pt x="14949" y="1700"/>
                    </a:cubicBezTo>
                    <a:cubicBezTo>
                      <a:pt x="14507" y="804"/>
                      <a:pt x="13983" y="431"/>
                      <a:pt x="13122" y="431"/>
                    </a:cubicBezTo>
                    <a:cubicBezTo>
                      <a:pt x="12598" y="431"/>
                      <a:pt x="12120" y="571"/>
                      <a:pt x="11538" y="885"/>
                    </a:cubicBezTo>
                    <a:cubicBezTo>
                      <a:pt x="10688" y="1351"/>
                      <a:pt x="9885" y="2108"/>
                      <a:pt x="9408" y="2911"/>
                    </a:cubicBezTo>
                    <a:cubicBezTo>
                      <a:pt x="9296" y="3092"/>
                      <a:pt x="9243" y="3169"/>
                      <a:pt x="9218" y="3169"/>
                    </a:cubicBezTo>
                    <a:cubicBezTo>
                      <a:pt x="9202" y="3169"/>
                      <a:pt x="9198" y="3135"/>
                      <a:pt x="9198" y="3074"/>
                    </a:cubicBezTo>
                    <a:cubicBezTo>
                      <a:pt x="9198" y="2783"/>
                      <a:pt x="9000" y="2096"/>
                      <a:pt x="8791" y="1712"/>
                    </a:cubicBezTo>
                    <a:cubicBezTo>
                      <a:pt x="8500" y="1141"/>
                      <a:pt x="7813" y="478"/>
                      <a:pt x="7266" y="198"/>
                    </a:cubicBezTo>
                    <a:cubicBezTo>
                      <a:pt x="6846" y="0"/>
                      <a:pt x="6823" y="0"/>
                      <a:pt x="6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2021768" y="7949159"/>
                <a:ext cx="75191" cy="27305"/>
              </a:xfrm>
              <a:custGeom>
                <a:avLst/>
                <a:gdLst/>
                <a:ahLst/>
                <a:cxnLst/>
                <a:rect l="l" t="t" r="r" b="b"/>
                <a:pathLst>
                  <a:path w="548" h="199" extrusionOk="0">
                    <a:moveTo>
                      <a:pt x="138" y="1"/>
                    </a:moveTo>
                    <a:cubicBezTo>
                      <a:pt x="116" y="1"/>
                      <a:pt x="96" y="3"/>
                      <a:pt x="82" y="8"/>
                    </a:cubicBezTo>
                    <a:cubicBezTo>
                      <a:pt x="1" y="43"/>
                      <a:pt x="1" y="55"/>
                      <a:pt x="94" y="124"/>
                    </a:cubicBezTo>
                    <a:cubicBezTo>
                      <a:pt x="160" y="171"/>
                      <a:pt x="298" y="198"/>
                      <a:pt x="405" y="198"/>
                    </a:cubicBezTo>
                    <a:cubicBezTo>
                      <a:pt x="485" y="198"/>
                      <a:pt x="548" y="183"/>
                      <a:pt x="548" y="148"/>
                    </a:cubicBezTo>
                    <a:cubicBezTo>
                      <a:pt x="548" y="87"/>
                      <a:pt x="279"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3064830" y="8210541"/>
                <a:ext cx="72035" cy="59138"/>
              </a:xfrm>
              <a:custGeom>
                <a:avLst/>
                <a:gdLst/>
                <a:ahLst/>
                <a:cxnLst/>
                <a:rect l="l" t="t" r="r" b="b"/>
                <a:pathLst>
                  <a:path w="525" h="431" extrusionOk="0">
                    <a:moveTo>
                      <a:pt x="408" y="1"/>
                    </a:moveTo>
                    <a:cubicBezTo>
                      <a:pt x="349" y="1"/>
                      <a:pt x="0" y="338"/>
                      <a:pt x="0" y="396"/>
                    </a:cubicBezTo>
                    <a:cubicBezTo>
                      <a:pt x="0" y="420"/>
                      <a:pt x="13" y="431"/>
                      <a:pt x="35" y="431"/>
                    </a:cubicBezTo>
                    <a:cubicBezTo>
                      <a:pt x="88" y="431"/>
                      <a:pt x="199" y="364"/>
                      <a:pt x="315" y="257"/>
                    </a:cubicBezTo>
                    <a:cubicBezTo>
                      <a:pt x="501" y="70"/>
                      <a:pt x="524"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2506664" y="7157601"/>
                <a:ext cx="44182" cy="93440"/>
              </a:xfrm>
              <a:custGeom>
                <a:avLst/>
                <a:gdLst/>
                <a:ahLst/>
                <a:cxnLst/>
                <a:rect l="l" t="t" r="r" b="b"/>
                <a:pathLst>
                  <a:path w="322" h="681" extrusionOk="0">
                    <a:moveTo>
                      <a:pt x="248" y="1"/>
                    </a:moveTo>
                    <a:cubicBezTo>
                      <a:pt x="151" y="1"/>
                      <a:pt x="0" y="460"/>
                      <a:pt x="54" y="619"/>
                    </a:cubicBezTo>
                    <a:cubicBezTo>
                      <a:pt x="73" y="658"/>
                      <a:pt x="100" y="681"/>
                      <a:pt x="129" y="681"/>
                    </a:cubicBezTo>
                    <a:cubicBezTo>
                      <a:pt x="135" y="681"/>
                      <a:pt x="141" y="680"/>
                      <a:pt x="147" y="678"/>
                    </a:cubicBezTo>
                    <a:cubicBezTo>
                      <a:pt x="205" y="631"/>
                      <a:pt x="321" y="61"/>
                      <a:pt x="275" y="14"/>
                    </a:cubicBezTo>
                    <a:cubicBezTo>
                      <a:pt x="267" y="5"/>
                      <a:pt x="258"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0" name="Google Shape;860;p28"/>
          <p:cNvGrpSpPr/>
          <p:nvPr/>
        </p:nvGrpSpPr>
        <p:grpSpPr>
          <a:xfrm rot="6771587">
            <a:off x="-1033765" y="1250912"/>
            <a:ext cx="2395873" cy="2434468"/>
            <a:chOff x="-3524891" y="4542950"/>
            <a:chExt cx="1976098" cy="2007931"/>
          </a:xfrm>
        </p:grpSpPr>
        <p:sp>
          <p:nvSpPr>
            <p:cNvPr id="861" name="Google Shape;861;p28"/>
            <p:cNvSpPr/>
            <p:nvPr/>
          </p:nvSpPr>
          <p:spPr>
            <a:xfrm>
              <a:off x="-2097233" y="5884715"/>
              <a:ext cx="40477" cy="41849"/>
            </a:xfrm>
            <a:custGeom>
              <a:avLst/>
              <a:gdLst/>
              <a:ahLst/>
              <a:cxnLst/>
              <a:rect l="l" t="t" r="r" b="b"/>
              <a:pathLst>
                <a:path w="295" h="305" extrusionOk="0">
                  <a:moveTo>
                    <a:pt x="68" y="0"/>
                  </a:moveTo>
                  <a:cubicBezTo>
                    <a:pt x="28" y="0"/>
                    <a:pt x="0" y="38"/>
                    <a:pt x="27" y="82"/>
                  </a:cubicBezTo>
                  <a:cubicBezTo>
                    <a:pt x="27" y="105"/>
                    <a:pt x="97" y="175"/>
                    <a:pt x="155" y="233"/>
                  </a:cubicBezTo>
                  <a:cubicBezTo>
                    <a:pt x="209" y="281"/>
                    <a:pt x="240" y="305"/>
                    <a:pt x="258" y="305"/>
                  </a:cubicBezTo>
                  <a:cubicBezTo>
                    <a:pt x="271" y="305"/>
                    <a:pt x="278" y="292"/>
                    <a:pt x="283" y="268"/>
                  </a:cubicBezTo>
                  <a:cubicBezTo>
                    <a:pt x="294" y="198"/>
                    <a:pt x="201" y="59"/>
                    <a:pt x="108" y="12"/>
                  </a:cubicBezTo>
                  <a:cubicBezTo>
                    <a:pt x="94" y="4"/>
                    <a:pt x="80"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8"/>
            <p:cNvSpPr/>
            <p:nvPr/>
          </p:nvSpPr>
          <p:spPr>
            <a:xfrm>
              <a:off x="-1954673" y="5589990"/>
              <a:ext cx="64626" cy="16465"/>
            </a:xfrm>
            <a:custGeom>
              <a:avLst/>
              <a:gdLst/>
              <a:ahLst/>
              <a:cxnLst/>
              <a:rect l="l" t="t" r="r" b="b"/>
              <a:pathLst>
                <a:path w="471" h="120" extrusionOk="0">
                  <a:moveTo>
                    <a:pt x="292" y="0"/>
                  </a:moveTo>
                  <a:cubicBezTo>
                    <a:pt x="264" y="0"/>
                    <a:pt x="233" y="2"/>
                    <a:pt x="199" y="6"/>
                  </a:cubicBezTo>
                  <a:cubicBezTo>
                    <a:pt x="12" y="18"/>
                    <a:pt x="1" y="18"/>
                    <a:pt x="24" y="76"/>
                  </a:cubicBezTo>
                  <a:cubicBezTo>
                    <a:pt x="36" y="105"/>
                    <a:pt x="97" y="120"/>
                    <a:pt x="169" y="120"/>
                  </a:cubicBezTo>
                  <a:cubicBezTo>
                    <a:pt x="242" y="120"/>
                    <a:pt x="327" y="105"/>
                    <a:pt x="385" y="76"/>
                  </a:cubicBezTo>
                  <a:cubicBezTo>
                    <a:pt x="470" y="38"/>
                    <a:pt x="416"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8"/>
            <p:cNvSpPr/>
            <p:nvPr/>
          </p:nvSpPr>
          <p:spPr>
            <a:xfrm>
              <a:off x="-2956160" y="6208802"/>
              <a:ext cx="401888" cy="266873"/>
            </a:xfrm>
            <a:custGeom>
              <a:avLst/>
              <a:gdLst/>
              <a:ahLst/>
              <a:cxnLst/>
              <a:rect l="l" t="t" r="r" b="b"/>
              <a:pathLst>
                <a:path w="2929" h="1945" extrusionOk="0">
                  <a:moveTo>
                    <a:pt x="63" y="1"/>
                  </a:moveTo>
                  <a:cubicBezTo>
                    <a:pt x="1" y="1"/>
                    <a:pt x="44" y="139"/>
                    <a:pt x="163" y="328"/>
                  </a:cubicBezTo>
                  <a:cubicBezTo>
                    <a:pt x="384" y="654"/>
                    <a:pt x="617" y="828"/>
                    <a:pt x="1048" y="968"/>
                  </a:cubicBezTo>
                  <a:cubicBezTo>
                    <a:pt x="1432" y="1096"/>
                    <a:pt x="1770" y="1282"/>
                    <a:pt x="2177" y="1608"/>
                  </a:cubicBezTo>
                  <a:cubicBezTo>
                    <a:pt x="2419" y="1799"/>
                    <a:pt x="2745" y="1944"/>
                    <a:pt x="2868" y="1944"/>
                  </a:cubicBezTo>
                  <a:cubicBezTo>
                    <a:pt x="2910" y="1944"/>
                    <a:pt x="2928" y="1927"/>
                    <a:pt x="2910" y="1888"/>
                  </a:cubicBezTo>
                  <a:cubicBezTo>
                    <a:pt x="2899" y="1865"/>
                    <a:pt x="2817" y="1806"/>
                    <a:pt x="2736" y="1771"/>
                  </a:cubicBezTo>
                  <a:cubicBezTo>
                    <a:pt x="2643" y="1725"/>
                    <a:pt x="2375" y="1539"/>
                    <a:pt x="2142" y="1352"/>
                  </a:cubicBezTo>
                  <a:cubicBezTo>
                    <a:pt x="1758" y="1038"/>
                    <a:pt x="1676" y="991"/>
                    <a:pt x="1187" y="805"/>
                  </a:cubicBezTo>
                  <a:lnTo>
                    <a:pt x="652" y="607"/>
                  </a:lnTo>
                  <a:lnTo>
                    <a:pt x="407" y="328"/>
                  </a:lnTo>
                  <a:cubicBezTo>
                    <a:pt x="268" y="165"/>
                    <a:pt x="128" y="25"/>
                    <a:pt x="105" y="13"/>
                  </a:cubicBezTo>
                  <a:cubicBezTo>
                    <a:pt x="88" y="5"/>
                    <a:pt x="7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8"/>
            <p:cNvSpPr/>
            <p:nvPr/>
          </p:nvSpPr>
          <p:spPr>
            <a:xfrm>
              <a:off x="-2786982" y="5876757"/>
              <a:ext cx="38556" cy="71212"/>
            </a:xfrm>
            <a:custGeom>
              <a:avLst/>
              <a:gdLst/>
              <a:ahLst/>
              <a:cxnLst/>
              <a:rect l="l" t="t" r="r" b="b"/>
              <a:pathLst>
                <a:path w="281" h="519" extrusionOk="0">
                  <a:moveTo>
                    <a:pt x="216" y="0"/>
                  </a:moveTo>
                  <a:cubicBezTo>
                    <a:pt x="194" y="0"/>
                    <a:pt x="166" y="62"/>
                    <a:pt x="94" y="221"/>
                  </a:cubicBezTo>
                  <a:cubicBezTo>
                    <a:pt x="16" y="402"/>
                    <a:pt x="1" y="519"/>
                    <a:pt x="38" y="519"/>
                  </a:cubicBezTo>
                  <a:cubicBezTo>
                    <a:pt x="57" y="519"/>
                    <a:pt x="87" y="492"/>
                    <a:pt x="129" y="431"/>
                  </a:cubicBezTo>
                  <a:cubicBezTo>
                    <a:pt x="222" y="303"/>
                    <a:pt x="280" y="105"/>
                    <a:pt x="245" y="35"/>
                  </a:cubicBezTo>
                  <a:cubicBezTo>
                    <a:pt x="235" y="13"/>
                    <a:pt x="22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8"/>
            <p:cNvSpPr/>
            <p:nvPr/>
          </p:nvSpPr>
          <p:spPr>
            <a:xfrm>
              <a:off x="-3002537" y="6006694"/>
              <a:ext cx="44868" cy="152852"/>
            </a:xfrm>
            <a:custGeom>
              <a:avLst/>
              <a:gdLst/>
              <a:ahLst/>
              <a:cxnLst/>
              <a:rect l="l" t="t" r="r" b="b"/>
              <a:pathLst>
                <a:path w="327" h="1114" extrusionOk="0">
                  <a:moveTo>
                    <a:pt x="172" y="1"/>
                  </a:moveTo>
                  <a:cubicBezTo>
                    <a:pt x="159" y="1"/>
                    <a:pt x="144" y="23"/>
                    <a:pt x="117" y="78"/>
                  </a:cubicBezTo>
                  <a:cubicBezTo>
                    <a:pt x="0" y="346"/>
                    <a:pt x="93" y="1091"/>
                    <a:pt x="233" y="1114"/>
                  </a:cubicBezTo>
                  <a:cubicBezTo>
                    <a:pt x="303" y="1114"/>
                    <a:pt x="326" y="1021"/>
                    <a:pt x="280" y="904"/>
                  </a:cubicBezTo>
                  <a:cubicBezTo>
                    <a:pt x="256" y="858"/>
                    <a:pt x="233" y="660"/>
                    <a:pt x="233" y="462"/>
                  </a:cubicBezTo>
                  <a:cubicBezTo>
                    <a:pt x="221" y="264"/>
                    <a:pt x="210" y="66"/>
                    <a:pt x="198" y="31"/>
                  </a:cubicBezTo>
                  <a:cubicBezTo>
                    <a:pt x="189" y="12"/>
                    <a:pt x="18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a:off x="-1770950" y="5584639"/>
              <a:ext cx="134329" cy="565442"/>
            </a:xfrm>
            <a:custGeom>
              <a:avLst/>
              <a:gdLst/>
              <a:ahLst/>
              <a:cxnLst/>
              <a:rect l="l" t="t" r="r" b="b"/>
              <a:pathLst>
                <a:path w="979" h="4121" extrusionOk="0">
                  <a:moveTo>
                    <a:pt x="875" y="1"/>
                  </a:moveTo>
                  <a:cubicBezTo>
                    <a:pt x="845" y="1"/>
                    <a:pt x="816" y="79"/>
                    <a:pt x="792" y="220"/>
                  </a:cubicBezTo>
                  <a:cubicBezTo>
                    <a:pt x="780" y="325"/>
                    <a:pt x="664" y="686"/>
                    <a:pt x="548" y="1023"/>
                  </a:cubicBezTo>
                  <a:cubicBezTo>
                    <a:pt x="245" y="1861"/>
                    <a:pt x="222" y="2048"/>
                    <a:pt x="257" y="2898"/>
                  </a:cubicBezTo>
                  <a:cubicBezTo>
                    <a:pt x="280" y="3468"/>
                    <a:pt x="233" y="3771"/>
                    <a:pt x="117" y="3934"/>
                  </a:cubicBezTo>
                  <a:cubicBezTo>
                    <a:pt x="12" y="4073"/>
                    <a:pt x="0" y="4120"/>
                    <a:pt x="105" y="4120"/>
                  </a:cubicBezTo>
                  <a:cubicBezTo>
                    <a:pt x="245" y="4108"/>
                    <a:pt x="431" y="3713"/>
                    <a:pt x="443" y="3387"/>
                  </a:cubicBezTo>
                  <a:cubicBezTo>
                    <a:pt x="455" y="3282"/>
                    <a:pt x="443" y="3014"/>
                    <a:pt x="431" y="2793"/>
                  </a:cubicBezTo>
                  <a:cubicBezTo>
                    <a:pt x="373" y="2118"/>
                    <a:pt x="408" y="1885"/>
                    <a:pt x="664" y="1198"/>
                  </a:cubicBezTo>
                  <a:cubicBezTo>
                    <a:pt x="885" y="569"/>
                    <a:pt x="978" y="173"/>
                    <a:pt x="920" y="57"/>
                  </a:cubicBezTo>
                  <a:cubicBezTo>
                    <a:pt x="905" y="19"/>
                    <a:pt x="890"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8"/>
            <p:cNvSpPr/>
            <p:nvPr/>
          </p:nvSpPr>
          <p:spPr>
            <a:xfrm>
              <a:off x="-1828715" y="5391998"/>
              <a:ext cx="177687" cy="143659"/>
            </a:xfrm>
            <a:custGeom>
              <a:avLst/>
              <a:gdLst/>
              <a:ahLst/>
              <a:cxnLst/>
              <a:rect l="l" t="t" r="r" b="b"/>
              <a:pathLst>
                <a:path w="1295" h="1047" extrusionOk="0">
                  <a:moveTo>
                    <a:pt x="75" y="0"/>
                  </a:moveTo>
                  <a:cubicBezTo>
                    <a:pt x="22" y="0"/>
                    <a:pt x="0" y="18"/>
                    <a:pt x="14" y="52"/>
                  </a:cubicBezTo>
                  <a:cubicBezTo>
                    <a:pt x="26" y="64"/>
                    <a:pt x="177" y="157"/>
                    <a:pt x="352" y="262"/>
                  </a:cubicBezTo>
                  <a:cubicBezTo>
                    <a:pt x="747" y="471"/>
                    <a:pt x="980" y="658"/>
                    <a:pt x="1120" y="879"/>
                  </a:cubicBezTo>
                  <a:cubicBezTo>
                    <a:pt x="1186" y="991"/>
                    <a:pt x="1233" y="1047"/>
                    <a:pt x="1262" y="1047"/>
                  </a:cubicBezTo>
                  <a:cubicBezTo>
                    <a:pt x="1284" y="1047"/>
                    <a:pt x="1295" y="1014"/>
                    <a:pt x="1295" y="949"/>
                  </a:cubicBezTo>
                  <a:cubicBezTo>
                    <a:pt x="1295" y="867"/>
                    <a:pt x="1260" y="786"/>
                    <a:pt x="1167" y="646"/>
                  </a:cubicBezTo>
                  <a:cubicBezTo>
                    <a:pt x="934" y="320"/>
                    <a:pt x="678" y="157"/>
                    <a:pt x="235" y="29"/>
                  </a:cubicBezTo>
                  <a:cubicBezTo>
                    <a:pt x="167" y="9"/>
                    <a:pt x="113"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8"/>
            <p:cNvSpPr/>
            <p:nvPr/>
          </p:nvSpPr>
          <p:spPr>
            <a:xfrm>
              <a:off x="-3446682" y="5131987"/>
              <a:ext cx="351532" cy="407788"/>
            </a:xfrm>
            <a:custGeom>
              <a:avLst/>
              <a:gdLst/>
              <a:ahLst/>
              <a:cxnLst/>
              <a:rect l="l" t="t" r="r" b="b"/>
              <a:pathLst>
                <a:path w="2562" h="2972" extrusionOk="0">
                  <a:moveTo>
                    <a:pt x="2513" y="1"/>
                  </a:moveTo>
                  <a:cubicBezTo>
                    <a:pt x="2484" y="1"/>
                    <a:pt x="2411" y="79"/>
                    <a:pt x="2271" y="247"/>
                  </a:cubicBezTo>
                  <a:cubicBezTo>
                    <a:pt x="1933" y="655"/>
                    <a:pt x="1852" y="736"/>
                    <a:pt x="1316" y="1039"/>
                  </a:cubicBezTo>
                  <a:cubicBezTo>
                    <a:pt x="385" y="1575"/>
                    <a:pt x="36" y="1970"/>
                    <a:pt x="12" y="2529"/>
                  </a:cubicBezTo>
                  <a:cubicBezTo>
                    <a:pt x="1" y="2750"/>
                    <a:pt x="59" y="2972"/>
                    <a:pt x="129" y="2972"/>
                  </a:cubicBezTo>
                  <a:cubicBezTo>
                    <a:pt x="152" y="2972"/>
                    <a:pt x="187" y="2855"/>
                    <a:pt x="199" y="2727"/>
                  </a:cubicBezTo>
                  <a:cubicBezTo>
                    <a:pt x="245" y="2075"/>
                    <a:pt x="420" y="1854"/>
                    <a:pt x="1409" y="1214"/>
                  </a:cubicBezTo>
                  <a:cubicBezTo>
                    <a:pt x="1829" y="946"/>
                    <a:pt x="2015" y="806"/>
                    <a:pt x="2155" y="643"/>
                  </a:cubicBezTo>
                  <a:cubicBezTo>
                    <a:pt x="2387" y="375"/>
                    <a:pt x="2562" y="84"/>
                    <a:pt x="2527" y="15"/>
                  </a:cubicBezTo>
                  <a:cubicBezTo>
                    <a:pt x="2525" y="5"/>
                    <a:pt x="2520" y="1"/>
                    <a:pt x="2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2155821" y="5160938"/>
              <a:ext cx="38419" cy="50356"/>
            </a:xfrm>
            <a:custGeom>
              <a:avLst/>
              <a:gdLst/>
              <a:ahLst/>
              <a:cxnLst/>
              <a:rect l="l" t="t" r="r" b="b"/>
              <a:pathLst>
                <a:path w="280" h="367" extrusionOk="0">
                  <a:moveTo>
                    <a:pt x="223" y="0"/>
                  </a:moveTo>
                  <a:cubicBezTo>
                    <a:pt x="173" y="0"/>
                    <a:pt x="72" y="131"/>
                    <a:pt x="23" y="269"/>
                  </a:cubicBezTo>
                  <a:cubicBezTo>
                    <a:pt x="4" y="344"/>
                    <a:pt x="1" y="366"/>
                    <a:pt x="36" y="366"/>
                  </a:cubicBezTo>
                  <a:cubicBezTo>
                    <a:pt x="44" y="366"/>
                    <a:pt x="56" y="365"/>
                    <a:pt x="70" y="362"/>
                  </a:cubicBezTo>
                  <a:cubicBezTo>
                    <a:pt x="151" y="362"/>
                    <a:pt x="279" y="95"/>
                    <a:pt x="244" y="13"/>
                  </a:cubicBezTo>
                  <a:cubicBezTo>
                    <a:pt x="239" y="4"/>
                    <a:pt x="232"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3074434" y="5055837"/>
              <a:ext cx="143933" cy="54198"/>
            </a:xfrm>
            <a:custGeom>
              <a:avLst/>
              <a:gdLst/>
              <a:ahLst/>
              <a:cxnLst/>
              <a:rect l="l" t="t" r="r" b="b"/>
              <a:pathLst>
                <a:path w="1049" h="395" extrusionOk="0">
                  <a:moveTo>
                    <a:pt x="797" y="0"/>
                  </a:moveTo>
                  <a:cubicBezTo>
                    <a:pt x="700" y="0"/>
                    <a:pt x="588" y="12"/>
                    <a:pt x="489" y="34"/>
                  </a:cubicBezTo>
                  <a:cubicBezTo>
                    <a:pt x="396" y="57"/>
                    <a:pt x="280" y="92"/>
                    <a:pt x="245" y="127"/>
                  </a:cubicBezTo>
                  <a:cubicBezTo>
                    <a:pt x="47" y="255"/>
                    <a:pt x="0" y="302"/>
                    <a:pt x="24" y="348"/>
                  </a:cubicBezTo>
                  <a:cubicBezTo>
                    <a:pt x="35" y="383"/>
                    <a:pt x="59" y="395"/>
                    <a:pt x="59" y="395"/>
                  </a:cubicBezTo>
                  <a:cubicBezTo>
                    <a:pt x="70" y="395"/>
                    <a:pt x="233" y="337"/>
                    <a:pt x="431" y="278"/>
                  </a:cubicBezTo>
                  <a:cubicBezTo>
                    <a:pt x="629" y="209"/>
                    <a:pt x="850" y="139"/>
                    <a:pt x="920" y="127"/>
                  </a:cubicBezTo>
                  <a:cubicBezTo>
                    <a:pt x="1025" y="104"/>
                    <a:pt x="1048" y="81"/>
                    <a:pt x="1025" y="46"/>
                  </a:cubicBezTo>
                  <a:cubicBezTo>
                    <a:pt x="994" y="15"/>
                    <a:pt x="905"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8"/>
            <p:cNvSpPr/>
            <p:nvPr/>
          </p:nvSpPr>
          <p:spPr>
            <a:xfrm>
              <a:off x="-3524891" y="4542950"/>
              <a:ext cx="1976098" cy="2007931"/>
            </a:xfrm>
            <a:custGeom>
              <a:avLst/>
              <a:gdLst/>
              <a:ahLst/>
              <a:cxnLst/>
              <a:rect l="l" t="t" r="r" b="b"/>
              <a:pathLst>
                <a:path w="14402" h="14634" extrusionOk="0">
                  <a:moveTo>
                    <a:pt x="10676" y="233"/>
                  </a:moveTo>
                  <a:cubicBezTo>
                    <a:pt x="11386" y="244"/>
                    <a:pt x="11980" y="652"/>
                    <a:pt x="12271" y="1327"/>
                  </a:cubicBezTo>
                  <a:cubicBezTo>
                    <a:pt x="12469" y="1746"/>
                    <a:pt x="12562" y="2410"/>
                    <a:pt x="12516" y="2887"/>
                  </a:cubicBezTo>
                  <a:cubicBezTo>
                    <a:pt x="12423" y="3702"/>
                    <a:pt x="11829" y="4540"/>
                    <a:pt x="10828" y="5297"/>
                  </a:cubicBezTo>
                  <a:cubicBezTo>
                    <a:pt x="10408" y="5611"/>
                    <a:pt x="10245" y="5751"/>
                    <a:pt x="9850" y="6182"/>
                  </a:cubicBezTo>
                  <a:cubicBezTo>
                    <a:pt x="9593" y="6450"/>
                    <a:pt x="9559" y="6473"/>
                    <a:pt x="9139" y="6683"/>
                  </a:cubicBezTo>
                  <a:cubicBezTo>
                    <a:pt x="8904" y="6796"/>
                    <a:pt x="8759" y="6855"/>
                    <a:pt x="8707" y="6855"/>
                  </a:cubicBezTo>
                  <a:cubicBezTo>
                    <a:pt x="8695" y="6855"/>
                    <a:pt x="8688" y="6852"/>
                    <a:pt x="8685" y="6846"/>
                  </a:cubicBezTo>
                  <a:cubicBezTo>
                    <a:pt x="8674" y="6822"/>
                    <a:pt x="8697" y="6799"/>
                    <a:pt x="8744" y="6776"/>
                  </a:cubicBezTo>
                  <a:cubicBezTo>
                    <a:pt x="8976" y="6671"/>
                    <a:pt x="9698" y="5798"/>
                    <a:pt x="9826" y="5460"/>
                  </a:cubicBezTo>
                  <a:cubicBezTo>
                    <a:pt x="9856" y="5385"/>
                    <a:pt x="9861" y="5347"/>
                    <a:pt x="9841" y="5347"/>
                  </a:cubicBezTo>
                  <a:cubicBezTo>
                    <a:pt x="9798" y="5347"/>
                    <a:pt x="9644" y="5513"/>
                    <a:pt x="9384" y="5844"/>
                  </a:cubicBezTo>
                  <a:cubicBezTo>
                    <a:pt x="8988" y="6333"/>
                    <a:pt x="8790" y="6543"/>
                    <a:pt x="8546" y="6717"/>
                  </a:cubicBezTo>
                  <a:cubicBezTo>
                    <a:pt x="8518" y="6736"/>
                    <a:pt x="8500" y="6746"/>
                    <a:pt x="8491" y="6746"/>
                  </a:cubicBezTo>
                  <a:cubicBezTo>
                    <a:pt x="8464" y="6746"/>
                    <a:pt x="8513" y="6662"/>
                    <a:pt x="8650" y="6438"/>
                  </a:cubicBezTo>
                  <a:cubicBezTo>
                    <a:pt x="8907" y="6031"/>
                    <a:pt x="9139" y="5518"/>
                    <a:pt x="9663" y="4168"/>
                  </a:cubicBezTo>
                  <a:cubicBezTo>
                    <a:pt x="10001" y="3295"/>
                    <a:pt x="10071" y="3062"/>
                    <a:pt x="10024" y="3039"/>
                  </a:cubicBezTo>
                  <a:cubicBezTo>
                    <a:pt x="10021" y="3037"/>
                    <a:pt x="10017" y="3037"/>
                    <a:pt x="10014" y="3037"/>
                  </a:cubicBezTo>
                  <a:cubicBezTo>
                    <a:pt x="9886" y="3037"/>
                    <a:pt x="9521" y="3795"/>
                    <a:pt x="9046" y="4983"/>
                  </a:cubicBezTo>
                  <a:cubicBezTo>
                    <a:pt x="8650" y="5984"/>
                    <a:pt x="8348" y="6624"/>
                    <a:pt x="8161" y="6799"/>
                  </a:cubicBezTo>
                  <a:cubicBezTo>
                    <a:pt x="8159" y="6801"/>
                    <a:pt x="8157" y="6802"/>
                    <a:pt x="8156" y="6802"/>
                  </a:cubicBezTo>
                  <a:cubicBezTo>
                    <a:pt x="8104" y="6802"/>
                    <a:pt x="8295" y="5743"/>
                    <a:pt x="8464" y="5122"/>
                  </a:cubicBezTo>
                  <a:cubicBezTo>
                    <a:pt x="8590" y="4628"/>
                    <a:pt x="8626" y="4384"/>
                    <a:pt x="8566" y="4384"/>
                  </a:cubicBezTo>
                  <a:cubicBezTo>
                    <a:pt x="8548" y="4384"/>
                    <a:pt x="8522" y="4405"/>
                    <a:pt x="8487" y="4447"/>
                  </a:cubicBezTo>
                  <a:cubicBezTo>
                    <a:pt x="8324" y="4668"/>
                    <a:pt x="8045" y="5879"/>
                    <a:pt x="7987" y="6729"/>
                  </a:cubicBezTo>
                  <a:cubicBezTo>
                    <a:pt x="7964" y="6908"/>
                    <a:pt x="7953" y="7044"/>
                    <a:pt x="7942" y="7044"/>
                  </a:cubicBezTo>
                  <a:cubicBezTo>
                    <a:pt x="7941" y="7044"/>
                    <a:pt x="7941" y="7044"/>
                    <a:pt x="7940" y="7043"/>
                  </a:cubicBezTo>
                  <a:cubicBezTo>
                    <a:pt x="7894" y="6939"/>
                    <a:pt x="7754" y="5041"/>
                    <a:pt x="7766" y="4645"/>
                  </a:cubicBezTo>
                  <a:cubicBezTo>
                    <a:pt x="7789" y="3784"/>
                    <a:pt x="7929" y="2969"/>
                    <a:pt x="8150" y="2410"/>
                  </a:cubicBezTo>
                  <a:cubicBezTo>
                    <a:pt x="8371" y="1851"/>
                    <a:pt x="8883" y="1141"/>
                    <a:pt x="9349" y="757"/>
                  </a:cubicBezTo>
                  <a:cubicBezTo>
                    <a:pt x="9815" y="372"/>
                    <a:pt x="10187" y="233"/>
                    <a:pt x="10676" y="233"/>
                  </a:cubicBezTo>
                  <a:close/>
                  <a:moveTo>
                    <a:pt x="7703" y="7697"/>
                  </a:moveTo>
                  <a:cubicBezTo>
                    <a:pt x="7711" y="7697"/>
                    <a:pt x="7720" y="7708"/>
                    <a:pt x="7731" y="7730"/>
                  </a:cubicBezTo>
                  <a:cubicBezTo>
                    <a:pt x="7751" y="7781"/>
                    <a:pt x="7727" y="7840"/>
                    <a:pt x="7691" y="7840"/>
                  </a:cubicBezTo>
                  <a:cubicBezTo>
                    <a:pt x="7685" y="7840"/>
                    <a:pt x="7679" y="7838"/>
                    <a:pt x="7672" y="7835"/>
                  </a:cubicBezTo>
                  <a:cubicBezTo>
                    <a:pt x="7649" y="7812"/>
                    <a:pt x="7649" y="7777"/>
                    <a:pt x="7672" y="7742"/>
                  </a:cubicBezTo>
                  <a:cubicBezTo>
                    <a:pt x="7685" y="7711"/>
                    <a:pt x="7694" y="7697"/>
                    <a:pt x="7703" y="7697"/>
                  </a:cubicBezTo>
                  <a:close/>
                  <a:moveTo>
                    <a:pt x="3966" y="3350"/>
                  </a:moveTo>
                  <a:cubicBezTo>
                    <a:pt x="4034" y="3350"/>
                    <a:pt x="4114" y="3355"/>
                    <a:pt x="4215" y="3365"/>
                  </a:cubicBezTo>
                  <a:cubicBezTo>
                    <a:pt x="4832" y="3399"/>
                    <a:pt x="5623" y="3795"/>
                    <a:pt x="6462" y="4482"/>
                  </a:cubicBezTo>
                  <a:cubicBezTo>
                    <a:pt x="7079" y="4994"/>
                    <a:pt x="7416" y="5483"/>
                    <a:pt x="7568" y="6100"/>
                  </a:cubicBezTo>
                  <a:cubicBezTo>
                    <a:pt x="7632" y="6358"/>
                    <a:pt x="7637" y="6654"/>
                    <a:pt x="7592" y="6654"/>
                  </a:cubicBezTo>
                  <a:cubicBezTo>
                    <a:pt x="7588" y="6654"/>
                    <a:pt x="7584" y="6652"/>
                    <a:pt x="7579" y="6648"/>
                  </a:cubicBezTo>
                  <a:cubicBezTo>
                    <a:pt x="7556" y="6624"/>
                    <a:pt x="7370" y="6403"/>
                    <a:pt x="7160" y="6182"/>
                  </a:cubicBezTo>
                  <a:cubicBezTo>
                    <a:pt x="6741" y="5693"/>
                    <a:pt x="6345" y="5355"/>
                    <a:pt x="6089" y="5262"/>
                  </a:cubicBezTo>
                  <a:cubicBezTo>
                    <a:pt x="6022" y="5239"/>
                    <a:pt x="5968" y="5229"/>
                    <a:pt x="5931" y="5229"/>
                  </a:cubicBezTo>
                  <a:cubicBezTo>
                    <a:pt x="5840" y="5229"/>
                    <a:pt x="5850" y="5289"/>
                    <a:pt x="6008" y="5355"/>
                  </a:cubicBezTo>
                  <a:cubicBezTo>
                    <a:pt x="6264" y="5460"/>
                    <a:pt x="6566" y="5740"/>
                    <a:pt x="6986" y="6252"/>
                  </a:cubicBezTo>
                  <a:cubicBezTo>
                    <a:pt x="7195" y="6520"/>
                    <a:pt x="7405" y="6764"/>
                    <a:pt x="7451" y="6811"/>
                  </a:cubicBezTo>
                  <a:cubicBezTo>
                    <a:pt x="7498" y="6857"/>
                    <a:pt x="7533" y="6904"/>
                    <a:pt x="7533" y="6904"/>
                  </a:cubicBezTo>
                  <a:cubicBezTo>
                    <a:pt x="7533" y="6904"/>
                    <a:pt x="7533" y="6905"/>
                    <a:pt x="7532" y="6905"/>
                  </a:cubicBezTo>
                  <a:cubicBezTo>
                    <a:pt x="7515" y="6905"/>
                    <a:pt x="7177" y="6780"/>
                    <a:pt x="6764" y="6624"/>
                  </a:cubicBezTo>
                  <a:cubicBezTo>
                    <a:pt x="6194" y="6403"/>
                    <a:pt x="5868" y="6310"/>
                    <a:pt x="5519" y="6252"/>
                  </a:cubicBezTo>
                  <a:cubicBezTo>
                    <a:pt x="5137" y="6182"/>
                    <a:pt x="4736" y="6145"/>
                    <a:pt x="4528" y="6145"/>
                  </a:cubicBezTo>
                  <a:cubicBezTo>
                    <a:pt x="4456" y="6145"/>
                    <a:pt x="4407" y="6150"/>
                    <a:pt x="4389" y="6159"/>
                  </a:cubicBezTo>
                  <a:cubicBezTo>
                    <a:pt x="4261" y="6217"/>
                    <a:pt x="4354" y="6263"/>
                    <a:pt x="4680" y="6298"/>
                  </a:cubicBezTo>
                  <a:cubicBezTo>
                    <a:pt x="5367" y="6368"/>
                    <a:pt x="5891" y="6508"/>
                    <a:pt x="6741" y="6834"/>
                  </a:cubicBezTo>
                  <a:cubicBezTo>
                    <a:pt x="7218" y="7009"/>
                    <a:pt x="7591" y="7160"/>
                    <a:pt x="7591" y="7160"/>
                  </a:cubicBezTo>
                  <a:cubicBezTo>
                    <a:pt x="7579" y="7160"/>
                    <a:pt x="7195" y="7137"/>
                    <a:pt x="6729" y="7102"/>
                  </a:cubicBezTo>
                  <a:cubicBezTo>
                    <a:pt x="6264" y="7078"/>
                    <a:pt x="5728" y="7055"/>
                    <a:pt x="5554" y="7055"/>
                  </a:cubicBezTo>
                  <a:cubicBezTo>
                    <a:pt x="5228" y="7067"/>
                    <a:pt x="4855" y="7160"/>
                    <a:pt x="4890" y="7218"/>
                  </a:cubicBezTo>
                  <a:cubicBezTo>
                    <a:pt x="4890" y="7232"/>
                    <a:pt x="4938" y="7237"/>
                    <a:pt x="5010" y="7237"/>
                  </a:cubicBezTo>
                  <a:cubicBezTo>
                    <a:pt x="5062" y="7237"/>
                    <a:pt x="5125" y="7235"/>
                    <a:pt x="5193" y="7230"/>
                  </a:cubicBezTo>
                  <a:cubicBezTo>
                    <a:pt x="5205" y="7229"/>
                    <a:pt x="5222" y="7229"/>
                    <a:pt x="5242" y="7229"/>
                  </a:cubicBezTo>
                  <a:cubicBezTo>
                    <a:pt x="5599" y="7229"/>
                    <a:pt x="7032" y="7325"/>
                    <a:pt x="7021" y="7358"/>
                  </a:cubicBezTo>
                  <a:cubicBezTo>
                    <a:pt x="7021" y="7358"/>
                    <a:pt x="6846" y="7404"/>
                    <a:pt x="6625" y="7463"/>
                  </a:cubicBezTo>
                  <a:cubicBezTo>
                    <a:pt x="6415" y="7509"/>
                    <a:pt x="6112" y="7591"/>
                    <a:pt x="5973" y="7649"/>
                  </a:cubicBezTo>
                  <a:cubicBezTo>
                    <a:pt x="5623" y="7765"/>
                    <a:pt x="4937" y="7963"/>
                    <a:pt x="4494" y="8068"/>
                  </a:cubicBezTo>
                  <a:cubicBezTo>
                    <a:pt x="4296" y="8103"/>
                    <a:pt x="3935" y="8208"/>
                    <a:pt x="3679" y="8289"/>
                  </a:cubicBezTo>
                  <a:cubicBezTo>
                    <a:pt x="3144" y="8475"/>
                    <a:pt x="2259" y="8685"/>
                    <a:pt x="1921" y="8697"/>
                  </a:cubicBezTo>
                  <a:cubicBezTo>
                    <a:pt x="1875" y="8700"/>
                    <a:pt x="1828" y="8702"/>
                    <a:pt x="1782" y="8702"/>
                  </a:cubicBezTo>
                  <a:cubicBezTo>
                    <a:pt x="1346" y="8702"/>
                    <a:pt x="947" y="8555"/>
                    <a:pt x="757" y="8312"/>
                  </a:cubicBezTo>
                  <a:cubicBezTo>
                    <a:pt x="606" y="8138"/>
                    <a:pt x="396" y="7649"/>
                    <a:pt x="350" y="7369"/>
                  </a:cubicBezTo>
                  <a:cubicBezTo>
                    <a:pt x="245" y="6717"/>
                    <a:pt x="489" y="5972"/>
                    <a:pt x="955" y="5565"/>
                  </a:cubicBezTo>
                  <a:cubicBezTo>
                    <a:pt x="1036" y="5495"/>
                    <a:pt x="1351" y="5309"/>
                    <a:pt x="1653" y="5157"/>
                  </a:cubicBezTo>
                  <a:cubicBezTo>
                    <a:pt x="2282" y="4843"/>
                    <a:pt x="2399" y="4727"/>
                    <a:pt x="2701" y="4214"/>
                  </a:cubicBezTo>
                  <a:cubicBezTo>
                    <a:pt x="2794" y="4063"/>
                    <a:pt x="2946" y="3865"/>
                    <a:pt x="3027" y="3760"/>
                  </a:cubicBezTo>
                  <a:cubicBezTo>
                    <a:pt x="3155" y="3644"/>
                    <a:pt x="3260" y="3562"/>
                    <a:pt x="3458" y="3481"/>
                  </a:cubicBezTo>
                  <a:cubicBezTo>
                    <a:pt x="3679" y="3388"/>
                    <a:pt x="3782" y="3350"/>
                    <a:pt x="3966" y="3350"/>
                  </a:cubicBezTo>
                  <a:close/>
                  <a:moveTo>
                    <a:pt x="7671" y="7954"/>
                  </a:moveTo>
                  <a:cubicBezTo>
                    <a:pt x="7704" y="7954"/>
                    <a:pt x="7691" y="8023"/>
                    <a:pt x="7626" y="8406"/>
                  </a:cubicBezTo>
                  <a:cubicBezTo>
                    <a:pt x="7475" y="9314"/>
                    <a:pt x="7603" y="9861"/>
                    <a:pt x="8220" y="10874"/>
                  </a:cubicBezTo>
                  <a:cubicBezTo>
                    <a:pt x="8720" y="11677"/>
                    <a:pt x="8872" y="12131"/>
                    <a:pt x="8732" y="12329"/>
                  </a:cubicBezTo>
                  <a:cubicBezTo>
                    <a:pt x="8697" y="12385"/>
                    <a:pt x="8619" y="12416"/>
                    <a:pt x="8542" y="12416"/>
                  </a:cubicBezTo>
                  <a:cubicBezTo>
                    <a:pt x="8492" y="12416"/>
                    <a:pt x="8443" y="12403"/>
                    <a:pt x="8406" y="12376"/>
                  </a:cubicBezTo>
                  <a:cubicBezTo>
                    <a:pt x="8348" y="12329"/>
                    <a:pt x="8348" y="12271"/>
                    <a:pt x="8406" y="12050"/>
                  </a:cubicBezTo>
                  <a:cubicBezTo>
                    <a:pt x="8449" y="11871"/>
                    <a:pt x="8447" y="11777"/>
                    <a:pt x="8421" y="11777"/>
                  </a:cubicBezTo>
                  <a:cubicBezTo>
                    <a:pt x="8398" y="11777"/>
                    <a:pt x="8357" y="11850"/>
                    <a:pt x="8313" y="12003"/>
                  </a:cubicBezTo>
                  <a:lnTo>
                    <a:pt x="8231" y="12259"/>
                  </a:lnTo>
                  <a:lnTo>
                    <a:pt x="8127" y="12038"/>
                  </a:lnTo>
                  <a:cubicBezTo>
                    <a:pt x="8045" y="11840"/>
                    <a:pt x="8033" y="11805"/>
                    <a:pt x="8103" y="11642"/>
                  </a:cubicBezTo>
                  <a:cubicBezTo>
                    <a:pt x="8164" y="11480"/>
                    <a:pt x="8172" y="11379"/>
                    <a:pt x="8119" y="11379"/>
                  </a:cubicBezTo>
                  <a:cubicBezTo>
                    <a:pt x="8111" y="11379"/>
                    <a:pt x="8102" y="11382"/>
                    <a:pt x="8092" y="11386"/>
                  </a:cubicBezTo>
                  <a:cubicBezTo>
                    <a:pt x="8068" y="11398"/>
                    <a:pt x="8022" y="11456"/>
                    <a:pt x="7998" y="11526"/>
                  </a:cubicBezTo>
                  <a:lnTo>
                    <a:pt x="7952" y="11642"/>
                  </a:lnTo>
                  <a:lnTo>
                    <a:pt x="7905" y="11526"/>
                  </a:lnTo>
                  <a:cubicBezTo>
                    <a:pt x="7801" y="11281"/>
                    <a:pt x="7789" y="11153"/>
                    <a:pt x="7859" y="11037"/>
                  </a:cubicBezTo>
                  <a:cubicBezTo>
                    <a:pt x="7905" y="10979"/>
                    <a:pt x="7929" y="10909"/>
                    <a:pt x="7917" y="10874"/>
                  </a:cubicBezTo>
                  <a:cubicBezTo>
                    <a:pt x="7904" y="10848"/>
                    <a:pt x="7891" y="10835"/>
                    <a:pt x="7876" y="10835"/>
                  </a:cubicBezTo>
                  <a:cubicBezTo>
                    <a:pt x="7851" y="10835"/>
                    <a:pt x="7821" y="10871"/>
                    <a:pt x="7777" y="10944"/>
                  </a:cubicBezTo>
                  <a:cubicBezTo>
                    <a:pt x="7754" y="10980"/>
                    <a:pt x="7740" y="11003"/>
                    <a:pt x="7726" y="11003"/>
                  </a:cubicBezTo>
                  <a:cubicBezTo>
                    <a:pt x="7705" y="11003"/>
                    <a:pt x="7682" y="10950"/>
                    <a:pt x="7626" y="10816"/>
                  </a:cubicBezTo>
                  <a:cubicBezTo>
                    <a:pt x="7544" y="10629"/>
                    <a:pt x="7533" y="10583"/>
                    <a:pt x="7591" y="10501"/>
                  </a:cubicBezTo>
                  <a:cubicBezTo>
                    <a:pt x="7654" y="10411"/>
                    <a:pt x="7640" y="10342"/>
                    <a:pt x="7588" y="10342"/>
                  </a:cubicBezTo>
                  <a:cubicBezTo>
                    <a:pt x="7573" y="10342"/>
                    <a:pt x="7554" y="10348"/>
                    <a:pt x="7533" y="10362"/>
                  </a:cubicBezTo>
                  <a:cubicBezTo>
                    <a:pt x="7517" y="10374"/>
                    <a:pt x="7505" y="10380"/>
                    <a:pt x="7496" y="10380"/>
                  </a:cubicBezTo>
                  <a:cubicBezTo>
                    <a:pt x="7478" y="10380"/>
                    <a:pt x="7471" y="10357"/>
                    <a:pt x="7463" y="10303"/>
                  </a:cubicBezTo>
                  <a:cubicBezTo>
                    <a:pt x="7451" y="10257"/>
                    <a:pt x="7428" y="10187"/>
                    <a:pt x="7416" y="10152"/>
                  </a:cubicBezTo>
                  <a:cubicBezTo>
                    <a:pt x="7405" y="10117"/>
                    <a:pt x="7405" y="10082"/>
                    <a:pt x="7440" y="10070"/>
                  </a:cubicBezTo>
                  <a:cubicBezTo>
                    <a:pt x="7463" y="10059"/>
                    <a:pt x="7510" y="10001"/>
                    <a:pt x="7533" y="9954"/>
                  </a:cubicBezTo>
                  <a:cubicBezTo>
                    <a:pt x="7567" y="9895"/>
                    <a:pt x="7576" y="9879"/>
                    <a:pt x="7543" y="9879"/>
                  </a:cubicBezTo>
                  <a:cubicBezTo>
                    <a:pt x="7530" y="9879"/>
                    <a:pt x="7512" y="9881"/>
                    <a:pt x="7486" y="9884"/>
                  </a:cubicBezTo>
                  <a:cubicBezTo>
                    <a:pt x="7460" y="9890"/>
                    <a:pt x="7440" y="9894"/>
                    <a:pt x="7425" y="9894"/>
                  </a:cubicBezTo>
                  <a:cubicBezTo>
                    <a:pt x="7373" y="9894"/>
                    <a:pt x="7373" y="9847"/>
                    <a:pt x="7347" y="9640"/>
                  </a:cubicBezTo>
                  <a:cubicBezTo>
                    <a:pt x="7323" y="9488"/>
                    <a:pt x="7335" y="9430"/>
                    <a:pt x="7370" y="9419"/>
                  </a:cubicBezTo>
                  <a:cubicBezTo>
                    <a:pt x="7451" y="9419"/>
                    <a:pt x="7451" y="9337"/>
                    <a:pt x="7370" y="9314"/>
                  </a:cubicBezTo>
                  <a:cubicBezTo>
                    <a:pt x="7312" y="9290"/>
                    <a:pt x="7300" y="9267"/>
                    <a:pt x="7300" y="9139"/>
                  </a:cubicBezTo>
                  <a:cubicBezTo>
                    <a:pt x="7300" y="9023"/>
                    <a:pt x="7323" y="8976"/>
                    <a:pt x="7405" y="8941"/>
                  </a:cubicBezTo>
                  <a:cubicBezTo>
                    <a:pt x="7510" y="8899"/>
                    <a:pt x="7511" y="8810"/>
                    <a:pt x="7433" y="8810"/>
                  </a:cubicBezTo>
                  <a:cubicBezTo>
                    <a:pt x="7424" y="8810"/>
                    <a:pt x="7415" y="8811"/>
                    <a:pt x="7405" y="8813"/>
                  </a:cubicBezTo>
                  <a:cubicBezTo>
                    <a:pt x="7401" y="8814"/>
                    <a:pt x="7398" y="8814"/>
                    <a:pt x="7394" y="8814"/>
                  </a:cubicBezTo>
                  <a:cubicBezTo>
                    <a:pt x="7306" y="8814"/>
                    <a:pt x="7386" y="8520"/>
                    <a:pt x="7498" y="8464"/>
                  </a:cubicBezTo>
                  <a:cubicBezTo>
                    <a:pt x="7614" y="8417"/>
                    <a:pt x="7638" y="8336"/>
                    <a:pt x="7544" y="8336"/>
                  </a:cubicBezTo>
                  <a:cubicBezTo>
                    <a:pt x="7486" y="8324"/>
                    <a:pt x="7486" y="8289"/>
                    <a:pt x="7533" y="8161"/>
                  </a:cubicBezTo>
                  <a:cubicBezTo>
                    <a:pt x="7556" y="8068"/>
                    <a:pt x="7614" y="7987"/>
                    <a:pt x="7638" y="7963"/>
                  </a:cubicBezTo>
                  <a:cubicBezTo>
                    <a:pt x="7651" y="7959"/>
                    <a:pt x="7662" y="7954"/>
                    <a:pt x="7671" y="7954"/>
                  </a:cubicBezTo>
                  <a:close/>
                  <a:moveTo>
                    <a:pt x="12085" y="5829"/>
                  </a:moveTo>
                  <a:cubicBezTo>
                    <a:pt x="12802" y="5829"/>
                    <a:pt x="13558" y="6236"/>
                    <a:pt x="13901" y="6846"/>
                  </a:cubicBezTo>
                  <a:cubicBezTo>
                    <a:pt x="14146" y="7265"/>
                    <a:pt x="14122" y="7719"/>
                    <a:pt x="13843" y="8627"/>
                  </a:cubicBezTo>
                  <a:cubicBezTo>
                    <a:pt x="13622" y="9325"/>
                    <a:pt x="13540" y="9721"/>
                    <a:pt x="13529" y="10129"/>
                  </a:cubicBezTo>
                  <a:cubicBezTo>
                    <a:pt x="13505" y="11235"/>
                    <a:pt x="13494" y="11305"/>
                    <a:pt x="13389" y="11596"/>
                  </a:cubicBezTo>
                  <a:cubicBezTo>
                    <a:pt x="13191" y="12096"/>
                    <a:pt x="12760" y="12504"/>
                    <a:pt x="12341" y="12585"/>
                  </a:cubicBezTo>
                  <a:cubicBezTo>
                    <a:pt x="12238" y="12605"/>
                    <a:pt x="12129" y="12615"/>
                    <a:pt x="12017" y="12615"/>
                  </a:cubicBezTo>
                  <a:cubicBezTo>
                    <a:pt x="11612" y="12615"/>
                    <a:pt x="11167" y="12487"/>
                    <a:pt x="10793" y="12259"/>
                  </a:cubicBezTo>
                  <a:cubicBezTo>
                    <a:pt x="10036" y="11794"/>
                    <a:pt x="9628" y="11107"/>
                    <a:pt x="9500" y="10082"/>
                  </a:cubicBezTo>
                  <a:cubicBezTo>
                    <a:pt x="9407" y="9407"/>
                    <a:pt x="9291" y="9046"/>
                    <a:pt x="8976" y="8487"/>
                  </a:cubicBezTo>
                  <a:cubicBezTo>
                    <a:pt x="8848" y="8231"/>
                    <a:pt x="8697" y="7987"/>
                    <a:pt x="8674" y="7940"/>
                  </a:cubicBezTo>
                  <a:lnTo>
                    <a:pt x="8604" y="7858"/>
                  </a:lnTo>
                  <a:lnTo>
                    <a:pt x="8604" y="7858"/>
                  </a:lnTo>
                  <a:lnTo>
                    <a:pt x="8709" y="7917"/>
                  </a:lnTo>
                  <a:cubicBezTo>
                    <a:pt x="8895" y="8021"/>
                    <a:pt x="9442" y="8534"/>
                    <a:pt x="9815" y="8930"/>
                  </a:cubicBezTo>
                  <a:cubicBezTo>
                    <a:pt x="10092" y="9232"/>
                    <a:pt x="10218" y="9352"/>
                    <a:pt x="10266" y="9352"/>
                  </a:cubicBezTo>
                  <a:cubicBezTo>
                    <a:pt x="10285" y="9352"/>
                    <a:pt x="10292" y="9335"/>
                    <a:pt x="10292" y="9302"/>
                  </a:cubicBezTo>
                  <a:cubicBezTo>
                    <a:pt x="10269" y="9058"/>
                    <a:pt x="9361" y="8091"/>
                    <a:pt x="8790" y="7719"/>
                  </a:cubicBezTo>
                  <a:cubicBezTo>
                    <a:pt x="8697" y="7655"/>
                    <a:pt x="8657" y="7622"/>
                    <a:pt x="8680" y="7622"/>
                  </a:cubicBezTo>
                  <a:cubicBezTo>
                    <a:pt x="8728" y="7622"/>
                    <a:pt x="9054" y="7771"/>
                    <a:pt x="9733" y="8103"/>
                  </a:cubicBezTo>
                  <a:cubicBezTo>
                    <a:pt x="10599" y="8525"/>
                    <a:pt x="11340" y="8823"/>
                    <a:pt x="11505" y="8823"/>
                  </a:cubicBezTo>
                  <a:cubicBezTo>
                    <a:pt x="11522" y="8823"/>
                    <a:pt x="11533" y="8820"/>
                    <a:pt x="11538" y="8813"/>
                  </a:cubicBezTo>
                  <a:cubicBezTo>
                    <a:pt x="11549" y="8801"/>
                    <a:pt x="11375" y="8697"/>
                    <a:pt x="11142" y="8604"/>
                  </a:cubicBezTo>
                  <a:cubicBezTo>
                    <a:pt x="10909" y="8510"/>
                    <a:pt x="10374" y="8254"/>
                    <a:pt x="9954" y="8045"/>
                  </a:cubicBezTo>
                  <a:cubicBezTo>
                    <a:pt x="9535" y="7824"/>
                    <a:pt x="9081" y="7591"/>
                    <a:pt x="8930" y="7532"/>
                  </a:cubicBezTo>
                  <a:cubicBezTo>
                    <a:pt x="8790" y="7463"/>
                    <a:pt x="8674" y="7404"/>
                    <a:pt x="8674" y="7393"/>
                  </a:cubicBezTo>
                  <a:cubicBezTo>
                    <a:pt x="8673" y="7392"/>
                    <a:pt x="8675" y="7391"/>
                    <a:pt x="8680" y="7391"/>
                  </a:cubicBezTo>
                  <a:cubicBezTo>
                    <a:pt x="8738" y="7391"/>
                    <a:pt x="9173" y="7450"/>
                    <a:pt x="9931" y="7567"/>
                  </a:cubicBezTo>
                  <a:cubicBezTo>
                    <a:pt x="10352" y="7633"/>
                    <a:pt x="10661" y="7664"/>
                    <a:pt x="10835" y="7664"/>
                  </a:cubicBezTo>
                  <a:cubicBezTo>
                    <a:pt x="10907" y="7664"/>
                    <a:pt x="10955" y="7659"/>
                    <a:pt x="10979" y="7649"/>
                  </a:cubicBezTo>
                  <a:cubicBezTo>
                    <a:pt x="11072" y="7614"/>
                    <a:pt x="11025" y="7567"/>
                    <a:pt x="10862" y="7556"/>
                  </a:cubicBezTo>
                  <a:cubicBezTo>
                    <a:pt x="10781" y="7544"/>
                    <a:pt x="10420" y="7474"/>
                    <a:pt x="10048" y="7404"/>
                  </a:cubicBezTo>
                  <a:cubicBezTo>
                    <a:pt x="9675" y="7335"/>
                    <a:pt x="9198" y="7253"/>
                    <a:pt x="8965" y="7230"/>
                  </a:cubicBezTo>
                  <a:lnTo>
                    <a:pt x="8557" y="7172"/>
                  </a:lnTo>
                  <a:lnTo>
                    <a:pt x="8767" y="7078"/>
                  </a:lnTo>
                  <a:cubicBezTo>
                    <a:pt x="8895" y="7032"/>
                    <a:pt x="9186" y="6915"/>
                    <a:pt x="9442" y="6822"/>
                  </a:cubicBezTo>
                  <a:cubicBezTo>
                    <a:pt x="9687" y="6729"/>
                    <a:pt x="10222" y="6508"/>
                    <a:pt x="10630" y="6310"/>
                  </a:cubicBezTo>
                  <a:cubicBezTo>
                    <a:pt x="11049" y="6112"/>
                    <a:pt x="11480" y="5926"/>
                    <a:pt x="11619" y="5891"/>
                  </a:cubicBezTo>
                  <a:cubicBezTo>
                    <a:pt x="11769" y="5849"/>
                    <a:pt x="11926" y="5829"/>
                    <a:pt x="12085" y="5829"/>
                  </a:cubicBezTo>
                  <a:close/>
                  <a:moveTo>
                    <a:pt x="7442" y="7543"/>
                  </a:moveTo>
                  <a:cubicBezTo>
                    <a:pt x="7446" y="7543"/>
                    <a:pt x="7449" y="7543"/>
                    <a:pt x="7451" y="7544"/>
                  </a:cubicBezTo>
                  <a:cubicBezTo>
                    <a:pt x="7463" y="7544"/>
                    <a:pt x="7149" y="7917"/>
                    <a:pt x="6729" y="8347"/>
                  </a:cubicBezTo>
                  <a:cubicBezTo>
                    <a:pt x="6322" y="8790"/>
                    <a:pt x="5961" y="9197"/>
                    <a:pt x="5926" y="9244"/>
                  </a:cubicBezTo>
                  <a:cubicBezTo>
                    <a:pt x="5883" y="9318"/>
                    <a:pt x="5892" y="9356"/>
                    <a:pt x="5935" y="9356"/>
                  </a:cubicBezTo>
                  <a:cubicBezTo>
                    <a:pt x="5973" y="9356"/>
                    <a:pt x="6036" y="9327"/>
                    <a:pt x="6112" y="9267"/>
                  </a:cubicBezTo>
                  <a:cubicBezTo>
                    <a:pt x="6229" y="9174"/>
                    <a:pt x="7067" y="8266"/>
                    <a:pt x="7230" y="8056"/>
                  </a:cubicBezTo>
                  <a:cubicBezTo>
                    <a:pt x="7232" y="8054"/>
                    <a:pt x="7234" y="8052"/>
                    <a:pt x="7235" y="8052"/>
                  </a:cubicBezTo>
                  <a:lnTo>
                    <a:pt x="7235" y="8052"/>
                  </a:lnTo>
                  <a:cubicBezTo>
                    <a:pt x="7268" y="8052"/>
                    <a:pt x="7020" y="8873"/>
                    <a:pt x="6706" y="9791"/>
                  </a:cubicBezTo>
                  <a:cubicBezTo>
                    <a:pt x="6124" y="11537"/>
                    <a:pt x="6124" y="11537"/>
                    <a:pt x="6206" y="11549"/>
                  </a:cubicBezTo>
                  <a:cubicBezTo>
                    <a:pt x="6206" y="11549"/>
                    <a:pt x="6207" y="11549"/>
                    <a:pt x="6208" y="11549"/>
                  </a:cubicBezTo>
                  <a:cubicBezTo>
                    <a:pt x="6315" y="11549"/>
                    <a:pt x="6639" y="10714"/>
                    <a:pt x="7021" y="9512"/>
                  </a:cubicBezTo>
                  <a:cubicBezTo>
                    <a:pt x="7059" y="9387"/>
                    <a:pt x="7089" y="9302"/>
                    <a:pt x="7105" y="9302"/>
                  </a:cubicBezTo>
                  <a:cubicBezTo>
                    <a:pt x="7109" y="9302"/>
                    <a:pt x="7112" y="9306"/>
                    <a:pt x="7114" y="9314"/>
                  </a:cubicBezTo>
                  <a:cubicBezTo>
                    <a:pt x="7137" y="9675"/>
                    <a:pt x="7242" y="10257"/>
                    <a:pt x="7323" y="10525"/>
                  </a:cubicBezTo>
                  <a:cubicBezTo>
                    <a:pt x="7498" y="11083"/>
                    <a:pt x="7964" y="12189"/>
                    <a:pt x="8092" y="12341"/>
                  </a:cubicBezTo>
                  <a:cubicBezTo>
                    <a:pt x="8209" y="12490"/>
                    <a:pt x="8452" y="12600"/>
                    <a:pt x="8618" y="12600"/>
                  </a:cubicBezTo>
                  <a:cubicBezTo>
                    <a:pt x="8633" y="12600"/>
                    <a:pt x="8648" y="12599"/>
                    <a:pt x="8662" y="12597"/>
                  </a:cubicBezTo>
                  <a:cubicBezTo>
                    <a:pt x="8825" y="12562"/>
                    <a:pt x="8965" y="12364"/>
                    <a:pt x="8976" y="12154"/>
                  </a:cubicBezTo>
                  <a:cubicBezTo>
                    <a:pt x="9000" y="11828"/>
                    <a:pt x="8872" y="11491"/>
                    <a:pt x="8464" y="10816"/>
                  </a:cubicBezTo>
                  <a:cubicBezTo>
                    <a:pt x="7777" y="9686"/>
                    <a:pt x="7696" y="9337"/>
                    <a:pt x="7835" y="8324"/>
                  </a:cubicBezTo>
                  <a:cubicBezTo>
                    <a:pt x="7884" y="7959"/>
                    <a:pt x="7905" y="7826"/>
                    <a:pt x="7928" y="7826"/>
                  </a:cubicBezTo>
                  <a:cubicBezTo>
                    <a:pt x="7939" y="7826"/>
                    <a:pt x="7949" y="7851"/>
                    <a:pt x="7964" y="7893"/>
                  </a:cubicBezTo>
                  <a:cubicBezTo>
                    <a:pt x="8169" y="8654"/>
                    <a:pt x="8313" y="9050"/>
                    <a:pt x="8379" y="9050"/>
                  </a:cubicBezTo>
                  <a:cubicBezTo>
                    <a:pt x="8399" y="9050"/>
                    <a:pt x="8412" y="9014"/>
                    <a:pt x="8418" y="8941"/>
                  </a:cubicBezTo>
                  <a:cubicBezTo>
                    <a:pt x="8429" y="8790"/>
                    <a:pt x="8348" y="8464"/>
                    <a:pt x="8196" y="8033"/>
                  </a:cubicBezTo>
                  <a:cubicBezTo>
                    <a:pt x="8132" y="7872"/>
                    <a:pt x="8107" y="7751"/>
                    <a:pt x="8131" y="7751"/>
                  </a:cubicBezTo>
                  <a:cubicBezTo>
                    <a:pt x="8133" y="7751"/>
                    <a:pt x="8135" y="7752"/>
                    <a:pt x="8138" y="7754"/>
                  </a:cubicBezTo>
                  <a:cubicBezTo>
                    <a:pt x="8266" y="7858"/>
                    <a:pt x="8779" y="8592"/>
                    <a:pt x="8895" y="8871"/>
                  </a:cubicBezTo>
                  <a:cubicBezTo>
                    <a:pt x="9139" y="9395"/>
                    <a:pt x="9396" y="10571"/>
                    <a:pt x="9407" y="11165"/>
                  </a:cubicBezTo>
                  <a:cubicBezTo>
                    <a:pt x="9419" y="11584"/>
                    <a:pt x="9302" y="12143"/>
                    <a:pt x="9104" y="12632"/>
                  </a:cubicBezTo>
                  <a:cubicBezTo>
                    <a:pt x="8657" y="13751"/>
                    <a:pt x="7940" y="14440"/>
                    <a:pt x="7234" y="14440"/>
                  </a:cubicBezTo>
                  <a:cubicBezTo>
                    <a:pt x="7205" y="14440"/>
                    <a:pt x="7177" y="14439"/>
                    <a:pt x="7149" y="14436"/>
                  </a:cubicBezTo>
                  <a:cubicBezTo>
                    <a:pt x="6846" y="14413"/>
                    <a:pt x="6660" y="14320"/>
                    <a:pt x="6252" y="13982"/>
                  </a:cubicBezTo>
                  <a:cubicBezTo>
                    <a:pt x="5926" y="13715"/>
                    <a:pt x="5845" y="13680"/>
                    <a:pt x="5251" y="13458"/>
                  </a:cubicBezTo>
                  <a:cubicBezTo>
                    <a:pt x="4890" y="13319"/>
                    <a:pt x="4552" y="13167"/>
                    <a:pt x="4471" y="13097"/>
                  </a:cubicBezTo>
                  <a:cubicBezTo>
                    <a:pt x="4261" y="12934"/>
                    <a:pt x="4028" y="12597"/>
                    <a:pt x="3877" y="12283"/>
                  </a:cubicBezTo>
                  <a:cubicBezTo>
                    <a:pt x="3563" y="11572"/>
                    <a:pt x="3598" y="10466"/>
                    <a:pt x="3959" y="9768"/>
                  </a:cubicBezTo>
                  <a:cubicBezTo>
                    <a:pt x="4238" y="9244"/>
                    <a:pt x="4785" y="8650"/>
                    <a:pt x="5356" y="8278"/>
                  </a:cubicBezTo>
                  <a:cubicBezTo>
                    <a:pt x="5507" y="8173"/>
                    <a:pt x="5752" y="8033"/>
                    <a:pt x="5891" y="7975"/>
                  </a:cubicBezTo>
                  <a:cubicBezTo>
                    <a:pt x="6128" y="7873"/>
                    <a:pt x="7313" y="7543"/>
                    <a:pt x="7442" y="7543"/>
                  </a:cubicBezTo>
                  <a:close/>
                  <a:moveTo>
                    <a:pt x="10641" y="0"/>
                  </a:moveTo>
                  <a:cubicBezTo>
                    <a:pt x="10490" y="0"/>
                    <a:pt x="10335" y="15"/>
                    <a:pt x="10176" y="46"/>
                  </a:cubicBezTo>
                  <a:cubicBezTo>
                    <a:pt x="9396" y="209"/>
                    <a:pt x="8511" y="1048"/>
                    <a:pt x="7987" y="2130"/>
                  </a:cubicBezTo>
                  <a:cubicBezTo>
                    <a:pt x="7696" y="2736"/>
                    <a:pt x="7521" y="3784"/>
                    <a:pt x="7521" y="4878"/>
                  </a:cubicBezTo>
                  <a:cubicBezTo>
                    <a:pt x="7513" y="5128"/>
                    <a:pt x="7510" y="5225"/>
                    <a:pt x="7491" y="5225"/>
                  </a:cubicBezTo>
                  <a:cubicBezTo>
                    <a:pt x="7484" y="5225"/>
                    <a:pt x="7475" y="5213"/>
                    <a:pt x="7463" y="5192"/>
                  </a:cubicBezTo>
                  <a:cubicBezTo>
                    <a:pt x="7230" y="4668"/>
                    <a:pt x="5984" y="3644"/>
                    <a:pt x="5134" y="3283"/>
                  </a:cubicBezTo>
                  <a:cubicBezTo>
                    <a:pt x="4807" y="3137"/>
                    <a:pt x="4425" y="3065"/>
                    <a:pt x="4062" y="3065"/>
                  </a:cubicBezTo>
                  <a:cubicBezTo>
                    <a:pt x="3845" y="3065"/>
                    <a:pt x="3634" y="3091"/>
                    <a:pt x="3446" y="3143"/>
                  </a:cubicBezTo>
                  <a:cubicBezTo>
                    <a:pt x="3097" y="3248"/>
                    <a:pt x="2748" y="3574"/>
                    <a:pt x="2457" y="4086"/>
                  </a:cubicBezTo>
                  <a:cubicBezTo>
                    <a:pt x="2189" y="4540"/>
                    <a:pt x="2084" y="4622"/>
                    <a:pt x="1444" y="4948"/>
                  </a:cubicBezTo>
                  <a:cubicBezTo>
                    <a:pt x="1130" y="5099"/>
                    <a:pt x="815" y="5274"/>
                    <a:pt x="757" y="5344"/>
                  </a:cubicBezTo>
                  <a:cubicBezTo>
                    <a:pt x="338" y="5693"/>
                    <a:pt x="47" y="6310"/>
                    <a:pt x="35" y="6892"/>
                  </a:cubicBezTo>
                  <a:cubicBezTo>
                    <a:pt x="0" y="7998"/>
                    <a:pt x="536" y="8836"/>
                    <a:pt x="1362" y="8999"/>
                  </a:cubicBezTo>
                  <a:cubicBezTo>
                    <a:pt x="1464" y="9017"/>
                    <a:pt x="1582" y="9026"/>
                    <a:pt x="1712" y="9026"/>
                  </a:cubicBezTo>
                  <a:cubicBezTo>
                    <a:pt x="2253" y="9026"/>
                    <a:pt x="3017" y="8873"/>
                    <a:pt x="3796" y="8592"/>
                  </a:cubicBezTo>
                  <a:cubicBezTo>
                    <a:pt x="4075" y="8499"/>
                    <a:pt x="4424" y="8394"/>
                    <a:pt x="4564" y="8359"/>
                  </a:cubicBezTo>
                  <a:lnTo>
                    <a:pt x="4820" y="8289"/>
                  </a:lnTo>
                  <a:lnTo>
                    <a:pt x="4576" y="8522"/>
                  </a:lnTo>
                  <a:cubicBezTo>
                    <a:pt x="3912" y="9162"/>
                    <a:pt x="3539" y="9814"/>
                    <a:pt x="3435" y="10536"/>
                  </a:cubicBezTo>
                  <a:cubicBezTo>
                    <a:pt x="3307" y="11374"/>
                    <a:pt x="3493" y="12248"/>
                    <a:pt x="3947" y="12865"/>
                  </a:cubicBezTo>
                  <a:cubicBezTo>
                    <a:pt x="4250" y="13284"/>
                    <a:pt x="4413" y="13389"/>
                    <a:pt x="5169" y="13668"/>
                  </a:cubicBezTo>
                  <a:cubicBezTo>
                    <a:pt x="5798" y="13901"/>
                    <a:pt x="5891" y="13959"/>
                    <a:pt x="6171" y="14180"/>
                  </a:cubicBezTo>
                  <a:cubicBezTo>
                    <a:pt x="6543" y="14486"/>
                    <a:pt x="6868" y="14634"/>
                    <a:pt x="7209" y="14634"/>
                  </a:cubicBezTo>
                  <a:cubicBezTo>
                    <a:pt x="7401" y="14634"/>
                    <a:pt x="7598" y="14587"/>
                    <a:pt x="7812" y="14495"/>
                  </a:cubicBezTo>
                  <a:cubicBezTo>
                    <a:pt x="8161" y="14332"/>
                    <a:pt x="8453" y="14087"/>
                    <a:pt x="8755" y="13691"/>
                  </a:cubicBezTo>
                  <a:cubicBezTo>
                    <a:pt x="9186" y="13121"/>
                    <a:pt x="9500" y="12364"/>
                    <a:pt x="9593" y="11665"/>
                  </a:cubicBezTo>
                  <a:cubicBezTo>
                    <a:pt x="9608" y="11496"/>
                    <a:pt x="9618" y="11429"/>
                    <a:pt x="9635" y="11429"/>
                  </a:cubicBezTo>
                  <a:cubicBezTo>
                    <a:pt x="9645" y="11429"/>
                    <a:pt x="9658" y="11452"/>
                    <a:pt x="9675" y="11491"/>
                  </a:cubicBezTo>
                  <a:cubicBezTo>
                    <a:pt x="9756" y="11689"/>
                    <a:pt x="10106" y="12096"/>
                    <a:pt x="10374" y="12294"/>
                  </a:cubicBezTo>
                  <a:cubicBezTo>
                    <a:pt x="10746" y="12597"/>
                    <a:pt x="11410" y="12841"/>
                    <a:pt x="11875" y="12865"/>
                  </a:cubicBezTo>
                  <a:cubicBezTo>
                    <a:pt x="11934" y="12867"/>
                    <a:pt x="11982" y="12868"/>
                    <a:pt x="12025" y="12868"/>
                  </a:cubicBezTo>
                  <a:cubicBezTo>
                    <a:pt x="12239" y="12868"/>
                    <a:pt x="12302" y="12836"/>
                    <a:pt x="12632" y="12690"/>
                  </a:cubicBezTo>
                  <a:cubicBezTo>
                    <a:pt x="13028" y="12515"/>
                    <a:pt x="13040" y="12504"/>
                    <a:pt x="13249" y="12248"/>
                  </a:cubicBezTo>
                  <a:cubicBezTo>
                    <a:pt x="13622" y="11794"/>
                    <a:pt x="13750" y="11363"/>
                    <a:pt x="13738" y="10501"/>
                  </a:cubicBezTo>
                  <a:cubicBezTo>
                    <a:pt x="13738" y="9931"/>
                    <a:pt x="13820" y="9500"/>
                    <a:pt x="14041" y="8790"/>
                  </a:cubicBezTo>
                  <a:cubicBezTo>
                    <a:pt x="14378" y="7719"/>
                    <a:pt x="14402" y="7393"/>
                    <a:pt x="14146" y="6822"/>
                  </a:cubicBezTo>
                  <a:cubicBezTo>
                    <a:pt x="14006" y="6520"/>
                    <a:pt x="13959" y="6438"/>
                    <a:pt x="13785" y="6275"/>
                  </a:cubicBezTo>
                  <a:cubicBezTo>
                    <a:pt x="13354" y="5879"/>
                    <a:pt x="12714" y="5577"/>
                    <a:pt x="12236" y="5565"/>
                  </a:cubicBezTo>
                  <a:cubicBezTo>
                    <a:pt x="12192" y="5563"/>
                    <a:pt x="12150" y="5562"/>
                    <a:pt x="12108" y="5562"/>
                  </a:cubicBezTo>
                  <a:cubicBezTo>
                    <a:pt x="11708" y="5562"/>
                    <a:pt x="11387" y="5669"/>
                    <a:pt x="10723" y="5996"/>
                  </a:cubicBezTo>
                  <a:cubicBezTo>
                    <a:pt x="10388" y="6163"/>
                    <a:pt x="10118" y="6287"/>
                    <a:pt x="10096" y="6287"/>
                  </a:cubicBezTo>
                  <a:cubicBezTo>
                    <a:pt x="10095" y="6287"/>
                    <a:pt x="10094" y="6287"/>
                    <a:pt x="10094" y="6287"/>
                  </a:cubicBezTo>
                  <a:cubicBezTo>
                    <a:pt x="10129" y="6194"/>
                    <a:pt x="10560" y="5798"/>
                    <a:pt x="10956" y="5495"/>
                  </a:cubicBezTo>
                  <a:cubicBezTo>
                    <a:pt x="12097" y="4622"/>
                    <a:pt x="12655" y="3807"/>
                    <a:pt x="12749" y="2876"/>
                  </a:cubicBezTo>
                  <a:cubicBezTo>
                    <a:pt x="12783" y="2538"/>
                    <a:pt x="12714" y="1944"/>
                    <a:pt x="12597" y="1537"/>
                  </a:cubicBezTo>
                  <a:cubicBezTo>
                    <a:pt x="12297" y="566"/>
                    <a:pt x="11559" y="0"/>
                    <a:pt x="10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8"/>
            <p:cNvSpPr/>
            <p:nvPr/>
          </p:nvSpPr>
          <p:spPr>
            <a:xfrm>
              <a:off x="-2971802" y="5540732"/>
              <a:ext cx="58863" cy="19621"/>
            </a:xfrm>
            <a:custGeom>
              <a:avLst/>
              <a:gdLst/>
              <a:ahLst/>
              <a:cxnLst/>
              <a:rect l="l" t="t" r="r" b="b"/>
              <a:pathLst>
                <a:path w="429" h="143" extrusionOk="0">
                  <a:moveTo>
                    <a:pt x="293" y="0"/>
                  </a:moveTo>
                  <a:cubicBezTo>
                    <a:pt x="178" y="0"/>
                    <a:pt x="0" y="70"/>
                    <a:pt x="21" y="121"/>
                  </a:cubicBezTo>
                  <a:cubicBezTo>
                    <a:pt x="25" y="136"/>
                    <a:pt x="56" y="142"/>
                    <a:pt x="100" y="142"/>
                  </a:cubicBezTo>
                  <a:cubicBezTo>
                    <a:pt x="191" y="142"/>
                    <a:pt x="334" y="114"/>
                    <a:pt x="382" y="74"/>
                  </a:cubicBezTo>
                  <a:cubicBezTo>
                    <a:pt x="428" y="28"/>
                    <a:pt x="417" y="16"/>
                    <a:pt x="335" y="4"/>
                  </a:cubicBezTo>
                  <a:cubicBezTo>
                    <a:pt x="323" y="2"/>
                    <a:pt x="308"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2282190" y="4656559"/>
              <a:ext cx="267011" cy="73545"/>
            </a:xfrm>
            <a:custGeom>
              <a:avLst/>
              <a:gdLst/>
              <a:ahLst/>
              <a:cxnLst/>
              <a:rect l="l" t="t" r="r" b="b"/>
              <a:pathLst>
                <a:path w="1946" h="536" extrusionOk="0">
                  <a:moveTo>
                    <a:pt x="1224" y="1"/>
                  </a:moveTo>
                  <a:cubicBezTo>
                    <a:pt x="1108" y="1"/>
                    <a:pt x="993" y="7"/>
                    <a:pt x="897" y="22"/>
                  </a:cubicBezTo>
                  <a:cubicBezTo>
                    <a:pt x="781" y="45"/>
                    <a:pt x="606" y="92"/>
                    <a:pt x="513" y="138"/>
                  </a:cubicBezTo>
                  <a:cubicBezTo>
                    <a:pt x="304" y="231"/>
                    <a:pt x="1" y="487"/>
                    <a:pt x="47" y="534"/>
                  </a:cubicBezTo>
                  <a:cubicBezTo>
                    <a:pt x="49" y="535"/>
                    <a:pt x="53" y="536"/>
                    <a:pt x="57" y="536"/>
                  </a:cubicBezTo>
                  <a:cubicBezTo>
                    <a:pt x="103" y="536"/>
                    <a:pt x="275" y="480"/>
                    <a:pt x="467" y="394"/>
                  </a:cubicBezTo>
                  <a:cubicBezTo>
                    <a:pt x="860" y="218"/>
                    <a:pt x="1042" y="171"/>
                    <a:pt x="1414" y="171"/>
                  </a:cubicBezTo>
                  <a:cubicBezTo>
                    <a:pt x="1460" y="171"/>
                    <a:pt x="1509" y="172"/>
                    <a:pt x="1561" y="173"/>
                  </a:cubicBezTo>
                  <a:cubicBezTo>
                    <a:pt x="1747" y="173"/>
                    <a:pt x="1910" y="161"/>
                    <a:pt x="1910" y="138"/>
                  </a:cubicBezTo>
                  <a:cubicBezTo>
                    <a:pt x="1945" y="60"/>
                    <a:pt x="1574" y="1"/>
                    <a:pt x="1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8"/>
            <p:cNvSpPr/>
            <p:nvPr/>
          </p:nvSpPr>
          <p:spPr>
            <a:xfrm>
              <a:off x="-2811130" y="5214587"/>
              <a:ext cx="54747" cy="25384"/>
            </a:xfrm>
            <a:custGeom>
              <a:avLst/>
              <a:gdLst/>
              <a:ahLst/>
              <a:cxnLst/>
              <a:rect l="l" t="t" r="r" b="b"/>
              <a:pathLst>
                <a:path w="399" h="185" extrusionOk="0">
                  <a:moveTo>
                    <a:pt x="81" y="1"/>
                  </a:moveTo>
                  <a:cubicBezTo>
                    <a:pt x="30" y="1"/>
                    <a:pt x="0" y="19"/>
                    <a:pt x="14" y="53"/>
                  </a:cubicBezTo>
                  <a:cubicBezTo>
                    <a:pt x="45" y="105"/>
                    <a:pt x="225" y="185"/>
                    <a:pt x="296" y="185"/>
                  </a:cubicBezTo>
                  <a:cubicBezTo>
                    <a:pt x="305" y="185"/>
                    <a:pt x="312" y="183"/>
                    <a:pt x="317" y="181"/>
                  </a:cubicBezTo>
                  <a:cubicBezTo>
                    <a:pt x="398" y="146"/>
                    <a:pt x="352" y="76"/>
                    <a:pt x="212" y="30"/>
                  </a:cubicBezTo>
                  <a:cubicBezTo>
                    <a:pt x="163" y="10"/>
                    <a:pt x="117"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2136063" y="4597010"/>
              <a:ext cx="285808" cy="199641"/>
            </a:xfrm>
            <a:custGeom>
              <a:avLst/>
              <a:gdLst/>
              <a:ahLst/>
              <a:cxnLst/>
              <a:rect l="l" t="t" r="r" b="b"/>
              <a:pathLst>
                <a:path w="2083" h="1455" extrusionOk="0">
                  <a:moveTo>
                    <a:pt x="407" y="0"/>
                  </a:moveTo>
                  <a:cubicBezTo>
                    <a:pt x="185" y="0"/>
                    <a:pt x="1" y="65"/>
                    <a:pt x="65" y="130"/>
                  </a:cubicBezTo>
                  <a:cubicBezTo>
                    <a:pt x="77" y="141"/>
                    <a:pt x="252" y="200"/>
                    <a:pt x="449" y="235"/>
                  </a:cubicBezTo>
                  <a:cubicBezTo>
                    <a:pt x="927" y="328"/>
                    <a:pt x="1101" y="398"/>
                    <a:pt x="1369" y="619"/>
                  </a:cubicBezTo>
                  <a:cubicBezTo>
                    <a:pt x="1614" y="805"/>
                    <a:pt x="1800" y="1038"/>
                    <a:pt x="1940" y="1317"/>
                  </a:cubicBezTo>
                  <a:cubicBezTo>
                    <a:pt x="1994" y="1411"/>
                    <a:pt x="2033" y="1454"/>
                    <a:pt x="2054" y="1454"/>
                  </a:cubicBezTo>
                  <a:cubicBezTo>
                    <a:pt x="2082" y="1454"/>
                    <a:pt x="2075" y="1372"/>
                    <a:pt x="2021" y="1224"/>
                  </a:cubicBezTo>
                  <a:cubicBezTo>
                    <a:pt x="1777" y="595"/>
                    <a:pt x="1055" y="25"/>
                    <a:pt x="461" y="2"/>
                  </a:cubicBezTo>
                  <a:cubicBezTo>
                    <a:pt x="443" y="1"/>
                    <a:pt x="425"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2329665" y="5012479"/>
              <a:ext cx="34851" cy="57354"/>
            </a:xfrm>
            <a:custGeom>
              <a:avLst/>
              <a:gdLst/>
              <a:ahLst/>
              <a:cxnLst/>
              <a:rect l="l" t="t" r="r" b="b"/>
              <a:pathLst>
                <a:path w="254" h="418" extrusionOk="0">
                  <a:moveTo>
                    <a:pt x="225" y="0"/>
                  </a:moveTo>
                  <a:cubicBezTo>
                    <a:pt x="191" y="0"/>
                    <a:pt x="127" y="86"/>
                    <a:pt x="79" y="210"/>
                  </a:cubicBezTo>
                  <a:cubicBezTo>
                    <a:pt x="13" y="353"/>
                    <a:pt x="0" y="418"/>
                    <a:pt x="43" y="418"/>
                  </a:cubicBezTo>
                  <a:cubicBezTo>
                    <a:pt x="52" y="418"/>
                    <a:pt x="64" y="415"/>
                    <a:pt x="79" y="408"/>
                  </a:cubicBezTo>
                  <a:cubicBezTo>
                    <a:pt x="126" y="397"/>
                    <a:pt x="254" y="59"/>
                    <a:pt x="242" y="12"/>
                  </a:cubicBezTo>
                  <a:cubicBezTo>
                    <a:pt x="238" y="4"/>
                    <a:pt x="232" y="0"/>
                    <a:pt x="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2384411" y="5881422"/>
              <a:ext cx="31696" cy="69154"/>
            </a:xfrm>
            <a:custGeom>
              <a:avLst/>
              <a:gdLst/>
              <a:ahLst/>
              <a:cxnLst/>
              <a:rect l="l" t="t" r="r" b="b"/>
              <a:pathLst>
                <a:path w="231" h="504" extrusionOk="0">
                  <a:moveTo>
                    <a:pt x="46" y="0"/>
                  </a:moveTo>
                  <a:cubicBezTo>
                    <a:pt x="36" y="0"/>
                    <a:pt x="29" y="4"/>
                    <a:pt x="24" y="13"/>
                  </a:cubicBezTo>
                  <a:cubicBezTo>
                    <a:pt x="1" y="59"/>
                    <a:pt x="94" y="490"/>
                    <a:pt x="129" y="502"/>
                  </a:cubicBezTo>
                  <a:cubicBezTo>
                    <a:pt x="133" y="503"/>
                    <a:pt x="137" y="504"/>
                    <a:pt x="141" y="504"/>
                  </a:cubicBezTo>
                  <a:cubicBezTo>
                    <a:pt x="231" y="504"/>
                    <a:pt x="194" y="125"/>
                    <a:pt x="94" y="24"/>
                  </a:cubicBezTo>
                  <a:cubicBezTo>
                    <a:pt x="80" y="10"/>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82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81"/>
        <p:cNvGrpSpPr/>
        <p:nvPr/>
      </p:nvGrpSpPr>
      <p:grpSpPr>
        <a:xfrm>
          <a:off x="0" y="0"/>
          <a:ext cx="0" cy="0"/>
          <a:chOff x="0" y="0"/>
          <a:chExt cx="0" cy="0"/>
        </a:xfrm>
      </p:grpSpPr>
      <p:pic>
        <p:nvPicPr>
          <p:cNvPr id="882" name="Google Shape;882;p29"/>
          <p:cNvPicPr preferRelativeResize="0"/>
          <p:nvPr/>
        </p:nvPicPr>
        <p:blipFill>
          <a:blip r:embed="rId2">
            <a:alphaModFix amt="22000"/>
          </a:blip>
          <a:stretch>
            <a:fillRect/>
          </a:stretch>
        </p:blipFill>
        <p:spPr>
          <a:xfrm flipH="1">
            <a:off x="0" y="0"/>
            <a:ext cx="9144000" cy="5143500"/>
          </a:xfrm>
          <a:prstGeom prst="rect">
            <a:avLst/>
          </a:prstGeom>
          <a:noFill/>
          <a:ln>
            <a:noFill/>
          </a:ln>
        </p:spPr>
      </p:pic>
      <p:grpSp>
        <p:nvGrpSpPr>
          <p:cNvPr id="883" name="Google Shape;883;p29"/>
          <p:cNvGrpSpPr/>
          <p:nvPr/>
        </p:nvGrpSpPr>
        <p:grpSpPr>
          <a:xfrm flipH="1">
            <a:off x="0" y="0"/>
            <a:ext cx="9144000" cy="5143500"/>
            <a:chOff x="0" y="0"/>
            <a:chExt cx="9144000" cy="5143500"/>
          </a:xfrm>
        </p:grpSpPr>
        <p:pic>
          <p:nvPicPr>
            <p:cNvPr id="884" name="Google Shape;884;p29"/>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885" name="Google Shape;885;p29"/>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886" name="Google Shape;886;p29"/>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887" name="Google Shape;887;p29"/>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888" name="Google Shape;888;p29"/>
          <p:cNvSpPr/>
          <p:nvPr/>
        </p:nvSpPr>
        <p:spPr>
          <a:xfrm rot="-4385575" flipH="1">
            <a:off x="654181" y="520394"/>
            <a:ext cx="377910" cy="368472"/>
          </a:xfrm>
          <a:custGeom>
            <a:avLst/>
            <a:gdLst/>
            <a:ahLst/>
            <a:cxnLst/>
            <a:rect l="l" t="t" r="r" b="b"/>
            <a:pathLst>
              <a:path w="3200" h="3120" extrusionOk="0">
                <a:moveTo>
                  <a:pt x="2117" y="0"/>
                </a:moveTo>
                <a:cubicBezTo>
                  <a:pt x="2070" y="0"/>
                  <a:pt x="2021" y="15"/>
                  <a:pt x="1977" y="49"/>
                </a:cubicBezTo>
                <a:lnTo>
                  <a:pt x="1430" y="491"/>
                </a:lnTo>
                <a:cubicBezTo>
                  <a:pt x="1391" y="522"/>
                  <a:pt x="1342" y="538"/>
                  <a:pt x="1293" y="538"/>
                </a:cubicBezTo>
                <a:cubicBezTo>
                  <a:pt x="1268" y="538"/>
                  <a:pt x="1244" y="534"/>
                  <a:pt x="1220" y="526"/>
                </a:cubicBezTo>
                <a:lnTo>
                  <a:pt x="557" y="328"/>
                </a:lnTo>
                <a:cubicBezTo>
                  <a:pt x="532" y="321"/>
                  <a:pt x="507" y="317"/>
                  <a:pt x="484" y="317"/>
                </a:cubicBezTo>
                <a:cubicBezTo>
                  <a:pt x="331" y="317"/>
                  <a:pt x="217" y="468"/>
                  <a:pt x="277" y="619"/>
                </a:cubicBezTo>
                <a:lnTo>
                  <a:pt x="522" y="1271"/>
                </a:lnTo>
                <a:cubicBezTo>
                  <a:pt x="557" y="1341"/>
                  <a:pt x="545" y="1423"/>
                  <a:pt x="499" y="1481"/>
                </a:cubicBezTo>
                <a:lnTo>
                  <a:pt x="103" y="2063"/>
                </a:lnTo>
                <a:cubicBezTo>
                  <a:pt x="1" y="2210"/>
                  <a:pt x="97" y="2413"/>
                  <a:pt x="274" y="2413"/>
                </a:cubicBezTo>
                <a:cubicBezTo>
                  <a:pt x="279" y="2413"/>
                  <a:pt x="284" y="2413"/>
                  <a:pt x="289" y="2412"/>
                </a:cubicBezTo>
                <a:lnTo>
                  <a:pt x="999" y="2377"/>
                </a:lnTo>
                <a:cubicBezTo>
                  <a:pt x="1069" y="2377"/>
                  <a:pt x="1139" y="2412"/>
                  <a:pt x="1186" y="2471"/>
                </a:cubicBezTo>
                <a:lnTo>
                  <a:pt x="1605" y="3029"/>
                </a:lnTo>
                <a:cubicBezTo>
                  <a:pt x="1652" y="3091"/>
                  <a:pt x="1719" y="3120"/>
                  <a:pt x="1784" y="3120"/>
                </a:cubicBezTo>
                <a:cubicBezTo>
                  <a:pt x="1880" y="3120"/>
                  <a:pt x="1973" y="3058"/>
                  <a:pt x="2000" y="2948"/>
                </a:cubicBezTo>
                <a:lnTo>
                  <a:pt x="2187" y="2273"/>
                </a:lnTo>
                <a:cubicBezTo>
                  <a:pt x="2210" y="2203"/>
                  <a:pt x="2268" y="2145"/>
                  <a:pt x="2338" y="2121"/>
                </a:cubicBezTo>
                <a:lnTo>
                  <a:pt x="3002" y="1888"/>
                </a:lnTo>
                <a:cubicBezTo>
                  <a:pt x="3176" y="1830"/>
                  <a:pt x="3200" y="1597"/>
                  <a:pt x="3048" y="1493"/>
                </a:cubicBezTo>
                <a:lnTo>
                  <a:pt x="2455" y="1108"/>
                </a:lnTo>
                <a:cubicBezTo>
                  <a:pt x="2396" y="1062"/>
                  <a:pt x="2361" y="992"/>
                  <a:pt x="2361" y="922"/>
                </a:cubicBezTo>
                <a:lnTo>
                  <a:pt x="2350" y="224"/>
                </a:lnTo>
                <a:cubicBezTo>
                  <a:pt x="2341" y="91"/>
                  <a:pt x="2233" y="0"/>
                  <a:pt x="2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9"/>
          <p:cNvSpPr/>
          <p:nvPr/>
        </p:nvSpPr>
        <p:spPr>
          <a:xfrm rot="-2341092" flipH="1">
            <a:off x="547984" y="958104"/>
            <a:ext cx="221196"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9"/>
          <p:cNvSpPr/>
          <p:nvPr/>
        </p:nvSpPr>
        <p:spPr>
          <a:xfrm rot="4068928">
            <a:off x="8226372" y="4382330"/>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97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91"/>
        <p:cNvGrpSpPr/>
        <p:nvPr/>
      </p:nvGrpSpPr>
      <p:grpSpPr>
        <a:xfrm>
          <a:off x="0" y="0"/>
          <a:ext cx="0" cy="0"/>
          <a:chOff x="0" y="0"/>
          <a:chExt cx="0" cy="0"/>
        </a:xfrm>
      </p:grpSpPr>
      <p:pic>
        <p:nvPicPr>
          <p:cNvPr id="892" name="Google Shape;892;p30"/>
          <p:cNvPicPr preferRelativeResize="0"/>
          <p:nvPr/>
        </p:nvPicPr>
        <p:blipFill>
          <a:blip r:embed="rId2">
            <a:alphaModFix amt="22000"/>
          </a:blip>
          <a:stretch>
            <a:fillRect/>
          </a:stretch>
        </p:blipFill>
        <p:spPr>
          <a:xfrm rot="10800000">
            <a:off x="0" y="0"/>
            <a:ext cx="9144000" cy="5143500"/>
          </a:xfrm>
          <a:prstGeom prst="rect">
            <a:avLst/>
          </a:prstGeom>
          <a:noFill/>
          <a:ln>
            <a:noFill/>
          </a:ln>
        </p:spPr>
      </p:pic>
      <p:grpSp>
        <p:nvGrpSpPr>
          <p:cNvPr id="893" name="Google Shape;893;p30"/>
          <p:cNvGrpSpPr/>
          <p:nvPr/>
        </p:nvGrpSpPr>
        <p:grpSpPr>
          <a:xfrm rot="10800000">
            <a:off x="0" y="0"/>
            <a:ext cx="9144000" cy="5143500"/>
            <a:chOff x="0" y="0"/>
            <a:chExt cx="9144000" cy="5143500"/>
          </a:xfrm>
        </p:grpSpPr>
        <p:pic>
          <p:nvPicPr>
            <p:cNvPr id="894" name="Google Shape;894;p30"/>
            <p:cNvPicPr preferRelativeResize="0"/>
            <p:nvPr/>
          </p:nvPicPr>
          <p:blipFill>
            <a:blip r:embed="rId3">
              <a:alphaModFix amt="49000"/>
            </a:blip>
            <a:stretch>
              <a:fillRect/>
            </a:stretch>
          </p:blipFill>
          <p:spPr>
            <a:xfrm>
              <a:off x="0" y="0"/>
              <a:ext cx="4572000" cy="2571750"/>
            </a:xfrm>
            <a:prstGeom prst="rect">
              <a:avLst/>
            </a:prstGeom>
            <a:noFill/>
            <a:ln>
              <a:noFill/>
            </a:ln>
          </p:spPr>
        </p:pic>
        <p:pic>
          <p:nvPicPr>
            <p:cNvPr id="895" name="Google Shape;895;p30"/>
            <p:cNvPicPr preferRelativeResize="0"/>
            <p:nvPr/>
          </p:nvPicPr>
          <p:blipFill>
            <a:blip r:embed="rId3">
              <a:alphaModFix amt="49000"/>
            </a:blip>
            <a:stretch>
              <a:fillRect/>
            </a:stretch>
          </p:blipFill>
          <p:spPr>
            <a:xfrm rot="10800000" flipH="1">
              <a:off x="0" y="2571750"/>
              <a:ext cx="4572000" cy="2571750"/>
            </a:xfrm>
            <a:prstGeom prst="rect">
              <a:avLst/>
            </a:prstGeom>
            <a:noFill/>
            <a:ln>
              <a:noFill/>
            </a:ln>
          </p:spPr>
        </p:pic>
        <p:pic>
          <p:nvPicPr>
            <p:cNvPr id="896" name="Google Shape;896;p30"/>
            <p:cNvPicPr preferRelativeResize="0"/>
            <p:nvPr/>
          </p:nvPicPr>
          <p:blipFill>
            <a:blip r:embed="rId3">
              <a:alphaModFix amt="49000"/>
            </a:blip>
            <a:stretch>
              <a:fillRect/>
            </a:stretch>
          </p:blipFill>
          <p:spPr>
            <a:xfrm flipH="1">
              <a:off x="4572000" y="0"/>
              <a:ext cx="4572000" cy="2571750"/>
            </a:xfrm>
            <a:prstGeom prst="rect">
              <a:avLst/>
            </a:prstGeom>
            <a:noFill/>
            <a:ln>
              <a:noFill/>
            </a:ln>
          </p:spPr>
        </p:pic>
        <p:pic>
          <p:nvPicPr>
            <p:cNvPr id="897" name="Google Shape;897;p30"/>
            <p:cNvPicPr preferRelativeResize="0"/>
            <p:nvPr/>
          </p:nvPicPr>
          <p:blipFill>
            <a:blip r:embed="rId3">
              <a:alphaModFix amt="49000"/>
            </a:blip>
            <a:stretch>
              <a:fillRect/>
            </a:stretch>
          </p:blipFill>
          <p:spPr>
            <a:xfrm rot="10800000">
              <a:off x="4572000" y="2571750"/>
              <a:ext cx="4572000" cy="2571750"/>
            </a:xfrm>
            <a:prstGeom prst="rect">
              <a:avLst/>
            </a:prstGeom>
            <a:noFill/>
            <a:ln>
              <a:noFill/>
            </a:ln>
          </p:spPr>
        </p:pic>
      </p:grpSp>
      <p:sp>
        <p:nvSpPr>
          <p:cNvPr id="898" name="Google Shape;898;p30"/>
          <p:cNvSpPr/>
          <p:nvPr/>
        </p:nvSpPr>
        <p:spPr>
          <a:xfrm rot="8152078" flipH="1">
            <a:off x="7495211" y="890563"/>
            <a:ext cx="377910" cy="368473"/>
          </a:xfrm>
          <a:custGeom>
            <a:avLst/>
            <a:gdLst/>
            <a:ahLst/>
            <a:cxnLst/>
            <a:rect l="l" t="t" r="r" b="b"/>
            <a:pathLst>
              <a:path w="3200" h="3120" extrusionOk="0">
                <a:moveTo>
                  <a:pt x="2117" y="0"/>
                </a:moveTo>
                <a:cubicBezTo>
                  <a:pt x="2070" y="0"/>
                  <a:pt x="2021" y="15"/>
                  <a:pt x="1977" y="49"/>
                </a:cubicBezTo>
                <a:lnTo>
                  <a:pt x="1430" y="491"/>
                </a:lnTo>
                <a:cubicBezTo>
                  <a:pt x="1391" y="522"/>
                  <a:pt x="1342" y="538"/>
                  <a:pt x="1293" y="538"/>
                </a:cubicBezTo>
                <a:cubicBezTo>
                  <a:pt x="1268" y="538"/>
                  <a:pt x="1244" y="534"/>
                  <a:pt x="1220" y="526"/>
                </a:cubicBezTo>
                <a:lnTo>
                  <a:pt x="557" y="328"/>
                </a:lnTo>
                <a:cubicBezTo>
                  <a:pt x="532" y="321"/>
                  <a:pt x="507" y="317"/>
                  <a:pt x="484" y="317"/>
                </a:cubicBezTo>
                <a:cubicBezTo>
                  <a:pt x="331" y="317"/>
                  <a:pt x="217" y="468"/>
                  <a:pt x="277" y="619"/>
                </a:cubicBezTo>
                <a:lnTo>
                  <a:pt x="522" y="1271"/>
                </a:lnTo>
                <a:cubicBezTo>
                  <a:pt x="557" y="1341"/>
                  <a:pt x="545" y="1423"/>
                  <a:pt x="499" y="1481"/>
                </a:cubicBezTo>
                <a:lnTo>
                  <a:pt x="103" y="2063"/>
                </a:lnTo>
                <a:cubicBezTo>
                  <a:pt x="1" y="2210"/>
                  <a:pt x="97" y="2413"/>
                  <a:pt x="274" y="2413"/>
                </a:cubicBezTo>
                <a:cubicBezTo>
                  <a:pt x="279" y="2413"/>
                  <a:pt x="284" y="2413"/>
                  <a:pt x="289" y="2412"/>
                </a:cubicBezTo>
                <a:lnTo>
                  <a:pt x="999" y="2377"/>
                </a:lnTo>
                <a:cubicBezTo>
                  <a:pt x="1069" y="2377"/>
                  <a:pt x="1139" y="2412"/>
                  <a:pt x="1186" y="2471"/>
                </a:cubicBezTo>
                <a:lnTo>
                  <a:pt x="1605" y="3029"/>
                </a:lnTo>
                <a:cubicBezTo>
                  <a:pt x="1652" y="3091"/>
                  <a:pt x="1719" y="3120"/>
                  <a:pt x="1784" y="3120"/>
                </a:cubicBezTo>
                <a:cubicBezTo>
                  <a:pt x="1880" y="3120"/>
                  <a:pt x="1973" y="3058"/>
                  <a:pt x="2000" y="2948"/>
                </a:cubicBezTo>
                <a:lnTo>
                  <a:pt x="2187" y="2273"/>
                </a:lnTo>
                <a:cubicBezTo>
                  <a:pt x="2210" y="2203"/>
                  <a:pt x="2268" y="2145"/>
                  <a:pt x="2338" y="2121"/>
                </a:cubicBezTo>
                <a:lnTo>
                  <a:pt x="3002" y="1888"/>
                </a:lnTo>
                <a:cubicBezTo>
                  <a:pt x="3176" y="1830"/>
                  <a:pt x="3200" y="1597"/>
                  <a:pt x="3048" y="1493"/>
                </a:cubicBezTo>
                <a:lnTo>
                  <a:pt x="2455" y="1108"/>
                </a:lnTo>
                <a:cubicBezTo>
                  <a:pt x="2396" y="1062"/>
                  <a:pt x="2361" y="992"/>
                  <a:pt x="2361" y="922"/>
                </a:cubicBezTo>
                <a:lnTo>
                  <a:pt x="2350" y="224"/>
                </a:lnTo>
                <a:cubicBezTo>
                  <a:pt x="2341" y="91"/>
                  <a:pt x="2233" y="0"/>
                  <a:pt x="2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rot="7764108" flipH="1">
            <a:off x="8166935" y="810568"/>
            <a:ext cx="221195"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rot="-6731072">
            <a:off x="1379625" y="4113867"/>
            <a:ext cx="221197" cy="214943"/>
          </a:xfrm>
          <a:custGeom>
            <a:avLst/>
            <a:gdLst/>
            <a:ahLst/>
            <a:cxnLst/>
            <a:rect l="l" t="t" r="r" b="b"/>
            <a:pathLst>
              <a:path w="1873" h="1820" extrusionOk="0">
                <a:moveTo>
                  <a:pt x="1237" y="1"/>
                </a:moveTo>
                <a:cubicBezTo>
                  <a:pt x="1208" y="1"/>
                  <a:pt x="1179" y="10"/>
                  <a:pt x="1151" y="31"/>
                </a:cubicBezTo>
                <a:lnTo>
                  <a:pt x="837" y="287"/>
                </a:lnTo>
                <a:cubicBezTo>
                  <a:pt x="811" y="304"/>
                  <a:pt x="779" y="315"/>
                  <a:pt x="750" y="315"/>
                </a:cubicBezTo>
                <a:cubicBezTo>
                  <a:pt x="740" y="315"/>
                  <a:pt x="730" y="313"/>
                  <a:pt x="720" y="310"/>
                </a:cubicBezTo>
                <a:lnTo>
                  <a:pt x="324" y="194"/>
                </a:lnTo>
                <a:cubicBezTo>
                  <a:pt x="310" y="189"/>
                  <a:pt x="296" y="187"/>
                  <a:pt x="283" y="187"/>
                </a:cubicBezTo>
                <a:cubicBezTo>
                  <a:pt x="197" y="187"/>
                  <a:pt x="131" y="278"/>
                  <a:pt x="161" y="368"/>
                </a:cubicBezTo>
                <a:lnTo>
                  <a:pt x="313" y="741"/>
                </a:lnTo>
                <a:cubicBezTo>
                  <a:pt x="324" y="788"/>
                  <a:pt x="313" y="834"/>
                  <a:pt x="289" y="869"/>
                </a:cubicBezTo>
                <a:lnTo>
                  <a:pt x="57" y="1207"/>
                </a:lnTo>
                <a:cubicBezTo>
                  <a:pt x="1" y="1285"/>
                  <a:pt x="62" y="1405"/>
                  <a:pt x="160" y="1405"/>
                </a:cubicBezTo>
                <a:cubicBezTo>
                  <a:pt x="164" y="1405"/>
                  <a:pt x="169" y="1405"/>
                  <a:pt x="173" y="1405"/>
                </a:cubicBezTo>
                <a:lnTo>
                  <a:pt x="580" y="1393"/>
                </a:lnTo>
                <a:cubicBezTo>
                  <a:pt x="627" y="1393"/>
                  <a:pt x="662" y="1405"/>
                  <a:pt x="697" y="1440"/>
                </a:cubicBezTo>
                <a:lnTo>
                  <a:pt x="941" y="1766"/>
                </a:lnTo>
                <a:cubicBezTo>
                  <a:pt x="969" y="1803"/>
                  <a:pt x="1007" y="1820"/>
                  <a:pt x="1043" y="1820"/>
                </a:cubicBezTo>
                <a:cubicBezTo>
                  <a:pt x="1099" y="1820"/>
                  <a:pt x="1153" y="1782"/>
                  <a:pt x="1174" y="1719"/>
                </a:cubicBezTo>
                <a:lnTo>
                  <a:pt x="1279" y="1323"/>
                </a:lnTo>
                <a:cubicBezTo>
                  <a:pt x="1291" y="1288"/>
                  <a:pt x="1326" y="1253"/>
                  <a:pt x="1361" y="1242"/>
                </a:cubicBezTo>
                <a:lnTo>
                  <a:pt x="1745" y="1102"/>
                </a:lnTo>
                <a:cubicBezTo>
                  <a:pt x="1850" y="1067"/>
                  <a:pt x="1873" y="927"/>
                  <a:pt x="1780" y="869"/>
                </a:cubicBezTo>
                <a:lnTo>
                  <a:pt x="1442" y="648"/>
                </a:lnTo>
                <a:cubicBezTo>
                  <a:pt x="1395" y="625"/>
                  <a:pt x="1384" y="578"/>
                  <a:pt x="1372" y="543"/>
                </a:cubicBezTo>
                <a:lnTo>
                  <a:pt x="1372" y="136"/>
                </a:lnTo>
                <a:cubicBezTo>
                  <a:pt x="1364" y="54"/>
                  <a:pt x="1304" y="1"/>
                  <a:pt x="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30"/>
          <p:cNvGrpSpPr/>
          <p:nvPr/>
        </p:nvGrpSpPr>
        <p:grpSpPr>
          <a:xfrm rot="9475344">
            <a:off x="-1143473" y="-391131"/>
            <a:ext cx="3254347" cy="2885218"/>
            <a:chOff x="1389975" y="971075"/>
            <a:chExt cx="746300" cy="661650"/>
          </a:xfrm>
        </p:grpSpPr>
        <p:sp>
          <p:nvSpPr>
            <p:cNvPr id="902" name="Google Shape;902;p30"/>
            <p:cNvSpPr/>
            <p:nvPr/>
          </p:nvSpPr>
          <p:spPr>
            <a:xfrm>
              <a:off x="1880700" y="1006550"/>
              <a:ext cx="79025" cy="36750"/>
            </a:xfrm>
            <a:custGeom>
              <a:avLst/>
              <a:gdLst/>
              <a:ahLst/>
              <a:cxnLst/>
              <a:rect l="l" t="t" r="r" b="b"/>
              <a:pathLst>
                <a:path w="3161" h="1470" extrusionOk="0">
                  <a:moveTo>
                    <a:pt x="2474" y="0"/>
                  </a:moveTo>
                  <a:cubicBezTo>
                    <a:pt x="2414" y="0"/>
                    <a:pt x="2349" y="3"/>
                    <a:pt x="2283" y="10"/>
                  </a:cubicBezTo>
                  <a:cubicBezTo>
                    <a:pt x="1817" y="57"/>
                    <a:pt x="1398" y="208"/>
                    <a:pt x="1049" y="441"/>
                  </a:cubicBezTo>
                  <a:cubicBezTo>
                    <a:pt x="664" y="709"/>
                    <a:pt x="1" y="1373"/>
                    <a:pt x="47" y="1442"/>
                  </a:cubicBezTo>
                  <a:cubicBezTo>
                    <a:pt x="57" y="1460"/>
                    <a:pt x="72" y="1470"/>
                    <a:pt x="96" y="1470"/>
                  </a:cubicBezTo>
                  <a:cubicBezTo>
                    <a:pt x="186" y="1470"/>
                    <a:pt x="408" y="1331"/>
                    <a:pt x="1014" y="918"/>
                  </a:cubicBezTo>
                  <a:cubicBezTo>
                    <a:pt x="1654" y="488"/>
                    <a:pt x="2120" y="290"/>
                    <a:pt x="2678" y="232"/>
                  </a:cubicBezTo>
                  <a:cubicBezTo>
                    <a:pt x="3160" y="170"/>
                    <a:pt x="2920" y="0"/>
                    <a:pt x="2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1597825" y="1327450"/>
              <a:ext cx="35225" cy="6975"/>
            </a:xfrm>
            <a:custGeom>
              <a:avLst/>
              <a:gdLst/>
              <a:ahLst/>
              <a:cxnLst/>
              <a:rect l="l" t="t" r="r" b="b"/>
              <a:pathLst>
                <a:path w="1409" h="279" extrusionOk="0">
                  <a:moveTo>
                    <a:pt x="1177" y="0"/>
                  </a:moveTo>
                  <a:cubicBezTo>
                    <a:pt x="818" y="0"/>
                    <a:pt x="159" y="101"/>
                    <a:pt x="58" y="202"/>
                  </a:cubicBezTo>
                  <a:cubicBezTo>
                    <a:pt x="4" y="255"/>
                    <a:pt x="1" y="279"/>
                    <a:pt x="113" y="279"/>
                  </a:cubicBezTo>
                  <a:cubicBezTo>
                    <a:pt x="172" y="279"/>
                    <a:pt x="263" y="272"/>
                    <a:pt x="395" y="260"/>
                  </a:cubicBezTo>
                  <a:cubicBezTo>
                    <a:pt x="908" y="225"/>
                    <a:pt x="1408" y="121"/>
                    <a:pt x="1408" y="51"/>
                  </a:cubicBezTo>
                  <a:cubicBezTo>
                    <a:pt x="1408" y="15"/>
                    <a:pt x="1315"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1909225" y="1139025"/>
              <a:ext cx="9050" cy="33400"/>
            </a:xfrm>
            <a:custGeom>
              <a:avLst/>
              <a:gdLst/>
              <a:ahLst/>
              <a:cxnLst/>
              <a:rect l="l" t="t" r="r" b="b"/>
              <a:pathLst>
                <a:path w="362" h="1336" extrusionOk="0">
                  <a:moveTo>
                    <a:pt x="261" y="0"/>
                  </a:moveTo>
                  <a:cubicBezTo>
                    <a:pt x="253" y="0"/>
                    <a:pt x="243" y="3"/>
                    <a:pt x="234" y="9"/>
                  </a:cubicBezTo>
                  <a:cubicBezTo>
                    <a:pt x="164" y="55"/>
                    <a:pt x="1" y="789"/>
                    <a:pt x="1" y="1080"/>
                  </a:cubicBezTo>
                  <a:cubicBezTo>
                    <a:pt x="1" y="1219"/>
                    <a:pt x="24" y="1336"/>
                    <a:pt x="59" y="1336"/>
                  </a:cubicBezTo>
                  <a:cubicBezTo>
                    <a:pt x="152" y="1336"/>
                    <a:pt x="350" y="707"/>
                    <a:pt x="362" y="404"/>
                  </a:cubicBezTo>
                  <a:cubicBezTo>
                    <a:pt x="362" y="148"/>
                    <a:pt x="325" y="0"/>
                    <a:pt x="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1722375" y="1197725"/>
              <a:ext cx="9450" cy="18250"/>
            </a:xfrm>
            <a:custGeom>
              <a:avLst/>
              <a:gdLst/>
              <a:ahLst/>
              <a:cxnLst/>
              <a:rect l="l" t="t" r="r" b="b"/>
              <a:pathLst>
                <a:path w="378" h="730" extrusionOk="0">
                  <a:moveTo>
                    <a:pt x="93" y="1"/>
                  </a:moveTo>
                  <a:cubicBezTo>
                    <a:pt x="0" y="1"/>
                    <a:pt x="35" y="210"/>
                    <a:pt x="152" y="478"/>
                  </a:cubicBezTo>
                  <a:cubicBezTo>
                    <a:pt x="235" y="645"/>
                    <a:pt x="301" y="730"/>
                    <a:pt x="337" y="730"/>
                  </a:cubicBezTo>
                  <a:cubicBezTo>
                    <a:pt x="370" y="730"/>
                    <a:pt x="378" y="654"/>
                    <a:pt x="350" y="501"/>
                  </a:cubicBezTo>
                  <a:cubicBezTo>
                    <a:pt x="315" y="245"/>
                    <a:pt x="187"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1909225" y="1028950"/>
              <a:ext cx="46900" cy="20800"/>
            </a:xfrm>
            <a:custGeom>
              <a:avLst/>
              <a:gdLst/>
              <a:ahLst/>
              <a:cxnLst/>
              <a:rect l="l" t="t" r="r" b="b"/>
              <a:pathLst>
                <a:path w="1876" h="832" extrusionOk="0">
                  <a:moveTo>
                    <a:pt x="1437" y="1"/>
                  </a:moveTo>
                  <a:cubicBezTo>
                    <a:pt x="1219" y="1"/>
                    <a:pt x="942" y="55"/>
                    <a:pt x="757" y="151"/>
                  </a:cubicBezTo>
                  <a:cubicBezTo>
                    <a:pt x="513" y="267"/>
                    <a:pt x="1" y="698"/>
                    <a:pt x="1" y="779"/>
                  </a:cubicBezTo>
                  <a:cubicBezTo>
                    <a:pt x="1" y="813"/>
                    <a:pt x="17" y="831"/>
                    <a:pt x="57" y="831"/>
                  </a:cubicBezTo>
                  <a:cubicBezTo>
                    <a:pt x="140" y="831"/>
                    <a:pt x="326" y="754"/>
                    <a:pt x="688" y="581"/>
                  </a:cubicBezTo>
                  <a:cubicBezTo>
                    <a:pt x="979" y="430"/>
                    <a:pt x="1328" y="302"/>
                    <a:pt x="1479" y="290"/>
                  </a:cubicBezTo>
                  <a:cubicBezTo>
                    <a:pt x="1794" y="255"/>
                    <a:pt x="1875" y="174"/>
                    <a:pt x="1724" y="57"/>
                  </a:cubicBezTo>
                  <a:cubicBezTo>
                    <a:pt x="1668" y="19"/>
                    <a:pt x="1563" y="1"/>
                    <a:pt x="1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1934550" y="1050725"/>
              <a:ext cx="26325" cy="8850"/>
            </a:xfrm>
            <a:custGeom>
              <a:avLst/>
              <a:gdLst/>
              <a:ahLst/>
              <a:cxnLst/>
              <a:rect l="l" t="t" r="r" b="b"/>
              <a:pathLst>
                <a:path w="1053" h="354" extrusionOk="0">
                  <a:moveTo>
                    <a:pt x="818" y="1"/>
                  </a:moveTo>
                  <a:cubicBezTo>
                    <a:pt x="810" y="1"/>
                    <a:pt x="801" y="1"/>
                    <a:pt x="792" y="1"/>
                  </a:cubicBezTo>
                  <a:cubicBezTo>
                    <a:pt x="594" y="13"/>
                    <a:pt x="1" y="246"/>
                    <a:pt x="1" y="304"/>
                  </a:cubicBezTo>
                  <a:cubicBezTo>
                    <a:pt x="1" y="337"/>
                    <a:pt x="47" y="353"/>
                    <a:pt x="125" y="353"/>
                  </a:cubicBezTo>
                  <a:cubicBezTo>
                    <a:pt x="240" y="353"/>
                    <a:pt x="422" y="320"/>
                    <a:pt x="629" y="257"/>
                  </a:cubicBezTo>
                  <a:cubicBezTo>
                    <a:pt x="944" y="156"/>
                    <a:pt x="1053" y="1"/>
                    <a:pt x="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1988100" y="1423325"/>
              <a:ext cx="32625" cy="36550"/>
            </a:xfrm>
            <a:custGeom>
              <a:avLst/>
              <a:gdLst/>
              <a:ahLst/>
              <a:cxnLst/>
              <a:rect l="l" t="t" r="r" b="b"/>
              <a:pathLst>
                <a:path w="1305" h="1462" extrusionOk="0">
                  <a:moveTo>
                    <a:pt x="32" y="1"/>
                  </a:moveTo>
                  <a:cubicBezTo>
                    <a:pt x="11" y="1"/>
                    <a:pt x="1" y="16"/>
                    <a:pt x="1" y="46"/>
                  </a:cubicBezTo>
                  <a:cubicBezTo>
                    <a:pt x="1" y="69"/>
                    <a:pt x="140" y="267"/>
                    <a:pt x="315" y="477"/>
                  </a:cubicBezTo>
                  <a:cubicBezTo>
                    <a:pt x="490" y="698"/>
                    <a:pt x="723" y="1001"/>
                    <a:pt x="839" y="1164"/>
                  </a:cubicBezTo>
                  <a:cubicBezTo>
                    <a:pt x="985" y="1366"/>
                    <a:pt x="1080" y="1462"/>
                    <a:pt x="1148" y="1462"/>
                  </a:cubicBezTo>
                  <a:cubicBezTo>
                    <a:pt x="1177" y="1462"/>
                    <a:pt x="1202" y="1444"/>
                    <a:pt x="1223" y="1408"/>
                  </a:cubicBezTo>
                  <a:cubicBezTo>
                    <a:pt x="1305" y="1269"/>
                    <a:pt x="1153" y="1024"/>
                    <a:pt x="664" y="523"/>
                  </a:cubicBezTo>
                  <a:cubicBezTo>
                    <a:pt x="298" y="166"/>
                    <a:pt x="103"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1875225" y="1402950"/>
              <a:ext cx="24125" cy="20300"/>
            </a:xfrm>
            <a:custGeom>
              <a:avLst/>
              <a:gdLst/>
              <a:ahLst/>
              <a:cxnLst/>
              <a:rect l="l" t="t" r="r" b="b"/>
              <a:pathLst>
                <a:path w="965" h="812" extrusionOk="0">
                  <a:moveTo>
                    <a:pt x="95" y="0"/>
                  </a:moveTo>
                  <a:cubicBezTo>
                    <a:pt x="26" y="0"/>
                    <a:pt x="0" y="69"/>
                    <a:pt x="33" y="186"/>
                  </a:cubicBezTo>
                  <a:cubicBezTo>
                    <a:pt x="68" y="279"/>
                    <a:pt x="196" y="395"/>
                    <a:pt x="616" y="675"/>
                  </a:cubicBezTo>
                  <a:cubicBezTo>
                    <a:pt x="743" y="765"/>
                    <a:pt x="851" y="811"/>
                    <a:pt x="912" y="811"/>
                  </a:cubicBezTo>
                  <a:cubicBezTo>
                    <a:pt x="946" y="811"/>
                    <a:pt x="965" y="797"/>
                    <a:pt x="965" y="768"/>
                  </a:cubicBezTo>
                  <a:cubicBezTo>
                    <a:pt x="965" y="698"/>
                    <a:pt x="348" y="116"/>
                    <a:pt x="196" y="34"/>
                  </a:cubicBezTo>
                  <a:cubicBezTo>
                    <a:pt x="157" y="11"/>
                    <a:pt x="123"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1440050" y="1416425"/>
              <a:ext cx="84725" cy="14500"/>
            </a:xfrm>
            <a:custGeom>
              <a:avLst/>
              <a:gdLst/>
              <a:ahLst/>
              <a:cxnLst/>
              <a:rect l="l" t="t" r="r" b="b"/>
              <a:pathLst>
                <a:path w="3389" h="580" extrusionOk="0">
                  <a:moveTo>
                    <a:pt x="85" y="0"/>
                  </a:moveTo>
                  <a:cubicBezTo>
                    <a:pt x="19" y="0"/>
                    <a:pt x="0" y="21"/>
                    <a:pt x="0" y="66"/>
                  </a:cubicBezTo>
                  <a:cubicBezTo>
                    <a:pt x="0" y="229"/>
                    <a:pt x="559" y="462"/>
                    <a:pt x="1211" y="555"/>
                  </a:cubicBezTo>
                  <a:cubicBezTo>
                    <a:pt x="1316" y="572"/>
                    <a:pt x="1435" y="580"/>
                    <a:pt x="1563" y="580"/>
                  </a:cubicBezTo>
                  <a:cubicBezTo>
                    <a:pt x="2059" y="580"/>
                    <a:pt x="2685" y="461"/>
                    <a:pt x="3120" y="276"/>
                  </a:cubicBezTo>
                  <a:cubicBezTo>
                    <a:pt x="3260" y="217"/>
                    <a:pt x="3388" y="147"/>
                    <a:pt x="3388" y="113"/>
                  </a:cubicBezTo>
                  <a:cubicBezTo>
                    <a:pt x="3388" y="54"/>
                    <a:pt x="3178" y="23"/>
                    <a:pt x="2876" y="23"/>
                  </a:cubicBezTo>
                  <a:cubicBezTo>
                    <a:pt x="2701" y="23"/>
                    <a:pt x="2496" y="33"/>
                    <a:pt x="2282" y="54"/>
                  </a:cubicBezTo>
                  <a:cubicBezTo>
                    <a:pt x="2074" y="77"/>
                    <a:pt x="1798" y="87"/>
                    <a:pt x="1508" y="87"/>
                  </a:cubicBezTo>
                  <a:cubicBezTo>
                    <a:pt x="1053" y="87"/>
                    <a:pt x="565" y="62"/>
                    <a:pt x="245" y="19"/>
                  </a:cubicBezTo>
                  <a:cubicBezTo>
                    <a:pt x="174" y="7"/>
                    <a:pt x="122"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1627475" y="1573425"/>
              <a:ext cx="60550" cy="29425"/>
            </a:xfrm>
            <a:custGeom>
              <a:avLst/>
              <a:gdLst/>
              <a:ahLst/>
              <a:cxnLst/>
              <a:rect l="l" t="t" r="r" b="b"/>
              <a:pathLst>
                <a:path w="2422" h="1177" extrusionOk="0">
                  <a:moveTo>
                    <a:pt x="2382" y="1"/>
                  </a:moveTo>
                  <a:cubicBezTo>
                    <a:pt x="2308" y="1"/>
                    <a:pt x="2097" y="115"/>
                    <a:pt x="1643" y="399"/>
                  </a:cubicBezTo>
                  <a:cubicBezTo>
                    <a:pt x="1014" y="771"/>
                    <a:pt x="618" y="923"/>
                    <a:pt x="257" y="923"/>
                  </a:cubicBezTo>
                  <a:cubicBezTo>
                    <a:pt x="36" y="923"/>
                    <a:pt x="1" y="946"/>
                    <a:pt x="13" y="1027"/>
                  </a:cubicBezTo>
                  <a:cubicBezTo>
                    <a:pt x="24" y="1086"/>
                    <a:pt x="106" y="1144"/>
                    <a:pt x="199" y="1156"/>
                  </a:cubicBezTo>
                  <a:cubicBezTo>
                    <a:pt x="270" y="1170"/>
                    <a:pt x="342" y="1177"/>
                    <a:pt x="417" y="1177"/>
                  </a:cubicBezTo>
                  <a:cubicBezTo>
                    <a:pt x="649" y="1177"/>
                    <a:pt x="904" y="1107"/>
                    <a:pt x="1212" y="958"/>
                  </a:cubicBezTo>
                  <a:cubicBezTo>
                    <a:pt x="1666" y="748"/>
                    <a:pt x="2388" y="201"/>
                    <a:pt x="2411" y="61"/>
                  </a:cubicBezTo>
                  <a:cubicBezTo>
                    <a:pt x="2421" y="22"/>
                    <a:pt x="2415" y="1"/>
                    <a:pt x="2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1389975" y="971075"/>
              <a:ext cx="746300" cy="661650"/>
            </a:xfrm>
            <a:custGeom>
              <a:avLst/>
              <a:gdLst/>
              <a:ahLst/>
              <a:cxnLst/>
              <a:rect l="l" t="t" r="r" b="b"/>
              <a:pathLst>
                <a:path w="29852" h="26466" extrusionOk="0">
                  <a:moveTo>
                    <a:pt x="11306" y="1290"/>
                  </a:moveTo>
                  <a:cubicBezTo>
                    <a:pt x="12516" y="1290"/>
                    <a:pt x="13622" y="1977"/>
                    <a:pt x="14123" y="3048"/>
                  </a:cubicBezTo>
                  <a:cubicBezTo>
                    <a:pt x="14589" y="4061"/>
                    <a:pt x="14833" y="5749"/>
                    <a:pt x="14973" y="9067"/>
                  </a:cubicBezTo>
                  <a:cubicBezTo>
                    <a:pt x="15019" y="10347"/>
                    <a:pt x="15136" y="11488"/>
                    <a:pt x="15229" y="11768"/>
                  </a:cubicBezTo>
                  <a:cubicBezTo>
                    <a:pt x="15247" y="11804"/>
                    <a:pt x="15251" y="11833"/>
                    <a:pt x="15241" y="11833"/>
                  </a:cubicBezTo>
                  <a:cubicBezTo>
                    <a:pt x="15238" y="11833"/>
                    <a:pt x="15234" y="11831"/>
                    <a:pt x="15229" y="11826"/>
                  </a:cubicBezTo>
                  <a:cubicBezTo>
                    <a:pt x="15217" y="11814"/>
                    <a:pt x="15008" y="11290"/>
                    <a:pt x="14763" y="10673"/>
                  </a:cubicBezTo>
                  <a:cubicBezTo>
                    <a:pt x="14239" y="9276"/>
                    <a:pt x="13972" y="8706"/>
                    <a:pt x="13646" y="8252"/>
                  </a:cubicBezTo>
                  <a:cubicBezTo>
                    <a:pt x="13340" y="7822"/>
                    <a:pt x="13039" y="7598"/>
                    <a:pt x="12799" y="7598"/>
                  </a:cubicBezTo>
                  <a:cubicBezTo>
                    <a:pt x="12655" y="7598"/>
                    <a:pt x="12534" y="7678"/>
                    <a:pt x="12446" y="7844"/>
                  </a:cubicBezTo>
                  <a:cubicBezTo>
                    <a:pt x="12190" y="8345"/>
                    <a:pt x="12831" y="10045"/>
                    <a:pt x="13739" y="11325"/>
                  </a:cubicBezTo>
                  <a:lnTo>
                    <a:pt x="14076" y="11803"/>
                  </a:lnTo>
                  <a:lnTo>
                    <a:pt x="13809" y="11547"/>
                  </a:lnTo>
                  <a:cubicBezTo>
                    <a:pt x="13483" y="11244"/>
                    <a:pt x="12365" y="9975"/>
                    <a:pt x="12155" y="9684"/>
                  </a:cubicBezTo>
                  <a:cubicBezTo>
                    <a:pt x="12062" y="9543"/>
                    <a:pt x="11980" y="9472"/>
                    <a:pt x="11927" y="9472"/>
                  </a:cubicBezTo>
                  <a:cubicBezTo>
                    <a:pt x="11888" y="9472"/>
                    <a:pt x="11864" y="9511"/>
                    <a:pt x="11864" y="9591"/>
                  </a:cubicBezTo>
                  <a:cubicBezTo>
                    <a:pt x="11864" y="9823"/>
                    <a:pt x="12668" y="10941"/>
                    <a:pt x="13564" y="11954"/>
                  </a:cubicBezTo>
                  <a:cubicBezTo>
                    <a:pt x="13692" y="12105"/>
                    <a:pt x="13785" y="12222"/>
                    <a:pt x="13774" y="12222"/>
                  </a:cubicBezTo>
                  <a:cubicBezTo>
                    <a:pt x="13762" y="12222"/>
                    <a:pt x="13552" y="12094"/>
                    <a:pt x="13308" y="11931"/>
                  </a:cubicBezTo>
                  <a:cubicBezTo>
                    <a:pt x="13063" y="11779"/>
                    <a:pt x="12167" y="11255"/>
                    <a:pt x="11329" y="10778"/>
                  </a:cubicBezTo>
                  <a:cubicBezTo>
                    <a:pt x="9408" y="9672"/>
                    <a:pt x="8663" y="9183"/>
                    <a:pt x="7044" y="7949"/>
                  </a:cubicBezTo>
                  <a:cubicBezTo>
                    <a:pt x="4786" y="6226"/>
                    <a:pt x="4483" y="5958"/>
                    <a:pt x="4215" y="5411"/>
                  </a:cubicBezTo>
                  <a:cubicBezTo>
                    <a:pt x="4087" y="5155"/>
                    <a:pt x="4064" y="5015"/>
                    <a:pt x="4064" y="4678"/>
                  </a:cubicBezTo>
                  <a:cubicBezTo>
                    <a:pt x="4064" y="4084"/>
                    <a:pt x="4285" y="3618"/>
                    <a:pt x="4809" y="3106"/>
                  </a:cubicBezTo>
                  <a:cubicBezTo>
                    <a:pt x="5473" y="2454"/>
                    <a:pt x="6090" y="2233"/>
                    <a:pt x="7533" y="2128"/>
                  </a:cubicBezTo>
                  <a:cubicBezTo>
                    <a:pt x="8558" y="2058"/>
                    <a:pt x="8919" y="1988"/>
                    <a:pt x="9711" y="1674"/>
                  </a:cubicBezTo>
                  <a:cubicBezTo>
                    <a:pt x="10514" y="1359"/>
                    <a:pt x="10805" y="1290"/>
                    <a:pt x="11306" y="1290"/>
                  </a:cubicBezTo>
                  <a:close/>
                  <a:moveTo>
                    <a:pt x="12803" y="7971"/>
                  </a:moveTo>
                  <a:cubicBezTo>
                    <a:pt x="12867" y="7971"/>
                    <a:pt x="12972" y="8061"/>
                    <a:pt x="13133" y="8240"/>
                  </a:cubicBezTo>
                  <a:cubicBezTo>
                    <a:pt x="13506" y="8636"/>
                    <a:pt x="13820" y="9253"/>
                    <a:pt x="14449" y="10790"/>
                  </a:cubicBezTo>
                  <a:cubicBezTo>
                    <a:pt x="14728" y="11477"/>
                    <a:pt x="14996" y="12129"/>
                    <a:pt x="15054" y="12245"/>
                  </a:cubicBezTo>
                  <a:cubicBezTo>
                    <a:pt x="15101" y="12361"/>
                    <a:pt x="15124" y="12455"/>
                    <a:pt x="15113" y="12455"/>
                  </a:cubicBezTo>
                  <a:cubicBezTo>
                    <a:pt x="15054" y="12455"/>
                    <a:pt x="13995" y="11081"/>
                    <a:pt x="13715" y="10650"/>
                  </a:cubicBezTo>
                  <a:cubicBezTo>
                    <a:pt x="13110" y="9707"/>
                    <a:pt x="12714" y="8764"/>
                    <a:pt x="12714" y="8252"/>
                  </a:cubicBezTo>
                  <a:cubicBezTo>
                    <a:pt x="12714" y="8064"/>
                    <a:pt x="12738" y="7971"/>
                    <a:pt x="12803" y="7971"/>
                  </a:cubicBezTo>
                  <a:close/>
                  <a:moveTo>
                    <a:pt x="21179" y="5751"/>
                  </a:moveTo>
                  <a:cubicBezTo>
                    <a:pt x="21281" y="5751"/>
                    <a:pt x="21344" y="5789"/>
                    <a:pt x="21469" y="5923"/>
                  </a:cubicBezTo>
                  <a:cubicBezTo>
                    <a:pt x="21958" y="6401"/>
                    <a:pt x="21877" y="7227"/>
                    <a:pt x="21213" y="8729"/>
                  </a:cubicBezTo>
                  <a:cubicBezTo>
                    <a:pt x="20491" y="10371"/>
                    <a:pt x="19711" y="11384"/>
                    <a:pt x="18209" y="12618"/>
                  </a:cubicBezTo>
                  <a:cubicBezTo>
                    <a:pt x="17802" y="12955"/>
                    <a:pt x="17336" y="13374"/>
                    <a:pt x="17173" y="13561"/>
                  </a:cubicBezTo>
                  <a:cubicBezTo>
                    <a:pt x="17032" y="13712"/>
                    <a:pt x="16952" y="13791"/>
                    <a:pt x="16924" y="13791"/>
                  </a:cubicBezTo>
                  <a:cubicBezTo>
                    <a:pt x="16888" y="13791"/>
                    <a:pt x="16931" y="13671"/>
                    <a:pt x="17033" y="13421"/>
                  </a:cubicBezTo>
                  <a:cubicBezTo>
                    <a:pt x="17080" y="13316"/>
                    <a:pt x="17383" y="12862"/>
                    <a:pt x="17720" y="12408"/>
                  </a:cubicBezTo>
                  <a:cubicBezTo>
                    <a:pt x="18791" y="10953"/>
                    <a:pt x="18978" y="10580"/>
                    <a:pt x="19455" y="8822"/>
                  </a:cubicBezTo>
                  <a:cubicBezTo>
                    <a:pt x="20060" y="6610"/>
                    <a:pt x="20456" y="5865"/>
                    <a:pt x="21073" y="5760"/>
                  </a:cubicBezTo>
                  <a:cubicBezTo>
                    <a:pt x="21114" y="5755"/>
                    <a:pt x="21149" y="5751"/>
                    <a:pt x="21179" y="5751"/>
                  </a:cubicBezTo>
                  <a:close/>
                  <a:moveTo>
                    <a:pt x="22016" y="420"/>
                  </a:moveTo>
                  <a:cubicBezTo>
                    <a:pt x="22284" y="420"/>
                    <a:pt x="22535" y="475"/>
                    <a:pt x="22761" y="591"/>
                  </a:cubicBezTo>
                  <a:cubicBezTo>
                    <a:pt x="23262" y="847"/>
                    <a:pt x="23576" y="1243"/>
                    <a:pt x="24100" y="2221"/>
                  </a:cubicBezTo>
                  <a:cubicBezTo>
                    <a:pt x="24717" y="3374"/>
                    <a:pt x="25148" y="3851"/>
                    <a:pt x="26173" y="4445"/>
                  </a:cubicBezTo>
                  <a:cubicBezTo>
                    <a:pt x="27616" y="5283"/>
                    <a:pt x="28047" y="5656"/>
                    <a:pt x="28385" y="6331"/>
                  </a:cubicBezTo>
                  <a:cubicBezTo>
                    <a:pt x="28652" y="6890"/>
                    <a:pt x="28734" y="7355"/>
                    <a:pt x="28711" y="8135"/>
                  </a:cubicBezTo>
                  <a:cubicBezTo>
                    <a:pt x="28676" y="8927"/>
                    <a:pt x="28524" y="9486"/>
                    <a:pt x="28129" y="10254"/>
                  </a:cubicBezTo>
                  <a:cubicBezTo>
                    <a:pt x="27453" y="11558"/>
                    <a:pt x="26371" y="12524"/>
                    <a:pt x="24717" y="13316"/>
                  </a:cubicBezTo>
                  <a:cubicBezTo>
                    <a:pt x="23460" y="13922"/>
                    <a:pt x="22016" y="14317"/>
                    <a:pt x="20433" y="14504"/>
                  </a:cubicBezTo>
                  <a:cubicBezTo>
                    <a:pt x="20049" y="14550"/>
                    <a:pt x="19327" y="14597"/>
                    <a:pt x="18826" y="14620"/>
                  </a:cubicBezTo>
                  <a:lnTo>
                    <a:pt x="17930" y="14655"/>
                  </a:lnTo>
                  <a:lnTo>
                    <a:pt x="18431" y="14539"/>
                  </a:lnTo>
                  <a:cubicBezTo>
                    <a:pt x="19909" y="14213"/>
                    <a:pt x="21341" y="13665"/>
                    <a:pt x="22307" y="13037"/>
                  </a:cubicBezTo>
                  <a:cubicBezTo>
                    <a:pt x="22727" y="12769"/>
                    <a:pt x="22796" y="12687"/>
                    <a:pt x="22668" y="12641"/>
                  </a:cubicBezTo>
                  <a:cubicBezTo>
                    <a:pt x="22663" y="12639"/>
                    <a:pt x="22656" y="12638"/>
                    <a:pt x="22646" y="12638"/>
                  </a:cubicBezTo>
                  <a:cubicBezTo>
                    <a:pt x="22556" y="12638"/>
                    <a:pt x="22287" y="12739"/>
                    <a:pt x="21970" y="12897"/>
                  </a:cubicBezTo>
                  <a:cubicBezTo>
                    <a:pt x="21201" y="13258"/>
                    <a:pt x="20701" y="13456"/>
                    <a:pt x="19816" y="13735"/>
                  </a:cubicBezTo>
                  <a:cubicBezTo>
                    <a:pt x="19164" y="13945"/>
                    <a:pt x="17907" y="14259"/>
                    <a:pt x="17720" y="14259"/>
                  </a:cubicBezTo>
                  <a:cubicBezTo>
                    <a:pt x="17685" y="14259"/>
                    <a:pt x="17930" y="14108"/>
                    <a:pt x="18268" y="13922"/>
                  </a:cubicBezTo>
                  <a:cubicBezTo>
                    <a:pt x="19315" y="13374"/>
                    <a:pt x="20666" y="12478"/>
                    <a:pt x="20666" y="12327"/>
                  </a:cubicBezTo>
                  <a:cubicBezTo>
                    <a:pt x="20666" y="12308"/>
                    <a:pt x="20659" y="12296"/>
                    <a:pt x="20638" y="12296"/>
                  </a:cubicBezTo>
                  <a:cubicBezTo>
                    <a:pt x="20567" y="12296"/>
                    <a:pt x="20338" y="12422"/>
                    <a:pt x="19676" y="12816"/>
                  </a:cubicBezTo>
                  <a:cubicBezTo>
                    <a:pt x="18896" y="13281"/>
                    <a:pt x="17534" y="13968"/>
                    <a:pt x="17383" y="13968"/>
                  </a:cubicBezTo>
                  <a:cubicBezTo>
                    <a:pt x="17278" y="13968"/>
                    <a:pt x="17639" y="13619"/>
                    <a:pt x="18489" y="12897"/>
                  </a:cubicBezTo>
                  <a:cubicBezTo>
                    <a:pt x="20235" y="11442"/>
                    <a:pt x="21085" y="10289"/>
                    <a:pt x="21749" y="8508"/>
                  </a:cubicBezTo>
                  <a:cubicBezTo>
                    <a:pt x="22110" y="7530"/>
                    <a:pt x="22203" y="6855"/>
                    <a:pt x="22040" y="6307"/>
                  </a:cubicBezTo>
                  <a:cubicBezTo>
                    <a:pt x="21912" y="5877"/>
                    <a:pt x="21609" y="5574"/>
                    <a:pt x="21271" y="5539"/>
                  </a:cubicBezTo>
                  <a:cubicBezTo>
                    <a:pt x="21192" y="5528"/>
                    <a:pt x="21122" y="5523"/>
                    <a:pt x="21059" y="5523"/>
                  </a:cubicBezTo>
                  <a:cubicBezTo>
                    <a:pt x="20844" y="5523"/>
                    <a:pt x="20703" y="5589"/>
                    <a:pt x="20515" y="5760"/>
                  </a:cubicBezTo>
                  <a:cubicBezTo>
                    <a:pt x="20014" y="6203"/>
                    <a:pt x="19746" y="6796"/>
                    <a:pt x="19176" y="8729"/>
                  </a:cubicBezTo>
                  <a:cubicBezTo>
                    <a:pt x="18698" y="10324"/>
                    <a:pt x="18419" y="10929"/>
                    <a:pt x="17581" y="12059"/>
                  </a:cubicBezTo>
                  <a:cubicBezTo>
                    <a:pt x="17243" y="12513"/>
                    <a:pt x="16929" y="12944"/>
                    <a:pt x="16882" y="13013"/>
                  </a:cubicBezTo>
                  <a:cubicBezTo>
                    <a:pt x="16850" y="13062"/>
                    <a:pt x="16829" y="13090"/>
                    <a:pt x="16818" y="13090"/>
                  </a:cubicBezTo>
                  <a:cubicBezTo>
                    <a:pt x="16797" y="13090"/>
                    <a:pt x="16813" y="12986"/>
                    <a:pt x="16859" y="12711"/>
                  </a:cubicBezTo>
                  <a:cubicBezTo>
                    <a:pt x="17022" y="11721"/>
                    <a:pt x="17325" y="10697"/>
                    <a:pt x="17779" y="9544"/>
                  </a:cubicBezTo>
                  <a:cubicBezTo>
                    <a:pt x="17965" y="9078"/>
                    <a:pt x="18105" y="8694"/>
                    <a:pt x="18093" y="8683"/>
                  </a:cubicBezTo>
                  <a:cubicBezTo>
                    <a:pt x="18081" y="8671"/>
                    <a:pt x="18067" y="8665"/>
                    <a:pt x="18052" y="8665"/>
                  </a:cubicBezTo>
                  <a:cubicBezTo>
                    <a:pt x="17750" y="8665"/>
                    <a:pt x="16797" y="10876"/>
                    <a:pt x="16498" y="12350"/>
                  </a:cubicBezTo>
                  <a:cubicBezTo>
                    <a:pt x="16434" y="12656"/>
                    <a:pt x="16403" y="12778"/>
                    <a:pt x="16378" y="12778"/>
                  </a:cubicBezTo>
                  <a:cubicBezTo>
                    <a:pt x="16367" y="12778"/>
                    <a:pt x="16357" y="12754"/>
                    <a:pt x="16347" y="12711"/>
                  </a:cubicBezTo>
                  <a:cubicBezTo>
                    <a:pt x="16312" y="12548"/>
                    <a:pt x="16335" y="11325"/>
                    <a:pt x="16416" y="9986"/>
                  </a:cubicBezTo>
                  <a:cubicBezTo>
                    <a:pt x="16451" y="9428"/>
                    <a:pt x="16440" y="9346"/>
                    <a:pt x="16358" y="9346"/>
                  </a:cubicBezTo>
                  <a:cubicBezTo>
                    <a:pt x="16300" y="9346"/>
                    <a:pt x="16253" y="9463"/>
                    <a:pt x="16184" y="9730"/>
                  </a:cubicBezTo>
                  <a:cubicBezTo>
                    <a:pt x="16114" y="10080"/>
                    <a:pt x="15951" y="11395"/>
                    <a:pt x="15916" y="12059"/>
                  </a:cubicBezTo>
                  <a:cubicBezTo>
                    <a:pt x="15910" y="12140"/>
                    <a:pt x="15901" y="12177"/>
                    <a:pt x="15891" y="12177"/>
                  </a:cubicBezTo>
                  <a:cubicBezTo>
                    <a:pt x="15840" y="12177"/>
                    <a:pt x="15747" y="11315"/>
                    <a:pt x="15718" y="10534"/>
                  </a:cubicBezTo>
                  <a:cubicBezTo>
                    <a:pt x="15660" y="8822"/>
                    <a:pt x="15974" y="7239"/>
                    <a:pt x="16719" y="5469"/>
                  </a:cubicBezTo>
                  <a:cubicBezTo>
                    <a:pt x="17925" y="2615"/>
                    <a:pt x="20320" y="420"/>
                    <a:pt x="22016" y="420"/>
                  </a:cubicBezTo>
                  <a:close/>
                  <a:moveTo>
                    <a:pt x="9894" y="13642"/>
                  </a:moveTo>
                  <a:cubicBezTo>
                    <a:pt x="10500" y="13642"/>
                    <a:pt x="11278" y="13686"/>
                    <a:pt x="12237" y="13770"/>
                  </a:cubicBezTo>
                  <a:cubicBezTo>
                    <a:pt x="14018" y="13945"/>
                    <a:pt x="14763" y="14038"/>
                    <a:pt x="15369" y="14178"/>
                  </a:cubicBezTo>
                  <a:lnTo>
                    <a:pt x="15788" y="14282"/>
                  </a:lnTo>
                  <a:lnTo>
                    <a:pt x="15369" y="14317"/>
                  </a:lnTo>
                  <a:cubicBezTo>
                    <a:pt x="15136" y="14341"/>
                    <a:pt x="14356" y="14387"/>
                    <a:pt x="13646" y="14422"/>
                  </a:cubicBezTo>
                  <a:cubicBezTo>
                    <a:pt x="12144" y="14492"/>
                    <a:pt x="11049" y="14620"/>
                    <a:pt x="9699" y="14900"/>
                  </a:cubicBezTo>
                  <a:cubicBezTo>
                    <a:pt x="9063" y="15033"/>
                    <a:pt x="8599" y="15100"/>
                    <a:pt x="8270" y="15100"/>
                  </a:cubicBezTo>
                  <a:cubicBezTo>
                    <a:pt x="7883" y="15100"/>
                    <a:pt x="7684" y="15007"/>
                    <a:pt x="7615" y="14818"/>
                  </a:cubicBezTo>
                  <a:cubicBezTo>
                    <a:pt x="7498" y="14480"/>
                    <a:pt x="7894" y="14050"/>
                    <a:pt x="8535" y="13793"/>
                  </a:cubicBezTo>
                  <a:cubicBezTo>
                    <a:pt x="8799" y="13691"/>
                    <a:pt x="9249" y="13642"/>
                    <a:pt x="9894" y="13642"/>
                  </a:cubicBezTo>
                  <a:close/>
                  <a:moveTo>
                    <a:pt x="16661" y="15039"/>
                  </a:moveTo>
                  <a:cubicBezTo>
                    <a:pt x="16812" y="15039"/>
                    <a:pt x="17441" y="15388"/>
                    <a:pt x="18221" y="15912"/>
                  </a:cubicBezTo>
                  <a:cubicBezTo>
                    <a:pt x="18710" y="16227"/>
                    <a:pt x="19327" y="16634"/>
                    <a:pt x="19595" y="16809"/>
                  </a:cubicBezTo>
                  <a:cubicBezTo>
                    <a:pt x="20270" y="17251"/>
                    <a:pt x="20619" y="17659"/>
                    <a:pt x="20736" y="18159"/>
                  </a:cubicBezTo>
                  <a:cubicBezTo>
                    <a:pt x="20794" y="18369"/>
                    <a:pt x="20689" y="18695"/>
                    <a:pt x="20549" y="18765"/>
                  </a:cubicBezTo>
                  <a:cubicBezTo>
                    <a:pt x="20487" y="18796"/>
                    <a:pt x="20438" y="18813"/>
                    <a:pt x="20385" y="18813"/>
                  </a:cubicBezTo>
                  <a:cubicBezTo>
                    <a:pt x="20299" y="18813"/>
                    <a:pt x="20201" y="18768"/>
                    <a:pt x="20014" y="18660"/>
                  </a:cubicBezTo>
                  <a:cubicBezTo>
                    <a:pt x="19665" y="18462"/>
                    <a:pt x="17965" y="16867"/>
                    <a:pt x="17394" y="16203"/>
                  </a:cubicBezTo>
                  <a:cubicBezTo>
                    <a:pt x="16754" y="15458"/>
                    <a:pt x="16486" y="15039"/>
                    <a:pt x="16661" y="15039"/>
                  </a:cubicBezTo>
                  <a:close/>
                  <a:moveTo>
                    <a:pt x="7588" y="10787"/>
                  </a:moveTo>
                  <a:cubicBezTo>
                    <a:pt x="8219" y="10787"/>
                    <a:pt x="9029" y="10966"/>
                    <a:pt x="9943" y="11302"/>
                  </a:cubicBezTo>
                  <a:cubicBezTo>
                    <a:pt x="10910" y="11663"/>
                    <a:pt x="13273" y="12816"/>
                    <a:pt x="13203" y="12885"/>
                  </a:cubicBezTo>
                  <a:cubicBezTo>
                    <a:pt x="13202" y="12886"/>
                    <a:pt x="13200" y="12887"/>
                    <a:pt x="13196" y="12887"/>
                  </a:cubicBezTo>
                  <a:cubicBezTo>
                    <a:pt x="13145" y="12887"/>
                    <a:pt x="12850" y="12821"/>
                    <a:pt x="12505" y="12746"/>
                  </a:cubicBezTo>
                  <a:cubicBezTo>
                    <a:pt x="11612" y="12520"/>
                    <a:pt x="10732" y="12379"/>
                    <a:pt x="10322" y="12379"/>
                  </a:cubicBezTo>
                  <a:cubicBezTo>
                    <a:pt x="10181" y="12379"/>
                    <a:pt x="10095" y="12396"/>
                    <a:pt x="10083" y="12431"/>
                  </a:cubicBezTo>
                  <a:cubicBezTo>
                    <a:pt x="10071" y="12466"/>
                    <a:pt x="10386" y="12571"/>
                    <a:pt x="10863" y="12699"/>
                  </a:cubicBezTo>
                  <a:cubicBezTo>
                    <a:pt x="11748" y="12920"/>
                    <a:pt x="13564" y="13456"/>
                    <a:pt x="13471" y="13468"/>
                  </a:cubicBezTo>
                  <a:cubicBezTo>
                    <a:pt x="13448" y="13468"/>
                    <a:pt x="13040" y="13421"/>
                    <a:pt x="12575" y="13351"/>
                  </a:cubicBezTo>
                  <a:cubicBezTo>
                    <a:pt x="12109" y="13293"/>
                    <a:pt x="11329" y="13211"/>
                    <a:pt x="10840" y="13176"/>
                  </a:cubicBezTo>
                  <a:cubicBezTo>
                    <a:pt x="10559" y="13154"/>
                    <a:pt x="10293" y="13143"/>
                    <a:pt x="10043" y="13143"/>
                  </a:cubicBezTo>
                  <a:cubicBezTo>
                    <a:pt x="8710" y="13143"/>
                    <a:pt x="7823" y="13457"/>
                    <a:pt x="7382" y="14085"/>
                  </a:cubicBezTo>
                  <a:cubicBezTo>
                    <a:pt x="7242" y="14282"/>
                    <a:pt x="7219" y="14376"/>
                    <a:pt x="7219" y="14655"/>
                  </a:cubicBezTo>
                  <a:cubicBezTo>
                    <a:pt x="7219" y="15028"/>
                    <a:pt x="7324" y="15225"/>
                    <a:pt x="7650" y="15412"/>
                  </a:cubicBezTo>
                  <a:cubicBezTo>
                    <a:pt x="7779" y="15486"/>
                    <a:pt x="7968" y="15525"/>
                    <a:pt x="8235" y="15525"/>
                  </a:cubicBezTo>
                  <a:cubicBezTo>
                    <a:pt x="8596" y="15525"/>
                    <a:pt x="9098" y="15454"/>
                    <a:pt x="9780" y="15307"/>
                  </a:cubicBezTo>
                  <a:cubicBezTo>
                    <a:pt x="10601" y="15139"/>
                    <a:pt x="11784" y="14951"/>
                    <a:pt x="12029" y="14951"/>
                  </a:cubicBezTo>
                  <a:cubicBezTo>
                    <a:pt x="12055" y="14951"/>
                    <a:pt x="12071" y="14953"/>
                    <a:pt x="12074" y="14958"/>
                  </a:cubicBezTo>
                  <a:cubicBezTo>
                    <a:pt x="12086" y="14969"/>
                    <a:pt x="11631" y="15121"/>
                    <a:pt x="11061" y="15307"/>
                  </a:cubicBezTo>
                  <a:cubicBezTo>
                    <a:pt x="9676" y="15773"/>
                    <a:pt x="8604" y="16180"/>
                    <a:pt x="8604" y="16250"/>
                  </a:cubicBezTo>
                  <a:cubicBezTo>
                    <a:pt x="8604" y="16273"/>
                    <a:pt x="8633" y="16285"/>
                    <a:pt x="8693" y="16285"/>
                  </a:cubicBezTo>
                  <a:cubicBezTo>
                    <a:pt x="8903" y="16285"/>
                    <a:pt x="9495" y="16141"/>
                    <a:pt x="10572" y="15843"/>
                  </a:cubicBezTo>
                  <a:cubicBezTo>
                    <a:pt x="12255" y="15365"/>
                    <a:pt x="13058" y="15146"/>
                    <a:pt x="13169" y="15146"/>
                  </a:cubicBezTo>
                  <a:cubicBezTo>
                    <a:pt x="13183" y="15146"/>
                    <a:pt x="13186" y="15149"/>
                    <a:pt x="13180" y="15156"/>
                  </a:cubicBezTo>
                  <a:cubicBezTo>
                    <a:pt x="13052" y="15284"/>
                    <a:pt x="11189" y="16495"/>
                    <a:pt x="10595" y="16844"/>
                  </a:cubicBezTo>
                  <a:cubicBezTo>
                    <a:pt x="8476" y="18113"/>
                    <a:pt x="6148" y="18974"/>
                    <a:pt x="4378" y="19161"/>
                  </a:cubicBezTo>
                  <a:cubicBezTo>
                    <a:pt x="4052" y="19184"/>
                    <a:pt x="3750" y="19207"/>
                    <a:pt x="3703" y="19207"/>
                  </a:cubicBezTo>
                  <a:cubicBezTo>
                    <a:pt x="2888" y="19137"/>
                    <a:pt x="2516" y="19056"/>
                    <a:pt x="2096" y="18846"/>
                  </a:cubicBezTo>
                  <a:cubicBezTo>
                    <a:pt x="1316" y="18439"/>
                    <a:pt x="897" y="17601"/>
                    <a:pt x="595" y="15808"/>
                  </a:cubicBezTo>
                  <a:cubicBezTo>
                    <a:pt x="420" y="14806"/>
                    <a:pt x="455" y="14026"/>
                    <a:pt x="664" y="13561"/>
                  </a:cubicBezTo>
                  <a:cubicBezTo>
                    <a:pt x="862" y="13142"/>
                    <a:pt x="1363" y="12618"/>
                    <a:pt x="1829" y="12338"/>
                  </a:cubicBezTo>
                  <a:cubicBezTo>
                    <a:pt x="2376" y="12012"/>
                    <a:pt x="2911" y="11861"/>
                    <a:pt x="4239" y="11640"/>
                  </a:cubicBezTo>
                  <a:cubicBezTo>
                    <a:pt x="5415" y="11442"/>
                    <a:pt x="5508" y="11418"/>
                    <a:pt x="6800" y="10918"/>
                  </a:cubicBezTo>
                  <a:cubicBezTo>
                    <a:pt x="7014" y="10830"/>
                    <a:pt x="7280" y="10787"/>
                    <a:pt x="7588" y="10787"/>
                  </a:cubicBezTo>
                  <a:close/>
                  <a:moveTo>
                    <a:pt x="16034" y="14948"/>
                  </a:moveTo>
                  <a:cubicBezTo>
                    <a:pt x="16040" y="14948"/>
                    <a:pt x="16044" y="14951"/>
                    <a:pt x="16044" y="14958"/>
                  </a:cubicBezTo>
                  <a:cubicBezTo>
                    <a:pt x="16044" y="14981"/>
                    <a:pt x="15904" y="15214"/>
                    <a:pt x="15753" y="15482"/>
                  </a:cubicBezTo>
                  <a:cubicBezTo>
                    <a:pt x="15404" y="16052"/>
                    <a:pt x="15019" y="16914"/>
                    <a:pt x="14658" y="17903"/>
                  </a:cubicBezTo>
                  <a:cubicBezTo>
                    <a:pt x="14332" y="18811"/>
                    <a:pt x="14146" y="19137"/>
                    <a:pt x="13878" y="19335"/>
                  </a:cubicBezTo>
                  <a:cubicBezTo>
                    <a:pt x="13734" y="19437"/>
                    <a:pt x="13646" y="19487"/>
                    <a:pt x="13578" y="19487"/>
                  </a:cubicBezTo>
                  <a:cubicBezTo>
                    <a:pt x="13515" y="19487"/>
                    <a:pt x="13469" y="19443"/>
                    <a:pt x="13413" y="19359"/>
                  </a:cubicBezTo>
                  <a:cubicBezTo>
                    <a:pt x="13087" y="18858"/>
                    <a:pt x="13995" y="16949"/>
                    <a:pt x="15124" y="15726"/>
                  </a:cubicBezTo>
                  <a:cubicBezTo>
                    <a:pt x="15456" y="15362"/>
                    <a:pt x="15956" y="14948"/>
                    <a:pt x="16034" y="14948"/>
                  </a:cubicBezTo>
                  <a:close/>
                  <a:moveTo>
                    <a:pt x="18808" y="15171"/>
                  </a:moveTo>
                  <a:cubicBezTo>
                    <a:pt x="19084" y="15171"/>
                    <a:pt x="20680" y="15559"/>
                    <a:pt x="21446" y="15808"/>
                  </a:cubicBezTo>
                  <a:cubicBezTo>
                    <a:pt x="23018" y="16332"/>
                    <a:pt x="24065" y="16914"/>
                    <a:pt x="24892" y="17752"/>
                  </a:cubicBezTo>
                  <a:cubicBezTo>
                    <a:pt x="25882" y="18741"/>
                    <a:pt x="26126" y="19801"/>
                    <a:pt x="25521" y="20523"/>
                  </a:cubicBezTo>
                  <a:cubicBezTo>
                    <a:pt x="25439" y="20616"/>
                    <a:pt x="25160" y="20837"/>
                    <a:pt x="24892" y="21023"/>
                  </a:cubicBezTo>
                  <a:cubicBezTo>
                    <a:pt x="24031" y="21605"/>
                    <a:pt x="23961" y="21734"/>
                    <a:pt x="24019" y="22793"/>
                  </a:cubicBezTo>
                  <a:cubicBezTo>
                    <a:pt x="24077" y="23841"/>
                    <a:pt x="23972" y="24062"/>
                    <a:pt x="23344" y="24353"/>
                  </a:cubicBezTo>
                  <a:cubicBezTo>
                    <a:pt x="23124" y="24452"/>
                    <a:pt x="22707" y="24508"/>
                    <a:pt x="22314" y="24508"/>
                  </a:cubicBezTo>
                  <a:cubicBezTo>
                    <a:pt x="22061" y="24508"/>
                    <a:pt x="21817" y="24485"/>
                    <a:pt x="21644" y="24435"/>
                  </a:cubicBezTo>
                  <a:cubicBezTo>
                    <a:pt x="20421" y="24085"/>
                    <a:pt x="19606" y="23422"/>
                    <a:pt x="18978" y="22246"/>
                  </a:cubicBezTo>
                  <a:cubicBezTo>
                    <a:pt x="18652" y="21652"/>
                    <a:pt x="18442" y="21093"/>
                    <a:pt x="18070" y="19766"/>
                  </a:cubicBezTo>
                  <a:cubicBezTo>
                    <a:pt x="17790" y="18800"/>
                    <a:pt x="17499" y="17915"/>
                    <a:pt x="17255" y="17275"/>
                  </a:cubicBezTo>
                  <a:cubicBezTo>
                    <a:pt x="17252" y="17266"/>
                    <a:pt x="17252" y="17262"/>
                    <a:pt x="17254" y="17262"/>
                  </a:cubicBezTo>
                  <a:cubicBezTo>
                    <a:pt x="17273" y="17262"/>
                    <a:pt x="17422" y="17467"/>
                    <a:pt x="17616" y="17752"/>
                  </a:cubicBezTo>
                  <a:cubicBezTo>
                    <a:pt x="18431" y="18916"/>
                    <a:pt x="19152" y="19836"/>
                    <a:pt x="19257" y="19836"/>
                  </a:cubicBezTo>
                  <a:cubicBezTo>
                    <a:pt x="19385" y="19836"/>
                    <a:pt x="19269" y="19626"/>
                    <a:pt x="18594" y="18567"/>
                  </a:cubicBezTo>
                  <a:cubicBezTo>
                    <a:pt x="17936" y="17550"/>
                    <a:pt x="17678" y="17153"/>
                    <a:pt x="17735" y="17153"/>
                  </a:cubicBezTo>
                  <a:cubicBezTo>
                    <a:pt x="17774" y="17153"/>
                    <a:pt x="17961" y="17338"/>
                    <a:pt x="18268" y="17635"/>
                  </a:cubicBezTo>
                  <a:cubicBezTo>
                    <a:pt x="19394" y="18717"/>
                    <a:pt x="19976" y="19149"/>
                    <a:pt x="20409" y="19149"/>
                  </a:cubicBezTo>
                  <a:cubicBezTo>
                    <a:pt x="20535" y="19149"/>
                    <a:pt x="20649" y="19113"/>
                    <a:pt x="20759" y="19044"/>
                  </a:cubicBezTo>
                  <a:cubicBezTo>
                    <a:pt x="21073" y="18858"/>
                    <a:pt x="21201" y="18439"/>
                    <a:pt x="21108" y="17950"/>
                  </a:cubicBezTo>
                  <a:cubicBezTo>
                    <a:pt x="20980" y="17298"/>
                    <a:pt x="20584" y="16844"/>
                    <a:pt x="19478" y="16110"/>
                  </a:cubicBezTo>
                  <a:cubicBezTo>
                    <a:pt x="19080" y="15844"/>
                    <a:pt x="18797" y="15631"/>
                    <a:pt x="18830" y="15631"/>
                  </a:cubicBezTo>
                  <a:cubicBezTo>
                    <a:pt x="18832" y="15631"/>
                    <a:pt x="18835" y="15632"/>
                    <a:pt x="18838" y="15633"/>
                  </a:cubicBezTo>
                  <a:cubicBezTo>
                    <a:pt x="18908" y="15656"/>
                    <a:pt x="19455" y="15854"/>
                    <a:pt x="20049" y="16087"/>
                  </a:cubicBezTo>
                  <a:cubicBezTo>
                    <a:pt x="20654" y="16320"/>
                    <a:pt x="21178" y="16506"/>
                    <a:pt x="21213" y="16506"/>
                  </a:cubicBezTo>
                  <a:cubicBezTo>
                    <a:pt x="21597" y="16506"/>
                    <a:pt x="20503" y="15901"/>
                    <a:pt x="19211" y="15388"/>
                  </a:cubicBezTo>
                  <a:cubicBezTo>
                    <a:pt x="18954" y="15284"/>
                    <a:pt x="18757" y="15191"/>
                    <a:pt x="18768" y="15179"/>
                  </a:cubicBezTo>
                  <a:cubicBezTo>
                    <a:pt x="18772" y="15174"/>
                    <a:pt x="18786" y="15171"/>
                    <a:pt x="18808" y="15171"/>
                  </a:cubicBezTo>
                  <a:close/>
                  <a:moveTo>
                    <a:pt x="14041" y="16064"/>
                  </a:moveTo>
                  <a:cubicBezTo>
                    <a:pt x="14053" y="16064"/>
                    <a:pt x="13948" y="16227"/>
                    <a:pt x="13809" y="16425"/>
                  </a:cubicBezTo>
                  <a:cubicBezTo>
                    <a:pt x="13599" y="16739"/>
                    <a:pt x="13494" y="17018"/>
                    <a:pt x="13587" y="17018"/>
                  </a:cubicBezTo>
                  <a:cubicBezTo>
                    <a:pt x="13599" y="17018"/>
                    <a:pt x="13739" y="16890"/>
                    <a:pt x="13890" y="16727"/>
                  </a:cubicBezTo>
                  <a:lnTo>
                    <a:pt x="14181" y="16425"/>
                  </a:lnTo>
                  <a:lnTo>
                    <a:pt x="13925" y="16844"/>
                  </a:lnTo>
                  <a:cubicBezTo>
                    <a:pt x="13052" y="18218"/>
                    <a:pt x="12796" y="19475"/>
                    <a:pt x="13343" y="19754"/>
                  </a:cubicBezTo>
                  <a:cubicBezTo>
                    <a:pt x="13442" y="19804"/>
                    <a:pt x="13526" y="19830"/>
                    <a:pt x="13614" y="19830"/>
                  </a:cubicBezTo>
                  <a:cubicBezTo>
                    <a:pt x="13711" y="19830"/>
                    <a:pt x="13814" y="19798"/>
                    <a:pt x="13948" y="19731"/>
                  </a:cubicBezTo>
                  <a:cubicBezTo>
                    <a:pt x="14391" y="19498"/>
                    <a:pt x="14693" y="19056"/>
                    <a:pt x="15019" y="18101"/>
                  </a:cubicBezTo>
                  <a:cubicBezTo>
                    <a:pt x="15122" y="17817"/>
                    <a:pt x="15213" y="17600"/>
                    <a:pt x="15228" y="17600"/>
                  </a:cubicBezTo>
                  <a:cubicBezTo>
                    <a:pt x="15228" y="17600"/>
                    <a:pt x="15229" y="17600"/>
                    <a:pt x="15229" y="17601"/>
                  </a:cubicBezTo>
                  <a:cubicBezTo>
                    <a:pt x="15241" y="17612"/>
                    <a:pt x="15194" y="17868"/>
                    <a:pt x="15136" y="18183"/>
                  </a:cubicBezTo>
                  <a:cubicBezTo>
                    <a:pt x="14979" y="19019"/>
                    <a:pt x="14943" y="19433"/>
                    <a:pt x="15005" y="19433"/>
                  </a:cubicBezTo>
                  <a:cubicBezTo>
                    <a:pt x="15071" y="19433"/>
                    <a:pt x="15249" y="18955"/>
                    <a:pt x="15508" y="18008"/>
                  </a:cubicBezTo>
                  <a:cubicBezTo>
                    <a:pt x="15553" y="17840"/>
                    <a:pt x="15609" y="17705"/>
                    <a:pt x="15623" y="17705"/>
                  </a:cubicBezTo>
                  <a:cubicBezTo>
                    <a:pt x="15624" y="17705"/>
                    <a:pt x="15624" y="17705"/>
                    <a:pt x="15625" y="17705"/>
                  </a:cubicBezTo>
                  <a:cubicBezTo>
                    <a:pt x="15671" y="17764"/>
                    <a:pt x="15532" y="19638"/>
                    <a:pt x="15439" y="20057"/>
                  </a:cubicBezTo>
                  <a:cubicBezTo>
                    <a:pt x="15299" y="20767"/>
                    <a:pt x="14938" y="21780"/>
                    <a:pt x="14577" y="22479"/>
                  </a:cubicBezTo>
                  <a:cubicBezTo>
                    <a:pt x="13622" y="24365"/>
                    <a:pt x="12342" y="25517"/>
                    <a:pt x="10851" y="25890"/>
                  </a:cubicBezTo>
                  <a:cubicBezTo>
                    <a:pt x="10618" y="25945"/>
                    <a:pt x="10248" y="25975"/>
                    <a:pt x="9897" y="25975"/>
                  </a:cubicBezTo>
                  <a:cubicBezTo>
                    <a:pt x="9582" y="25975"/>
                    <a:pt x="9281" y="25951"/>
                    <a:pt x="9105" y="25901"/>
                  </a:cubicBezTo>
                  <a:cubicBezTo>
                    <a:pt x="8383" y="25692"/>
                    <a:pt x="7918" y="25354"/>
                    <a:pt x="7638" y="24842"/>
                  </a:cubicBezTo>
                  <a:cubicBezTo>
                    <a:pt x="7475" y="24539"/>
                    <a:pt x="7440" y="24423"/>
                    <a:pt x="7429" y="24004"/>
                  </a:cubicBezTo>
                  <a:cubicBezTo>
                    <a:pt x="7359" y="22735"/>
                    <a:pt x="7976" y="21873"/>
                    <a:pt x="9897" y="20511"/>
                  </a:cubicBezTo>
                  <a:cubicBezTo>
                    <a:pt x="11177" y="19603"/>
                    <a:pt x="11969" y="18823"/>
                    <a:pt x="12737" y="17717"/>
                  </a:cubicBezTo>
                  <a:cubicBezTo>
                    <a:pt x="13226" y="17030"/>
                    <a:pt x="13983" y="16064"/>
                    <a:pt x="14041" y="16064"/>
                  </a:cubicBezTo>
                  <a:close/>
                  <a:moveTo>
                    <a:pt x="21830" y="1"/>
                  </a:moveTo>
                  <a:cubicBezTo>
                    <a:pt x="21576" y="1"/>
                    <a:pt x="21413" y="31"/>
                    <a:pt x="21155" y="102"/>
                  </a:cubicBezTo>
                  <a:cubicBezTo>
                    <a:pt x="18687" y="847"/>
                    <a:pt x="16195" y="4200"/>
                    <a:pt x="15532" y="7693"/>
                  </a:cubicBezTo>
                  <a:cubicBezTo>
                    <a:pt x="15462" y="8031"/>
                    <a:pt x="15392" y="8380"/>
                    <a:pt x="15369" y="8473"/>
                  </a:cubicBezTo>
                  <a:cubicBezTo>
                    <a:pt x="15350" y="8535"/>
                    <a:pt x="15338" y="8570"/>
                    <a:pt x="15331" y="8570"/>
                  </a:cubicBezTo>
                  <a:cubicBezTo>
                    <a:pt x="15320" y="8570"/>
                    <a:pt x="15317" y="8498"/>
                    <a:pt x="15310" y="8333"/>
                  </a:cubicBezTo>
                  <a:cubicBezTo>
                    <a:pt x="15299" y="7774"/>
                    <a:pt x="15136" y="5784"/>
                    <a:pt x="15054" y="5132"/>
                  </a:cubicBezTo>
                  <a:cubicBezTo>
                    <a:pt x="14728" y="2815"/>
                    <a:pt x="13913" y="1592"/>
                    <a:pt x="12318" y="1068"/>
                  </a:cubicBezTo>
                  <a:cubicBezTo>
                    <a:pt x="11993" y="960"/>
                    <a:pt x="11668" y="905"/>
                    <a:pt x="11325" y="905"/>
                  </a:cubicBezTo>
                  <a:cubicBezTo>
                    <a:pt x="10821" y="905"/>
                    <a:pt x="10278" y="1024"/>
                    <a:pt x="9641" y="1266"/>
                  </a:cubicBezTo>
                  <a:cubicBezTo>
                    <a:pt x="8872" y="1546"/>
                    <a:pt x="8535" y="1616"/>
                    <a:pt x="7673" y="1685"/>
                  </a:cubicBezTo>
                  <a:cubicBezTo>
                    <a:pt x="7231" y="1720"/>
                    <a:pt x="6649" y="1790"/>
                    <a:pt x="6381" y="1837"/>
                  </a:cubicBezTo>
                  <a:cubicBezTo>
                    <a:pt x="4693" y="2140"/>
                    <a:pt x="3400" y="3618"/>
                    <a:pt x="3633" y="4969"/>
                  </a:cubicBezTo>
                  <a:cubicBezTo>
                    <a:pt x="3750" y="5621"/>
                    <a:pt x="4215" y="6284"/>
                    <a:pt x="5030" y="6913"/>
                  </a:cubicBezTo>
                  <a:cubicBezTo>
                    <a:pt x="8360" y="9521"/>
                    <a:pt x="8861" y="9858"/>
                    <a:pt x="10980" y="11069"/>
                  </a:cubicBezTo>
                  <a:cubicBezTo>
                    <a:pt x="11748" y="11500"/>
                    <a:pt x="12365" y="11861"/>
                    <a:pt x="12353" y="11873"/>
                  </a:cubicBezTo>
                  <a:cubicBezTo>
                    <a:pt x="12353" y="11873"/>
                    <a:pt x="12352" y="11873"/>
                    <a:pt x="12351" y="11873"/>
                  </a:cubicBezTo>
                  <a:cubicBezTo>
                    <a:pt x="12317" y="11873"/>
                    <a:pt x="12012" y="11737"/>
                    <a:pt x="11643" y="11558"/>
                  </a:cubicBezTo>
                  <a:cubicBezTo>
                    <a:pt x="10036" y="10801"/>
                    <a:pt x="8826" y="10429"/>
                    <a:pt x="7813" y="10382"/>
                  </a:cubicBezTo>
                  <a:cubicBezTo>
                    <a:pt x="7655" y="10375"/>
                    <a:pt x="7536" y="10368"/>
                    <a:pt x="7430" y="10368"/>
                  </a:cubicBezTo>
                  <a:cubicBezTo>
                    <a:pt x="7061" y="10368"/>
                    <a:pt x="6869" y="10449"/>
                    <a:pt x="5845" y="10848"/>
                  </a:cubicBezTo>
                  <a:cubicBezTo>
                    <a:pt x="5438" y="10999"/>
                    <a:pt x="5042" y="11092"/>
                    <a:pt x="4122" y="11244"/>
                  </a:cubicBezTo>
                  <a:cubicBezTo>
                    <a:pt x="3470" y="11349"/>
                    <a:pt x="2772" y="11488"/>
                    <a:pt x="2562" y="11558"/>
                  </a:cubicBezTo>
                  <a:cubicBezTo>
                    <a:pt x="1363" y="11931"/>
                    <a:pt x="443" y="12711"/>
                    <a:pt x="129" y="13619"/>
                  </a:cubicBezTo>
                  <a:cubicBezTo>
                    <a:pt x="24" y="13933"/>
                    <a:pt x="1" y="14108"/>
                    <a:pt x="12" y="14620"/>
                  </a:cubicBezTo>
                  <a:cubicBezTo>
                    <a:pt x="12" y="15307"/>
                    <a:pt x="117" y="15982"/>
                    <a:pt x="373" y="16960"/>
                  </a:cubicBezTo>
                  <a:cubicBezTo>
                    <a:pt x="746" y="18404"/>
                    <a:pt x="1328" y="19114"/>
                    <a:pt x="2446" y="19487"/>
                  </a:cubicBezTo>
                  <a:cubicBezTo>
                    <a:pt x="2842" y="19626"/>
                    <a:pt x="2958" y="19638"/>
                    <a:pt x="3831" y="19638"/>
                  </a:cubicBezTo>
                  <a:cubicBezTo>
                    <a:pt x="4984" y="19638"/>
                    <a:pt x="5717" y="19498"/>
                    <a:pt x="7021" y="19056"/>
                  </a:cubicBezTo>
                  <a:cubicBezTo>
                    <a:pt x="8907" y="18415"/>
                    <a:pt x="10479" y="17566"/>
                    <a:pt x="12714" y="15994"/>
                  </a:cubicBezTo>
                  <a:cubicBezTo>
                    <a:pt x="13948" y="15121"/>
                    <a:pt x="14356" y="14888"/>
                    <a:pt x="14717" y="14830"/>
                  </a:cubicBezTo>
                  <a:lnTo>
                    <a:pt x="14996" y="14771"/>
                  </a:lnTo>
                  <a:lnTo>
                    <a:pt x="14775" y="14946"/>
                  </a:lnTo>
                  <a:cubicBezTo>
                    <a:pt x="14228" y="15365"/>
                    <a:pt x="13157" y="16529"/>
                    <a:pt x="12423" y="17496"/>
                  </a:cubicBezTo>
                  <a:cubicBezTo>
                    <a:pt x="11492" y="18730"/>
                    <a:pt x="11061" y="19149"/>
                    <a:pt x="9815" y="20045"/>
                  </a:cubicBezTo>
                  <a:cubicBezTo>
                    <a:pt x="8581" y="20930"/>
                    <a:pt x="8174" y="21279"/>
                    <a:pt x="7778" y="21768"/>
                  </a:cubicBezTo>
                  <a:cubicBezTo>
                    <a:pt x="7196" y="22502"/>
                    <a:pt x="6928" y="23247"/>
                    <a:pt x="6975" y="24039"/>
                  </a:cubicBezTo>
                  <a:cubicBezTo>
                    <a:pt x="7021" y="24679"/>
                    <a:pt x="7172" y="25063"/>
                    <a:pt x="7615" y="25529"/>
                  </a:cubicBezTo>
                  <a:cubicBezTo>
                    <a:pt x="8092" y="26030"/>
                    <a:pt x="8686" y="26344"/>
                    <a:pt x="9419" y="26449"/>
                  </a:cubicBezTo>
                  <a:cubicBezTo>
                    <a:pt x="9493" y="26460"/>
                    <a:pt x="9606" y="26465"/>
                    <a:pt x="9740" y="26465"/>
                  </a:cubicBezTo>
                  <a:cubicBezTo>
                    <a:pt x="10162" y="26465"/>
                    <a:pt x="10793" y="26415"/>
                    <a:pt x="11049" y="26344"/>
                  </a:cubicBezTo>
                  <a:cubicBezTo>
                    <a:pt x="11597" y="26204"/>
                    <a:pt x="12470" y="25739"/>
                    <a:pt x="12982" y="25331"/>
                  </a:cubicBezTo>
                  <a:cubicBezTo>
                    <a:pt x="14111" y="24423"/>
                    <a:pt x="15089" y="22909"/>
                    <a:pt x="15636" y="21233"/>
                  </a:cubicBezTo>
                  <a:cubicBezTo>
                    <a:pt x="16009" y="20104"/>
                    <a:pt x="16044" y="19789"/>
                    <a:pt x="16079" y="17915"/>
                  </a:cubicBezTo>
                  <a:cubicBezTo>
                    <a:pt x="16090" y="17007"/>
                    <a:pt x="16114" y="16169"/>
                    <a:pt x="16125" y="16064"/>
                  </a:cubicBezTo>
                  <a:cubicBezTo>
                    <a:pt x="16138" y="15997"/>
                    <a:pt x="16147" y="15958"/>
                    <a:pt x="16164" y="15958"/>
                  </a:cubicBezTo>
                  <a:cubicBezTo>
                    <a:pt x="16194" y="15958"/>
                    <a:pt x="16247" y="16087"/>
                    <a:pt x="16382" y="16425"/>
                  </a:cubicBezTo>
                  <a:cubicBezTo>
                    <a:pt x="16498" y="16739"/>
                    <a:pt x="16742" y="17333"/>
                    <a:pt x="16905" y="17764"/>
                  </a:cubicBezTo>
                  <a:cubicBezTo>
                    <a:pt x="17080" y="18183"/>
                    <a:pt x="17394" y="19102"/>
                    <a:pt x="17592" y="19813"/>
                  </a:cubicBezTo>
                  <a:cubicBezTo>
                    <a:pt x="17802" y="20523"/>
                    <a:pt x="18058" y="21361"/>
                    <a:pt x="18186" y="21664"/>
                  </a:cubicBezTo>
                  <a:cubicBezTo>
                    <a:pt x="18838" y="23329"/>
                    <a:pt x="19874" y="24353"/>
                    <a:pt x="21329" y="24772"/>
                  </a:cubicBezTo>
                  <a:cubicBezTo>
                    <a:pt x="21693" y="24872"/>
                    <a:pt x="21851" y="24908"/>
                    <a:pt x="22179" y="24908"/>
                  </a:cubicBezTo>
                  <a:cubicBezTo>
                    <a:pt x="22271" y="24908"/>
                    <a:pt x="22377" y="24905"/>
                    <a:pt x="22505" y="24900"/>
                  </a:cubicBezTo>
                  <a:cubicBezTo>
                    <a:pt x="23076" y="24877"/>
                    <a:pt x="23216" y="24854"/>
                    <a:pt x="23483" y="24737"/>
                  </a:cubicBezTo>
                  <a:cubicBezTo>
                    <a:pt x="23891" y="24539"/>
                    <a:pt x="24182" y="24283"/>
                    <a:pt x="24333" y="23969"/>
                  </a:cubicBezTo>
                  <a:cubicBezTo>
                    <a:pt x="24438" y="23736"/>
                    <a:pt x="24450" y="23631"/>
                    <a:pt x="24438" y="23107"/>
                  </a:cubicBezTo>
                  <a:cubicBezTo>
                    <a:pt x="24403" y="21908"/>
                    <a:pt x="24415" y="21885"/>
                    <a:pt x="24927" y="21536"/>
                  </a:cubicBezTo>
                  <a:cubicBezTo>
                    <a:pt x="25812" y="20942"/>
                    <a:pt x="26126" y="20569"/>
                    <a:pt x="26243" y="20010"/>
                  </a:cubicBezTo>
                  <a:cubicBezTo>
                    <a:pt x="26522" y="18707"/>
                    <a:pt x="25265" y="17146"/>
                    <a:pt x="23122" y="16110"/>
                  </a:cubicBezTo>
                  <a:cubicBezTo>
                    <a:pt x="22389" y="15761"/>
                    <a:pt x="21411" y="15412"/>
                    <a:pt x="20724" y="15249"/>
                  </a:cubicBezTo>
                  <a:cubicBezTo>
                    <a:pt x="20235" y="15132"/>
                    <a:pt x="20095" y="15039"/>
                    <a:pt x="20386" y="15039"/>
                  </a:cubicBezTo>
                  <a:cubicBezTo>
                    <a:pt x="20666" y="15039"/>
                    <a:pt x="21853" y="14841"/>
                    <a:pt x="22540" y="14678"/>
                  </a:cubicBezTo>
                  <a:cubicBezTo>
                    <a:pt x="24240" y="14282"/>
                    <a:pt x="25800" y="13526"/>
                    <a:pt x="26976" y="12536"/>
                  </a:cubicBezTo>
                  <a:cubicBezTo>
                    <a:pt x="29130" y="10720"/>
                    <a:pt x="29852" y="7705"/>
                    <a:pt x="28583" y="5853"/>
                  </a:cubicBezTo>
                  <a:cubicBezTo>
                    <a:pt x="28164" y="5236"/>
                    <a:pt x="27675" y="4841"/>
                    <a:pt x="26487" y="4142"/>
                  </a:cubicBezTo>
                  <a:cubicBezTo>
                    <a:pt x="25462" y="3537"/>
                    <a:pt x="25137" y="3187"/>
                    <a:pt x="24461" y="1930"/>
                  </a:cubicBezTo>
                  <a:cubicBezTo>
                    <a:pt x="23681" y="498"/>
                    <a:pt x="23134" y="44"/>
                    <a:pt x="22098" y="9"/>
                  </a:cubicBezTo>
                  <a:cubicBezTo>
                    <a:pt x="21996" y="3"/>
                    <a:pt x="21909" y="1"/>
                    <a:pt x="218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1628075" y="1572675"/>
              <a:ext cx="28925" cy="12775"/>
            </a:xfrm>
            <a:custGeom>
              <a:avLst/>
              <a:gdLst/>
              <a:ahLst/>
              <a:cxnLst/>
              <a:rect l="l" t="t" r="r" b="b"/>
              <a:pathLst>
                <a:path w="1157" h="511" extrusionOk="0">
                  <a:moveTo>
                    <a:pt x="1052" y="0"/>
                  </a:moveTo>
                  <a:cubicBezTo>
                    <a:pt x="949" y="0"/>
                    <a:pt x="751" y="51"/>
                    <a:pt x="501" y="149"/>
                  </a:cubicBezTo>
                  <a:cubicBezTo>
                    <a:pt x="70" y="324"/>
                    <a:pt x="0" y="359"/>
                    <a:pt x="58" y="452"/>
                  </a:cubicBezTo>
                  <a:cubicBezTo>
                    <a:pt x="82" y="475"/>
                    <a:pt x="152" y="510"/>
                    <a:pt x="210" y="510"/>
                  </a:cubicBezTo>
                  <a:cubicBezTo>
                    <a:pt x="361" y="510"/>
                    <a:pt x="1013" y="196"/>
                    <a:pt x="1106" y="91"/>
                  </a:cubicBezTo>
                  <a:cubicBezTo>
                    <a:pt x="1157" y="30"/>
                    <a:pt x="1133" y="0"/>
                    <a:pt x="1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1737225" y="1413400"/>
              <a:ext cx="11650" cy="25400"/>
            </a:xfrm>
            <a:custGeom>
              <a:avLst/>
              <a:gdLst/>
              <a:ahLst/>
              <a:cxnLst/>
              <a:rect l="l" t="t" r="r" b="b"/>
              <a:pathLst>
                <a:path w="466" h="1016" extrusionOk="0">
                  <a:moveTo>
                    <a:pt x="396" y="1"/>
                  </a:moveTo>
                  <a:cubicBezTo>
                    <a:pt x="326" y="1"/>
                    <a:pt x="58" y="583"/>
                    <a:pt x="23" y="839"/>
                  </a:cubicBezTo>
                  <a:cubicBezTo>
                    <a:pt x="1" y="960"/>
                    <a:pt x="11" y="1016"/>
                    <a:pt x="41" y="1016"/>
                  </a:cubicBezTo>
                  <a:cubicBezTo>
                    <a:pt x="88" y="1016"/>
                    <a:pt x="182" y="877"/>
                    <a:pt x="268" y="641"/>
                  </a:cubicBezTo>
                  <a:cubicBezTo>
                    <a:pt x="442" y="164"/>
                    <a:pt x="466" y="1"/>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1445650" y="1392775"/>
              <a:ext cx="58450" cy="7850"/>
            </a:xfrm>
            <a:custGeom>
              <a:avLst/>
              <a:gdLst/>
              <a:ahLst/>
              <a:cxnLst/>
              <a:rect l="l" t="t" r="r" b="b"/>
              <a:pathLst>
                <a:path w="2338" h="314" extrusionOk="0">
                  <a:moveTo>
                    <a:pt x="226" y="0"/>
                  </a:moveTo>
                  <a:cubicBezTo>
                    <a:pt x="22" y="0"/>
                    <a:pt x="1" y="23"/>
                    <a:pt x="9" y="81"/>
                  </a:cubicBezTo>
                  <a:cubicBezTo>
                    <a:pt x="21" y="139"/>
                    <a:pt x="126" y="197"/>
                    <a:pt x="289" y="244"/>
                  </a:cubicBezTo>
                  <a:cubicBezTo>
                    <a:pt x="428" y="278"/>
                    <a:pt x="871" y="313"/>
                    <a:pt x="1267" y="313"/>
                  </a:cubicBezTo>
                  <a:cubicBezTo>
                    <a:pt x="2000" y="313"/>
                    <a:pt x="2338" y="267"/>
                    <a:pt x="2221" y="197"/>
                  </a:cubicBezTo>
                  <a:cubicBezTo>
                    <a:pt x="2140" y="139"/>
                    <a:pt x="1301" y="46"/>
                    <a:pt x="580" y="11"/>
                  </a:cubicBezTo>
                  <a:cubicBezTo>
                    <a:pt x="424" y="4"/>
                    <a:pt x="309"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1516000" y="1075200"/>
              <a:ext cx="64650" cy="78725"/>
            </a:xfrm>
            <a:custGeom>
              <a:avLst/>
              <a:gdLst/>
              <a:ahLst/>
              <a:cxnLst/>
              <a:rect l="l" t="t" r="r" b="b"/>
              <a:pathLst>
                <a:path w="2586" h="3149" extrusionOk="0">
                  <a:moveTo>
                    <a:pt x="292" y="0"/>
                  </a:moveTo>
                  <a:cubicBezTo>
                    <a:pt x="13" y="0"/>
                    <a:pt x="1" y="582"/>
                    <a:pt x="269" y="1071"/>
                  </a:cubicBezTo>
                  <a:cubicBezTo>
                    <a:pt x="548" y="1584"/>
                    <a:pt x="1293" y="2305"/>
                    <a:pt x="2166" y="2923"/>
                  </a:cubicBezTo>
                  <a:cubicBezTo>
                    <a:pt x="2407" y="3090"/>
                    <a:pt x="2488" y="3148"/>
                    <a:pt x="2526" y="3148"/>
                  </a:cubicBezTo>
                  <a:cubicBezTo>
                    <a:pt x="2549" y="3148"/>
                    <a:pt x="2556" y="3128"/>
                    <a:pt x="2574" y="3097"/>
                  </a:cubicBezTo>
                  <a:cubicBezTo>
                    <a:pt x="2586" y="3074"/>
                    <a:pt x="2166" y="2597"/>
                    <a:pt x="1631" y="2049"/>
                  </a:cubicBezTo>
                  <a:cubicBezTo>
                    <a:pt x="537" y="920"/>
                    <a:pt x="304" y="594"/>
                    <a:pt x="362" y="221"/>
                  </a:cubicBezTo>
                  <a:cubicBezTo>
                    <a:pt x="397" y="24"/>
                    <a:pt x="385"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1541050" y="1069575"/>
              <a:ext cx="32325" cy="45225"/>
            </a:xfrm>
            <a:custGeom>
              <a:avLst/>
              <a:gdLst/>
              <a:ahLst/>
              <a:cxnLst/>
              <a:rect l="l" t="t" r="r" b="b"/>
              <a:pathLst>
                <a:path w="1293" h="1809" extrusionOk="0">
                  <a:moveTo>
                    <a:pt x="192" y="0"/>
                  </a:moveTo>
                  <a:cubicBezTo>
                    <a:pt x="153" y="0"/>
                    <a:pt x="117" y="28"/>
                    <a:pt x="93" y="86"/>
                  </a:cubicBezTo>
                  <a:cubicBezTo>
                    <a:pt x="0" y="318"/>
                    <a:pt x="338" y="959"/>
                    <a:pt x="838" y="1506"/>
                  </a:cubicBezTo>
                  <a:cubicBezTo>
                    <a:pt x="978" y="1669"/>
                    <a:pt x="1129" y="1809"/>
                    <a:pt x="1176" y="1809"/>
                  </a:cubicBezTo>
                  <a:cubicBezTo>
                    <a:pt x="1292" y="1809"/>
                    <a:pt x="1153" y="1494"/>
                    <a:pt x="745" y="854"/>
                  </a:cubicBezTo>
                  <a:cubicBezTo>
                    <a:pt x="559" y="563"/>
                    <a:pt x="373" y="249"/>
                    <a:pt x="349" y="167"/>
                  </a:cubicBezTo>
                  <a:cubicBezTo>
                    <a:pt x="308" y="57"/>
                    <a:pt x="247"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1987525" y="1443300"/>
              <a:ext cx="19225" cy="24025"/>
            </a:xfrm>
            <a:custGeom>
              <a:avLst/>
              <a:gdLst/>
              <a:ahLst/>
              <a:cxnLst/>
              <a:rect l="l" t="t" r="r" b="b"/>
              <a:pathLst>
                <a:path w="769" h="961" extrusionOk="0">
                  <a:moveTo>
                    <a:pt x="57" y="1"/>
                  </a:moveTo>
                  <a:cubicBezTo>
                    <a:pt x="53" y="1"/>
                    <a:pt x="50" y="2"/>
                    <a:pt x="47" y="4"/>
                  </a:cubicBezTo>
                  <a:cubicBezTo>
                    <a:pt x="0" y="62"/>
                    <a:pt x="129" y="295"/>
                    <a:pt x="443" y="714"/>
                  </a:cubicBezTo>
                  <a:cubicBezTo>
                    <a:pt x="574" y="882"/>
                    <a:pt x="652" y="961"/>
                    <a:pt x="696" y="961"/>
                  </a:cubicBezTo>
                  <a:cubicBezTo>
                    <a:pt x="707" y="961"/>
                    <a:pt x="715" y="956"/>
                    <a:pt x="722" y="947"/>
                  </a:cubicBezTo>
                  <a:cubicBezTo>
                    <a:pt x="769" y="912"/>
                    <a:pt x="757" y="830"/>
                    <a:pt x="687" y="702"/>
                  </a:cubicBezTo>
                  <a:cubicBezTo>
                    <a:pt x="543" y="447"/>
                    <a:pt x="144"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0"/>
          <p:cNvGrpSpPr/>
          <p:nvPr/>
        </p:nvGrpSpPr>
        <p:grpSpPr>
          <a:xfrm rot="9376399">
            <a:off x="-994848" y="2445257"/>
            <a:ext cx="2430954" cy="2301565"/>
            <a:chOff x="1767475" y="503500"/>
            <a:chExt cx="584775" cy="553650"/>
          </a:xfrm>
        </p:grpSpPr>
        <p:sp>
          <p:nvSpPr>
            <p:cNvPr id="920" name="Google Shape;920;p30"/>
            <p:cNvSpPr/>
            <p:nvPr/>
          </p:nvSpPr>
          <p:spPr>
            <a:xfrm>
              <a:off x="2234925" y="654000"/>
              <a:ext cx="63175" cy="14500"/>
            </a:xfrm>
            <a:custGeom>
              <a:avLst/>
              <a:gdLst/>
              <a:ahLst/>
              <a:cxnLst/>
              <a:rect l="l" t="t" r="r" b="b"/>
              <a:pathLst>
                <a:path w="2527" h="580" extrusionOk="0">
                  <a:moveTo>
                    <a:pt x="1141" y="1"/>
                  </a:moveTo>
                  <a:cubicBezTo>
                    <a:pt x="1118" y="1"/>
                    <a:pt x="1095" y="1"/>
                    <a:pt x="1071" y="2"/>
                  </a:cubicBezTo>
                  <a:cubicBezTo>
                    <a:pt x="711" y="14"/>
                    <a:pt x="0" y="177"/>
                    <a:pt x="0" y="246"/>
                  </a:cubicBezTo>
                  <a:cubicBezTo>
                    <a:pt x="0" y="299"/>
                    <a:pt x="55" y="318"/>
                    <a:pt x="292" y="318"/>
                  </a:cubicBezTo>
                  <a:cubicBezTo>
                    <a:pt x="419" y="318"/>
                    <a:pt x="599" y="313"/>
                    <a:pt x="850" y="305"/>
                  </a:cubicBezTo>
                  <a:cubicBezTo>
                    <a:pt x="932" y="301"/>
                    <a:pt x="1010" y="300"/>
                    <a:pt x="1084" y="300"/>
                  </a:cubicBezTo>
                  <a:cubicBezTo>
                    <a:pt x="1550" y="300"/>
                    <a:pt x="1883" y="365"/>
                    <a:pt x="2224" y="526"/>
                  </a:cubicBezTo>
                  <a:cubicBezTo>
                    <a:pt x="2307" y="564"/>
                    <a:pt x="2365" y="580"/>
                    <a:pt x="2400" y="580"/>
                  </a:cubicBezTo>
                  <a:cubicBezTo>
                    <a:pt x="2527" y="580"/>
                    <a:pt x="2360" y="369"/>
                    <a:pt x="2049" y="223"/>
                  </a:cubicBezTo>
                  <a:cubicBezTo>
                    <a:pt x="1757" y="72"/>
                    <a:pt x="1445" y="1"/>
                    <a:pt x="1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1930175" y="735175"/>
              <a:ext cx="27050" cy="11675"/>
            </a:xfrm>
            <a:custGeom>
              <a:avLst/>
              <a:gdLst/>
              <a:ahLst/>
              <a:cxnLst/>
              <a:rect l="l" t="t" r="r" b="b"/>
              <a:pathLst>
                <a:path w="1082" h="467" extrusionOk="0">
                  <a:moveTo>
                    <a:pt x="115" y="1"/>
                  </a:moveTo>
                  <a:cubicBezTo>
                    <a:pt x="107" y="1"/>
                    <a:pt x="100" y="2"/>
                    <a:pt x="94" y="3"/>
                  </a:cubicBezTo>
                  <a:cubicBezTo>
                    <a:pt x="1" y="26"/>
                    <a:pt x="24" y="38"/>
                    <a:pt x="280" y="178"/>
                  </a:cubicBezTo>
                  <a:cubicBezTo>
                    <a:pt x="594" y="339"/>
                    <a:pt x="907" y="466"/>
                    <a:pt x="1007" y="466"/>
                  </a:cubicBezTo>
                  <a:cubicBezTo>
                    <a:pt x="1022" y="466"/>
                    <a:pt x="1032" y="463"/>
                    <a:pt x="1037" y="457"/>
                  </a:cubicBezTo>
                  <a:cubicBezTo>
                    <a:pt x="1082" y="379"/>
                    <a:pt x="302"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200575" y="736975"/>
              <a:ext cx="18950" cy="19900"/>
            </a:xfrm>
            <a:custGeom>
              <a:avLst/>
              <a:gdLst/>
              <a:ahLst/>
              <a:cxnLst/>
              <a:rect l="l" t="t" r="r" b="b"/>
              <a:pathLst>
                <a:path w="758" h="796" extrusionOk="0">
                  <a:moveTo>
                    <a:pt x="676" y="1"/>
                  </a:moveTo>
                  <a:cubicBezTo>
                    <a:pt x="606" y="1"/>
                    <a:pt x="210" y="420"/>
                    <a:pt x="94" y="606"/>
                  </a:cubicBezTo>
                  <a:cubicBezTo>
                    <a:pt x="36" y="699"/>
                    <a:pt x="1" y="781"/>
                    <a:pt x="24" y="793"/>
                  </a:cubicBezTo>
                  <a:cubicBezTo>
                    <a:pt x="27" y="794"/>
                    <a:pt x="31" y="795"/>
                    <a:pt x="35" y="795"/>
                  </a:cubicBezTo>
                  <a:cubicBezTo>
                    <a:pt x="121" y="795"/>
                    <a:pt x="484" y="492"/>
                    <a:pt x="606" y="315"/>
                  </a:cubicBezTo>
                  <a:cubicBezTo>
                    <a:pt x="722" y="117"/>
                    <a:pt x="757" y="1"/>
                    <a:pt x="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064900" y="697850"/>
              <a:ext cx="5900" cy="14525"/>
            </a:xfrm>
            <a:custGeom>
              <a:avLst/>
              <a:gdLst/>
              <a:ahLst/>
              <a:cxnLst/>
              <a:rect l="l" t="t" r="r" b="b"/>
              <a:pathLst>
                <a:path w="236" h="581" extrusionOk="0">
                  <a:moveTo>
                    <a:pt x="157" y="1"/>
                  </a:moveTo>
                  <a:cubicBezTo>
                    <a:pt x="96" y="1"/>
                    <a:pt x="45" y="144"/>
                    <a:pt x="14" y="343"/>
                  </a:cubicBezTo>
                  <a:cubicBezTo>
                    <a:pt x="1" y="501"/>
                    <a:pt x="14" y="581"/>
                    <a:pt x="44" y="581"/>
                  </a:cubicBezTo>
                  <a:cubicBezTo>
                    <a:pt x="67" y="581"/>
                    <a:pt x="101" y="533"/>
                    <a:pt x="142" y="437"/>
                  </a:cubicBezTo>
                  <a:cubicBezTo>
                    <a:pt x="212" y="250"/>
                    <a:pt x="235" y="41"/>
                    <a:pt x="177" y="6"/>
                  </a:cubicBezTo>
                  <a:cubicBezTo>
                    <a:pt x="170" y="2"/>
                    <a:pt x="164" y="1"/>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a:off x="2249775" y="672550"/>
              <a:ext cx="37075" cy="11250"/>
            </a:xfrm>
            <a:custGeom>
              <a:avLst/>
              <a:gdLst/>
              <a:ahLst/>
              <a:cxnLst/>
              <a:rect l="l" t="t" r="r" b="b"/>
              <a:pathLst>
                <a:path w="1483" h="450" extrusionOk="0">
                  <a:moveTo>
                    <a:pt x="692" y="0"/>
                  </a:moveTo>
                  <a:cubicBezTo>
                    <a:pt x="452" y="0"/>
                    <a:pt x="65" y="59"/>
                    <a:pt x="35" y="110"/>
                  </a:cubicBezTo>
                  <a:cubicBezTo>
                    <a:pt x="0" y="168"/>
                    <a:pt x="117" y="203"/>
                    <a:pt x="559" y="249"/>
                  </a:cubicBezTo>
                  <a:cubicBezTo>
                    <a:pt x="815" y="273"/>
                    <a:pt x="1094" y="331"/>
                    <a:pt x="1199" y="389"/>
                  </a:cubicBezTo>
                  <a:cubicBezTo>
                    <a:pt x="1293" y="429"/>
                    <a:pt x="1362" y="449"/>
                    <a:pt x="1406" y="449"/>
                  </a:cubicBezTo>
                  <a:cubicBezTo>
                    <a:pt x="1467" y="449"/>
                    <a:pt x="1482" y="411"/>
                    <a:pt x="1455" y="331"/>
                  </a:cubicBezTo>
                  <a:cubicBezTo>
                    <a:pt x="1397" y="203"/>
                    <a:pt x="1036" y="17"/>
                    <a:pt x="792" y="5"/>
                  </a:cubicBezTo>
                  <a:cubicBezTo>
                    <a:pt x="763" y="2"/>
                    <a:pt x="730" y="0"/>
                    <a:pt x="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a:off x="2262575" y="691675"/>
              <a:ext cx="19950" cy="6450"/>
            </a:xfrm>
            <a:custGeom>
              <a:avLst/>
              <a:gdLst/>
              <a:ahLst/>
              <a:cxnLst/>
              <a:rect l="l" t="t" r="r" b="b"/>
              <a:pathLst>
                <a:path w="798" h="258" extrusionOk="0">
                  <a:moveTo>
                    <a:pt x="66" y="1"/>
                  </a:moveTo>
                  <a:cubicBezTo>
                    <a:pt x="44" y="1"/>
                    <a:pt x="29" y="3"/>
                    <a:pt x="24" y="8"/>
                  </a:cubicBezTo>
                  <a:cubicBezTo>
                    <a:pt x="0" y="67"/>
                    <a:pt x="187" y="160"/>
                    <a:pt x="454" y="230"/>
                  </a:cubicBezTo>
                  <a:cubicBezTo>
                    <a:pt x="527" y="249"/>
                    <a:pt x="590" y="258"/>
                    <a:pt x="639" y="258"/>
                  </a:cubicBezTo>
                  <a:cubicBezTo>
                    <a:pt x="764" y="258"/>
                    <a:pt x="797" y="203"/>
                    <a:pt x="664" y="136"/>
                  </a:cubicBezTo>
                  <a:cubicBezTo>
                    <a:pt x="555" y="77"/>
                    <a:pt x="194"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a:off x="2082700" y="894125"/>
              <a:ext cx="10500" cy="22050"/>
            </a:xfrm>
            <a:custGeom>
              <a:avLst/>
              <a:gdLst/>
              <a:ahLst/>
              <a:cxnLst/>
              <a:rect l="l" t="t" r="r" b="b"/>
              <a:pathLst>
                <a:path w="420" h="882" extrusionOk="0">
                  <a:moveTo>
                    <a:pt x="96" y="1"/>
                  </a:moveTo>
                  <a:cubicBezTo>
                    <a:pt x="61" y="1"/>
                    <a:pt x="31" y="36"/>
                    <a:pt x="12" y="107"/>
                  </a:cubicBezTo>
                  <a:cubicBezTo>
                    <a:pt x="0" y="188"/>
                    <a:pt x="35" y="304"/>
                    <a:pt x="198" y="665"/>
                  </a:cubicBezTo>
                  <a:cubicBezTo>
                    <a:pt x="253" y="802"/>
                    <a:pt x="322" y="882"/>
                    <a:pt x="366" y="882"/>
                  </a:cubicBezTo>
                  <a:cubicBezTo>
                    <a:pt x="378" y="882"/>
                    <a:pt x="389" y="876"/>
                    <a:pt x="396" y="863"/>
                  </a:cubicBezTo>
                  <a:cubicBezTo>
                    <a:pt x="420" y="828"/>
                    <a:pt x="257" y="188"/>
                    <a:pt x="187" y="72"/>
                  </a:cubicBezTo>
                  <a:cubicBezTo>
                    <a:pt x="155" y="24"/>
                    <a:pt x="124"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0"/>
            <p:cNvSpPr/>
            <p:nvPr/>
          </p:nvSpPr>
          <p:spPr>
            <a:xfrm>
              <a:off x="1791650" y="725850"/>
              <a:ext cx="57650" cy="36125"/>
            </a:xfrm>
            <a:custGeom>
              <a:avLst/>
              <a:gdLst/>
              <a:ahLst/>
              <a:cxnLst/>
              <a:rect l="l" t="t" r="r" b="b"/>
              <a:pathLst>
                <a:path w="2306" h="1445" extrusionOk="0">
                  <a:moveTo>
                    <a:pt x="108" y="1"/>
                  </a:moveTo>
                  <a:cubicBezTo>
                    <a:pt x="94" y="1"/>
                    <a:pt x="83" y="10"/>
                    <a:pt x="70" y="27"/>
                  </a:cubicBezTo>
                  <a:cubicBezTo>
                    <a:pt x="0" y="132"/>
                    <a:pt x="280" y="516"/>
                    <a:pt x="664" y="842"/>
                  </a:cubicBezTo>
                  <a:cubicBezTo>
                    <a:pt x="966" y="1098"/>
                    <a:pt x="1572" y="1366"/>
                    <a:pt x="2026" y="1436"/>
                  </a:cubicBezTo>
                  <a:cubicBezTo>
                    <a:pt x="2084" y="1441"/>
                    <a:pt x="2142" y="1444"/>
                    <a:pt x="2187" y="1444"/>
                  </a:cubicBezTo>
                  <a:cubicBezTo>
                    <a:pt x="2233" y="1444"/>
                    <a:pt x="2265" y="1441"/>
                    <a:pt x="2270" y="1436"/>
                  </a:cubicBezTo>
                  <a:cubicBezTo>
                    <a:pt x="2305" y="1377"/>
                    <a:pt x="1968" y="1144"/>
                    <a:pt x="1572" y="947"/>
                  </a:cubicBezTo>
                  <a:cubicBezTo>
                    <a:pt x="1199" y="772"/>
                    <a:pt x="559" y="353"/>
                    <a:pt x="245" y="97"/>
                  </a:cubicBezTo>
                  <a:cubicBezTo>
                    <a:pt x="170" y="30"/>
                    <a:pt x="134"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1842275" y="920225"/>
              <a:ext cx="51250" cy="12500"/>
            </a:xfrm>
            <a:custGeom>
              <a:avLst/>
              <a:gdLst/>
              <a:ahLst/>
              <a:cxnLst/>
              <a:rect l="l" t="t" r="r" b="b"/>
              <a:pathLst>
                <a:path w="2050" h="500" extrusionOk="0">
                  <a:moveTo>
                    <a:pt x="66" y="0"/>
                  </a:moveTo>
                  <a:cubicBezTo>
                    <a:pt x="45" y="0"/>
                    <a:pt x="35" y="15"/>
                    <a:pt x="24" y="41"/>
                  </a:cubicBezTo>
                  <a:cubicBezTo>
                    <a:pt x="1" y="87"/>
                    <a:pt x="36" y="145"/>
                    <a:pt x="94" y="204"/>
                  </a:cubicBezTo>
                  <a:cubicBezTo>
                    <a:pt x="257" y="355"/>
                    <a:pt x="490" y="448"/>
                    <a:pt x="839" y="483"/>
                  </a:cubicBezTo>
                  <a:cubicBezTo>
                    <a:pt x="931" y="494"/>
                    <a:pt x="1042" y="499"/>
                    <a:pt x="1159" y="499"/>
                  </a:cubicBezTo>
                  <a:cubicBezTo>
                    <a:pt x="1517" y="499"/>
                    <a:pt x="1927" y="451"/>
                    <a:pt x="1980" y="390"/>
                  </a:cubicBezTo>
                  <a:cubicBezTo>
                    <a:pt x="2050" y="308"/>
                    <a:pt x="1934" y="297"/>
                    <a:pt x="1340" y="285"/>
                  </a:cubicBezTo>
                  <a:cubicBezTo>
                    <a:pt x="781" y="285"/>
                    <a:pt x="455" y="227"/>
                    <a:pt x="222" y="75"/>
                  </a:cubicBezTo>
                  <a:cubicBezTo>
                    <a:pt x="138" y="23"/>
                    <a:pt x="93"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1767475" y="503500"/>
              <a:ext cx="584775" cy="553650"/>
            </a:xfrm>
            <a:custGeom>
              <a:avLst/>
              <a:gdLst/>
              <a:ahLst/>
              <a:cxnLst/>
              <a:rect l="l" t="t" r="r" b="b"/>
              <a:pathLst>
                <a:path w="23391" h="22146" extrusionOk="0">
                  <a:moveTo>
                    <a:pt x="9410" y="324"/>
                  </a:moveTo>
                  <a:cubicBezTo>
                    <a:pt x="9874" y="324"/>
                    <a:pt x="10329" y="483"/>
                    <a:pt x="11049" y="864"/>
                  </a:cubicBezTo>
                  <a:cubicBezTo>
                    <a:pt x="11748" y="1237"/>
                    <a:pt x="12016" y="1330"/>
                    <a:pt x="12668" y="1446"/>
                  </a:cubicBezTo>
                  <a:cubicBezTo>
                    <a:pt x="13320" y="1563"/>
                    <a:pt x="13541" y="1644"/>
                    <a:pt x="13867" y="1842"/>
                  </a:cubicBezTo>
                  <a:cubicBezTo>
                    <a:pt x="14658" y="2331"/>
                    <a:pt x="15101" y="3228"/>
                    <a:pt x="14996" y="4136"/>
                  </a:cubicBezTo>
                  <a:cubicBezTo>
                    <a:pt x="14891" y="4986"/>
                    <a:pt x="14367" y="6185"/>
                    <a:pt x="13098" y="8420"/>
                  </a:cubicBezTo>
                  <a:cubicBezTo>
                    <a:pt x="12621" y="9282"/>
                    <a:pt x="12225" y="10073"/>
                    <a:pt x="12179" y="10295"/>
                  </a:cubicBezTo>
                  <a:cubicBezTo>
                    <a:pt x="12170" y="10320"/>
                    <a:pt x="12162" y="10339"/>
                    <a:pt x="12158" y="10339"/>
                  </a:cubicBezTo>
                  <a:cubicBezTo>
                    <a:pt x="12156" y="10339"/>
                    <a:pt x="12155" y="10336"/>
                    <a:pt x="12155" y="10330"/>
                  </a:cubicBezTo>
                  <a:cubicBezTo>
                    <a:pt x="12144" y="10318"/>
                    <a:pt x="12225" y="9887"/>
                    <a:pt x="12318" y="9386"/>
                  </a:cubicBezTo>
                  <a:cubicBezTo>
                    <a:pt x="12540" y="8257"/>
                    <a:pt x="12598" y="7780"/>
                    <a:pt x="12563" y="7349"/>
                  </a:cubicBezTo>
                  <a:cubicBezTo>
                    <a:pt x="12535" y="6835"/>
                    <a:pt x="12371" y="6538"/>
                    <a:pt x="12139" y="6538"/>
                  </a:cubicBezTo>
                  <a:cubicBezTo>
                    <a:pt x="12082" y="6538"/>
                    <a:pt x="12022" y="6556"/>
                    <a:pt x="11957" y="6592"/>
                  </a:cubicBezTo>
                  <a:cubicBezTo>
                    <a:pt x="11585" y="6814"/>
                    <a:pt x="11306" y="8187"/>
                    <a:pt x="11375" y="9398"/>
                  </a:cubicBezTo>
                  <a:lnTo>
                    <a:pt x="11410" y="9852"/>
                  </a:lnTo>
                  <a:lnTo>
                    <a:pt x="11340" y="9573"/>
                  </a:lnTo>
                  <a:cubicBezTo>
                    <a:pt x="11247" y="9235"/>
                    <a:pt x="11038" y="7954"/>
                    <a:pt x="11014" y="7675"/>
                  </a:cubicBezTo>
                  <a:cubicBezTo>
                    <a:pt x="11007" y="7525"/>
                    <a:pt x="10972" y="7445"/>
                    <a:pt x="10929" y="7445"/>
                  </a:cubicBezTo>
                  <a:cubicBezTo>
                    <a:pt x="10908" y="7445"/>
                    <a:pt x="10886" y="7463"/>
                    <a:pt x="10863" y="7500"/>
                  </a:cubicBezTo>
                  <a:cubicBezTo>
                    <a:pt x="10770" y="7652"/>
                    <a:pt x="10840" y="8711"/>
                    <a:pt x="11003" y="9736"/>
                  </a:cubicBezTo>
                  <a:cubicBezTo>
                    <a:pt x="11026" y="9887"/>
                    <a:pt x="11049" y="10004"/>
                    <a:pt x="11038" y="10004"/>
                  </a:cubicBezTo>
                  <a:cubicBezTo>
                    <a:pt x="11038" y="9992"/>
                    <a:pt x="10945" y="9829"/>
                    <a:pt x="10851" y="9619"/>
                  </a:cubicBezTo>
                  <a:cubicBezTo>
                    <a:pt x="10758" y="9410"/>
                    <a:pt x="10386" y="8711"/>
                    <a:pt x="10025" y="8059"/>
                  </a:cubicBezTo>
                  <a:cubicBezTo>
                    <a:pt x="9222" y="6557"/>
                    <a:pt x="8931" y="5929"/>
                    <a:pt x="8372" y="4473"/>
                  </a:cubicBezTo>
                  <a:cubicBezTo>
                    <a:pt x="7592" y="2424"/>
                    <a:pt x="7499" y="2122"/>
                    <a:pt x="7557" y="1656"/>
                  </a:cubicBezTo>
                  <a:cubicBezTo>
                    <a:pt x="7568" y="1446"/>
                    <a:pt x="7615" y="1342"/>
                    <a:pt x="7755" y="1109"/>
                  </a:cubicBezTo>
                  <a:cubicBezTo>
                    <a:pt x="7987" y="725"/>
                    <a:pt x="8325" y="515"/>
                    <a:pt x="8872" y="387"/>
                  </a:cubicBezTo>
                  <a:cubicBezTo>
                    <a:pt x="9062" y="346"/>
                    <a:pt x="9237" y="324"/>
                    <a:pt x="9410" y="324"/>
                  </a:cubicBezTo>
                  <a:close/>
                  <a:moveTo>
                    <a:pt x="12106" y="6818"/>
                  </a:moveTo>
                  <a:cubicBezTo>
                    <a:pt x="12159" y="6818"/>
                    <a:pt x="12196" y="6917"/>
                    <a:pt x="12237" y="7128"/>
                  </a:cubicBezTo>
                  <a:cubicBezTo>
                    <a:pt x="12318" y="7535"/>
                    <a:pt x="12283" y="8071"/>
                    <a:pt x="12062" y="9340"/>
                  </a:cubicBezTo>
                  <a:cubicBezTo>
                    <a:pt x="11969" y="9899"/>
                    <a:pt x="11876" y="10434"/>
                    <a:pt x="11864" y="10527"/>
                  </a:cubicBezTo>
                  <a:cubicBezTo>
                    <a:pt x="11853" y="10615"/>
                    <a:pt x="11832" y="10692"/>
                    <a:pt x="11830" y="10692"/>
                  </a:cubicBezTo>
                  <a:cubicBezTo>
                    <a:pt x="11830" y="10692"/>
                    <a:pt x="11829" y="10691"/>
                    <a:pt x="11829" y="10690"/>
                  </a:cubicBezTo>
                  <a:cubicBezTo>
                    <a:pt x="11783" y="10667"/>
                    <a:pt x="11643" y="9340"/>
                    <a:pt x="11643" y="8944"/>
                  </a:cubicBezTo>
                  <a:cubicBezTo>
                    <a:pt x="11620" y="8083"/>
                    <a:pt x="11748" y="7303"/>
                    <a:pt x="11957" y="6965"/>
                  </a:cubicBezTo>
                  <a:cubicBezTo>
                    <a:pt x="12020" y="6868"/>
                    <a:pt x="12067" y="6818"/>
                    <a:pt x="12106" y="6818"/>
                  </a:cubicBezTo>
                  <a:close/>
                  <a:moveTo>
                    <a:pt x="3130" y="5230"/>
                  </a:moveTo>
                  <a:cubicBezTo>
                    <a:pt x="3146" y="5230"/>
                    <a:pt x="3163" y="5230"/>
                    <a:pt x="3179" y="5230"/>
                  </a:cubicBezTo>
                  <a:cubicBezTo>
                    <a:pt x="3668" y="5230"/>
                    <a:pt x="4076" y="5347"/>
                    <a:pt x="5030" y="5742"/>
                  </a:cubicBezTo>
                  <a:cubicBezTo>
                    <a:pt x="5892" y="6103"/>
                    <a:pt x="5962" y="6115"/>
                    <a:pt x="7010" y="6313"/>
                  </a:cubicBezTo>
                  <a:cubicBezTo>
                    <a:pt x="7533" y="6406"/>
                    <a:pt x="8220" y="6953"/>
                    <a:pt x="8907" y="7850"/>
                  </a:cubicBezTo>
                  <a:cubicBezTo>
                    <a:pt x="9396" y="8467"/>
                    <a:pt x="10467" y="10178"/>
                    <a:pt x="10397" y="10201"/>
                  </a:cubicBezTo>
                  <a:cubicBezTo>
                    <a:pt x="10386" y="10201"/>
                    <a:pt x="10211" y="10038"/>
                    <a:pt x="10002" y="9829"/>
                  </a:cubicBezTo>
                  <a:cubicBezTo>
                    <a:pt x="9358" y="9174"/>
                    <a:pt x="8694" y="8626"/>
                    <a:pt x="8552" y="8626"/>
                  </a:cubicBezTo>
                  <a:cubicBezTo>
                    <a:pt x="8545" y="8626"/>
                    <a:pt x="8539" y="8627"/>
                    <a:pt x="8535" y="8630"/>
                  </a:cubicBezTo>
                  <a:cubicBezTo>
                    <a:pt x="8511" y="8653"/>
                    <a:pt x="8674" y="8851"/>
                    <a:pt x="8942" y="9130"/>
                  </a:cubicBezTo>
                  <a:cubicBezTo>
                    <a:pt x="9423" y="9623"/>
                    <a:pt x="10367" y="10691"/>
                    <a:pt x="10341" y="10691"/>
                  </a:cubicBezTo>
                  <a:cubicBezTo>
                    <a:pt x="10341" y="10691"/>
                    <a:pt x="10340" y="10691"/>
                    <a:pt x="10339" y="10690"/>
                  </a:cubicBezTo>
                  <a:cubicBezTo>
                    <a:pt x="10316" y="10679"/>
                    <a:pt x="10071" y="10481"/>
                    <a:pt x="9792" y="10248"/>
                  </a:cubicBezTo>
                  <a:cubicBezTo>
                    <a:pt x="9513" y="10027"/>
                    <a:pt x="9035" y="9654"/>
                    <a:pt x="8733" y="9433"/>
                  </a:cubicBezTo>
                  <a:cubicBezTo>
                    <a:pt x="7902" y="8821"/>
                    <a:pt x="7203" y="8518"/>
                    <a:pt x="6631" y="8518"/>
                  </a:cubicBezTo>
                  <a:cubicBezTo>
                    <a:pt x="6440" y="8518"/>
                    <a:pt x="6264" y="8551"/>
                    <a:pt x="6101" y="8618"/>
                  </a:cubicBezTo>
                  <a:cubicBezTo>
                    <a:pt x="5927" y="8700"/>
                    <a:pt x="5869" y="8746"/>
                    <a:pt x="5764" y="8921"/>
                  </a:cubicBezTo>
                  <a:cubicBezTo>
                    <a:pt x="5612" y="9177"/>
                    <a:pt x="5601" y="9352"/>
                    <a:pt x="5729" y="9596"/>
                  </a:cubicBezTo>
                  <a:cubicBezTo>
                    <a:pt x="5857" y="9841"/>
                    <a:pt x="6299" y="10085"/>
                    <a:pt x="7173" y="10399"/>
                  </a:cubicBezTo>
                  <a:cubicBezTo>
                    <a:pt x="7848" y="10644"/>
                    <a:pt x="8814" y="11051"/>
                    <a:pt x="8826" y="11098"/>
                  </a:cubicBezTo>
                  <a:cubicBezTo>
                    <a:pt x="8826" y="11099"/>
                    <a:pt x="8824" y="11099"/>
                    <a:pt x="8821" y="11099"/>
                  </a:cubicBezTo>
                  <a:cubicBezTo>
                    <a:pt x="8779" y="11099"/>
                    <a:pt x="8436" y="11021"/>
                    <a:pt x="8011" y="10923"/>
                  </a:cubicBezTo>
                  <a:cubicBezTo>
                    <a:pt x="7035" y="10685"/>
                    <a:pt x="6236" y="10520"/>
                    <a:pt x="6057" y="10520"/>
                  </a:cubicBezTo>
                  <a:cubicBezTo>
                    <a:pt x="6035" y="10520"/>
                    <a:pt x="6022" y="10522"/>
                    <a:pt x="6020" y="10527"/>
                  </a:cubicBezTo>
                  <a:cubicBezTo>
                    <a:pt x="5973" y="10597"/>
                    <a:pt x="6416" y="10760"/>
                    <a:pt x="7475" y="11063"/>
                  </a:cubicBezTo>
                  <a:cubicBezTo>
                    <a:pt x="8919" y="11482"/>
                    <a:pt x="9524" y="11668"/>
                    <a:pt x="9466" y="11680"/>
                  </a:cubicBezTo>
                  <a:cubicBezTo>
                    <a:pt x="9341" y="11701"/>
                    <a:pt x="7967" y="11740"/>
                    <a:pt x="7291" y="11740"/>
                  </a:cubicBezTo>
                  <a:cubicBezTo>
                    <a:pt x="7209" y="11740"/>
                    <a:pt x="7137" y="11740"/>
                    <a:pt x="7079" y="11738"/>
                  </a:cubicBezTo>
                  <a:cubicBezTo>
                    <a:pt x="5182" y="11703"/>
                    <a:pt x="3307" y="11319"/>
                    <a:pt x="2073" y="10725"/>
                  </a:cubicBezTo>
                  <a:cubicBezTo>
                    <a:pt x="1852" y="10609"/>
                    <a:pt x="1642" y="10504"/>
                    <a:pt x="1608" y="10481"/>
                  </a:cubicBezTo>
                  <a:cubicBezTo>
                    <a:pt x="1107" y="10108"/>
                    <a:pt x="897" y="9899"/>
                    <a:pt x="711" y="9584"/>
                  </a:cubicBezTo>
                  <a:cubicBezTo>
                    <a:pt x="362" y="9014"/>
                    <a:pt x="432" y="8292"/>
                    <a:pt x="956" y="6988"/>
                  </a:cubicBezTo>
                  <a:cubicBezTo>
                    <a:pt x="1258" y="6266"/>
                    <a:pt x="1584" y="5766"/>
                    <a:pt x="1910" y="5556"/>
                  </a:cubicBezTo>
                  <a:cubicBezTo>
                    <a:pt x="2201" y="5366"/>
                    <a:pt x="2718" y="5230"/>
                    <a:pt x="3130" y="5230"/>
                  </a:cubicBezTo>
                  <a:close/>
                  <a:moveTo>
                    <a:pt x="6646" y="8867"/>
                  </a:moveTo>
                  <a:cubicBezTo>
                    <a:pt x="6749" y="8867"/>
                    <a:pt x="6860" y="8877"/>
                    <a:pt x="6975" y="8898"/>
                  </a:cubicBezTo>
                  <a:cubicBezTo>
                    <a:pt x="7382" y="8979"/>
                    <a:pt x="8185" y="9468"/>
                    <a:pt x="9408" y="10388"/>
                  </a:cubicBezTo>
                  <a:cubicBezTo>
                    <a:pt x="10502" y="11226"/>
                    <a:pt x="10956" y="11587"/>
                    <a:pt x="11294" y="11925"/>
                  </a:cubicBezTo>
                  <a:lnTo>
                    <a:pt x="11527" y="12157"/>
                  </a:lnTo>
                  <a:lnTo>
                    <a:pt x="11224" y="12018"/>
                  </a:lnTo>
                  <a:cubicBezTo>
                    <a:pt x="11061" y="11936"/>
                    <a:pt x="10537" y="11657"/>
                    <a:pt x="10060" y="11389"/>
                  </a:cubicBezTo>
                  <a:cubicBezTo>
                    <a:pt x="9059" y="10819"/>
                    <a:pt x="8279" y="10458"/>
                    <a:pt x="7289" y="10097"/>
                  </a:cubicBezTo>
                  <a:cubicBezTo>
                    <a:pt x="6264" y="9724"/>
                    <a:pt x="5904" y="9480"/>
                    <a:pt x="5962" y="9200"/>
                  </a:cubicBezTo>
                  <a:cubicBezTo>
                    <a:pt x="6007" y="8991"/>
                    <a:pt x="6280" y="8867"/>
                    <a:pt x="6646" y="8867"/>
                  </a:cubicBezTo>
                  <a:close/>
                  <a:moveTo>
                    <a:pt x="18205" y="8687"/>
                  </a:moveTo>
                  <a:cubicBezTo>
                    <a:pt x="18289" y="8687"/>
                    <a:pt x="18368" y="8703"/>
                    <a:pt x="18442" y="8735"/>
                  </a:cubicBezTo>
                  <a:cubicBezTo>
                    <a:pt x="18570" y="8793"/>
                    <a:pt x="18594" y="8828"/>
                    <a:pt x="18640" y="9002"/>
                  </a:cubicBezTo>
                  <a:cubicBezTo>
                    <a:pt x="18757" y="9515"/>
                    <a:pt x="18372" y="10027"/>
                    <a:pt x="17325" y="10737"/>
                  </a:cubicBezTo>
                  <a:cubicBezTo>
                    <a:pt x="16184" y="11517"/>
                    <a:pt x="15264" y="11866"/>
                    <a:pt x="13785" y="12064"/>
                  </a:cubicBezTo>
                  <a:cubicBezTo>
                    <a:pt x="13378" y="12111"/>
                    <a:pt x="12901" y="12204"/>
                    <a:pt x="12714" y="12251"/>
                  </a:cubicBezTo>
                  <a:cubicBezTo>
                    <a:pt x="12590" y="12285"/>
                    <a:pt x="12511" y="12305"/>
                    <a:pt x="12477" y="12305"/>
                  </a:cubicBezTo>
                  <a:cubicBezTo>
                    <a:pt x="12419" y="12305"/>
                    <a:pt x="12493" y="12246"/>
                    <a:pt x="12691" y="12099"/>
                  </a:cubicBezTo>
                  <a:cubicBezTo>
                    <a:pt x="12761" y="12053"/>
                    <a:pt x="13145" y="11878"/>
                    <a:pt x="13552" y="11715"/>
                  </a:cubicBezTo>
                  <a:cubicBezTo>
                    <a:pt x="14845" y="11203"/>
                    <a:pt x="15113" y="11040"/>
                    <a:pt x="16137" y="10085"/>
                  </a:cubicBezTo>
                  <a:cubicBezTo>
                    <a:pt x="17211" y="9088"/>
                    <a:pt x="17787" y="8687"/>
                    <a:pt x="18205" y="8687"/>
                  </a:cubicBezTo>
                  <a:close/>
                  <a:moveTo>
                    <a:pt x="11339" y="12695"/>
                  </a:moveTo>
                  <a:cubicBezTo>
                    <a:pt x="11391" y="12695"/>
                    <a:pt x="11419" y="12702"/>
                    <a:pt x="11410" y="12716"/>
                  </a:cubicBezTo>
                  <a:cubicBezTo>
                    <a:pt x="11399" y="12728"/>
                    <a:pt x="11224" y="12821"/>
                    <a:pt x="11014" y="12937"/>
                  </a:cubicBezTo>
                  <a:cubicBezTo>
                    <a:pt x="10549" y="13170"/>
                    <a:pt x="9943" y="13578"/>
                    <a:pt x="9315" y="14078"/>
                  </a:cubicBezTo>
                  <a:cubicBezTo>
                    <a:pt x="8721" y="14544"/>
                    <a:pt x="8476" y="14684"/>
                    <a:pt x="8220" y="14695"/>
                  </a:cubicBezTo>
                  <a:cubicBezTo>
                    <a:pt x="8174" y="14700"/>
                    <a:pt x="8134" y="14702"/>
                    <a:pt x="8100" y="14702"/>
                  </a:cubicBezTo>
                  <a:cubicBezTo>
                    <a:pt x="7945" y="14702"/>
                    <a:pt x="7906" y="14654"/>
                    <a:pt x="7906" y="14521"/>
                  </a:cubicBezTo>
                  <a:cubicBezTo>
                    <a:pt x="7894" y="14067"/>
                    <a:pt x="9256" y="13182"/>
                    <a:pt x="10502" y="12833"/>
                  </a:cubicBezTo>
                  <a:cubicBezTo>
                    <a:pt x="10799" y="12754"/>
                    <a:pt x="11181" y="12695"/>
                    <a:pt x="11339" y="12695"/>
                  </a:cubicBezTo>
                  <a:close/>
                  <a:moveTo>
                    <a:pt x="19867" y="5305"/>
                  </a:moveTo>
                  <a:cubicBezTo>
                    <a:pt x="20692" y="5305"/>
                    <a:pt x="21348" y="5540"/>
                    <a:pt x="21644" y="6034"/>
                  </a:cubicBezTo>
                  <a:cubicBezTo>
                    <a:pt x="21865" y="6406"/>
                    <a:pt x="21923" y="6790"/>
                    <a:pt x="21865" y="7652"/>
                  </a:cubicBezTo>
                  <a:cubicBezTo>
                    <a:pt x="21795" y="8653"/>
                    <a:pt x="21888" y="9142"/>
                    <a:pt x="22307" y="9945"/>
                  </a:cubicBezTo>
                  <a:cubicBezTo>
                    <a:pt x="22913" y="11086"/>
                    <a:pt x="23053" y="11494"/>
                    <a:pt x="22994" y="12076"/>
                  </a:cubicBezTo>
                  <a:cubicBezTo>
                    <a:pt x="22948" y="12553"/>
                    <a:pt x="22808" y="12891"/>
                    <a:pt x="22470" y="13391"/>
                  </a:cubicBezTo>
                  <a:cubicBezTo>
                    <a:pt x="22133" y="13892"/>
                    <a:pt x="21807" y="14195"/>
                    <a:pt x="21236" y="14544"/>
                  </a:cubicBezTo>
                  <a:cubicBezTo>
                    <a:pt x="20469" y="14992"/>
                    <a:pt x="19630" y="15210"/>
                    <a:pt x="18623" y="15210"/>
                  </a:cubicBezTo>
                  <a:cubicBezTo>
                    <a:pt x="18347" y="15210"/>
                    <a:pt x="18058" y="15194"/>
                    <a:pt x="17755" y="15161"/>
                  </a:cubicBezTo>
                  <a:cubicBezTo>
                    <a:pt x="16696" y="15045"/>
                    <a:pt x="15578" y="14719"/>
                    <a:pt x="14472" y="14195"/>
                  </a:cubicBezTo>
                  <a:cubicBezTo>
                    <a:pt x="14204" y="14067"/>
                    <a:pt x="13704" y="13811"/>
                    <a:pt x="13378" y="13624"/>
                  </a:cubicBezTo>
                  <a:lnTo>
                    <a:pt x="12772" y="13275"/>
                  </a:lnTo>
                  <a:lnTo>
                    <a:pt x="13145" y="13403"/>
                  </a:lnTo>
                  <a:cubicBezTo>
                    <a:pt x="14198" y="13780"/>
                    <a:pt x="15293" y="13999"/>
                    <a:pt x="16159" y="13999"/>
                  </a:cubicBezTo>
                  <a:cubicBezTo>
                    <a:pt x="16203" y="13999"/>
                    <a:pt x="16246" y="13998"/>
                    <a:pt x="16288" y="13997"/>
                  </a:cubicBezTo>
                  <a:cubicBezTo>
                    <a:pt x="16673" y="13997"/>
                    <a:pt x="16754" y="13974"/>
                    <a:pt x="16684" y="13880"/>
                  </a:cubicBezTo>
                  <a:cubicBezTo>
                    <a:pt x="16661" y="13846"/>
                    <a:pt x="16428" y="13799"/>
                    <a:pt x="16137" y="13764"/>
                  </a:cubicBezTo>
                  <a:cubicBezTo>
                    <a:pt x="15485" y="13694"/>
                    <a:pt x="15078" y="13613"/>
                    <a:pt x="14379" y="13438"/>
                  </a:cubicBezTo>
                  <a:cubicBezTo>
                    <a:pt x="13867" y="13322"/>
                    <a:pt x="12924" y="13007"/>
                    <a:pt x="12796" y="12937"/>
                  </a:cubicBezTo>
                  <a:cubicBezTo>
                    <a:pt x="12784" y="12926"/>
                    <a:pt x="12834" y="12920"/>
                    <a:pt x="12922" y="12920"/>
                  </a:cubicBezTo>
                  <a:cubicBezTo>
                    <a:pt x="13011" y="12920"/>
                    <a:pt x="13139" y="12926"/>
                    <a:pt x="13285" y="12937"/>
                  </a:cubicBezTo>
                  <a:cubicBezTo>
                    <a:pt x="13587" y="12961"/>
                    <a:pt x="13929" y="12971"/>
                    <a:pt x="14252" y="12971"/>
                  </a:cubicBezTo>
                  <a:cubicBezTo>
                    <a:pt x="14898" y="12971"/>
                    <a:pt x="15470" y="12930"/>
                    <a:pt x="15508" y="12868"/>
                  </a:cubicBezTo>
                  <a:cubicBezTo>
                    <a:pt x="15543" y="12809"/>
                    <a:pt x="15439" y="12798"/>
                    <a:pt x="14658" y="12786"/>
                  </a:cubicBezTo>
                  <a:cubicBezTo>
                    <a:pt x="13960" y="12774"/>
                    <a:pt x="12784" y="12670"/>
                    <a:pt x="12691" y="12611"/>
                  </a:cubicBezTo>
                  <a:cubicBezTo>
                    <a:pt x="12621" y="12565"/>
                    <a:pt x="13005" y="12483"/>
                    <a:pt x="13855" y="12355"/>
                  </a:cubicBezTo>
                  <a:cubicBezTo>
                    <a:pt x="15590" y="12111"/>
                    <a:pt x="16614" y="11703"/>
                    <a:pt x="17767" y="10807"/>
                  </a:cubicBezTo>
                  <a:cubicBezTo>
                    <a:pt x="18396" y="10318"/>
                    <a:pt x="18733" y="9910"/>
                    <a:pt x="18850" y="9491"/>
                  </a:cubicBezTo>
                  <a:cubicBezTo>
                    <a:pt x="18943" y="9154"/>
                    <a:pt x="18873" y="8828"/>
                    <a:pt x="18663" y="8665"/>
                  </a:cubicBezTo>
                  <a:cubicBezTo>
                    <a:pt x="18493" y="8539"/>
                    <a:pt x="18384" y="8489"/>
                    <a:pt x="18226" y="8489"/>
                  </a:cubicBezTo>
                  <a:cubicBezTo>
                    <a:pt x="18179" y="8489"/>
                    <a:pt x="18128" y="8494"/>
                    <a:pt x="18070" y="8502"/>
                  </a:cubicBezTo>
                  <a:cubicBezTo>
                    <a:pt x="17569" y="8583"/>
                    <a:pt x="17150" y="8863"/>
                    <a:pt x="15986" y="9910"/>
                  </a:cubicBezTo>
                  <a:cubicBezTo>
                    <a:pt x="15031" y="10760"/>
                    <a:pt x="14600" y="11040"/>
                    <a:pt x="13599" y="11436"/>
                  </a:cubicBezTo>
                  <a:cubicBezTo>
                    <a:pt x="13192" y="11599"/>
                    <a:pt x="12807" y="11750"/>
                    <a:pt x="12749" y="11785"/>
                  </a:cubicBezTo>
                  <a:cubicBezTo>
                    <a:pt x="12717" y="11798"/>
                    <a:pt x="12694" y="11806"/>
                    <a:pt x="12684" y="11806"/>
                  </a:cubicBezTo>
                  <a:cubicBezTo>
                    <a:pt x="12655" y="11806"/>
                    <a:pt x="12706" y="11749"/>
                    <a:pt x="12866" y="11564"/>
                  </a:cubicBezTo>
                  <a:cubicBezTo>
                    <a:pt x="13366" y="10993"/>
                    <a:pt x="13983" y="10434"/>
                    <a:pt x="14752" y="9875"/>
                  </a:cubicBezTo>
                  <a:cubicBezTo>
                    <a:pt x="15066" y="9654"/>
                    <a:pt x="15310" y="9456"/>
                    <a:pt x="15310" y="9433"/>
                  </a:cubicBezTo>
                  <a:cubicBezTo>
                    <a:pt x="15304" y="9408"/>
                    <a:pt x="15282" y="9396"/>
                    <a:pt x="15247" y="9396"/>
                  </a:cubicBezTo>
                  <a:cubicBezTo>
                    <a:pt x="14928" y="9396"/>
                    <a:pt x="13528" y="10393"/>
                    <a:pt x="12772" y="11191"/>
                  </a:cubicBezTo>
                  <a:cubicBezTo>
                    <a:pt x="12615" y="11356"/>
                    <a:pt x="12545" y="11424"/>
                    <a:pt x="12524" y="11424"/>
                  </a:cubicBezTo>
                  <a:cubicBezTo>
                    <a:pt x="12512" y="11424"/>
                    <a:pt x="12515" y="11403"/>
                    <a:pt x="12528" y="11366"/>
                  </a:cubicBezTo>
                  <a:cubicBezTo>
                    <a:pt x="12563" y="11249"/>
                    <a:pt x="13075" y="10458"/>
                    <a:pt x="13681" y="9608"/>
                  </a:cubicBezTo>
                  <a:cubicBezTo>
                    <a:pt x="13925" y="9258"/>
                    <a:pt x="13948" y="9200"/>
                    <a:pt x="13902" y="9177"/>
                  </a:cubicBezTo>
                  <a:cubicBezTo>
                    <a:pt x="13893" y="9170"/>
                    <a:pt x="13883" y="9167"/>
                    <a:pt x="13873" y="9167"/>
                  </a:cubicBezTo>
                  <a:cubicBezTo>
                    <a:pt x="13826" y="9167"/>
                    <a:pt x="13757" y="9229"/>
                    <a:pt x="13634" y="9352"/>
                  </a:cubicBezTo>
                  <a:cubicBezTo>
                    <a:pt x="13436" y="9538"/>
                    <a:pt x="12807" y="10341"/>
                    <a:pt x="12505" y="10760"/>
                  </a:cubicBezTo>
                  <a:cubicBezTo>
                    <a:pt x="12472" y="10808"/>
                    <a:pt x="12452" y="10830"/>
                    <a:pt x="12444" y="10830"/>
                  </a:cubicBezTo>
                  <a:cubicBezTo>
                    <a:pt x="12403" y="10830"/>
                    <a:pt x="12690" y="10217"/>
                    <a:pt x="12994" y="9678"/>
                  </a:cubicBezTo>
                  <a:cubicBezTo>
                    <a:pt x="13657" y="8537"/>
                    <a:pt x="14507" y="7629"/>
                    <a:pt x="15706" y="6779"/>
                  </a:cubicBezTo>
                  <a:cubicBezTo>
                    <a:pt x="17054" y="5820"/>
                    <a:pt x="18646" y="5305"/>
                    <a:pt x="19867" y="5305"/>
                  </a:cubicBezTo>
                  <a:close/>
                  <a:moveTo>
                    <a:pt x="11758" y="13011"/>
                  </a:moveTo>
                  <a:cubicBezTo>
                    <a:pt x="11765" y="13011"/>
                    <a:pt x="11774" y="13013"/>
                    <a:pt x="11783" y="13019"/>
                  </a:cubicBezTo>
                  <a:cubicBezTo>
                    <a:pt x="11888" y="13077"/>
                    <a:pt x="12155" y="13554"/>
                    <a:pt x="12458" y="14218"/>
                  </a:cubicBezTo>
                  <a:cubicBezTo>
                    <a:pt x="12644" y="14626"/>
                    <a:pt x="12889" y="15138"/>
                    <a:pt x="12994" y="15371"/>
                  </a:cubicBezTo>
                  <a:cubicBezTo>
                    <a:pt x="13250" y="15929"/>
                    <a:pt x="13308" y="16337"/>
                    <a:pt x="13192" y="16721"/>
                  </a:cubicBezTo>
                  <a:cubicBezTo>
                    <a:pt x="13133" y="16873"/>
                    <a:pt x="12935" y="17035"/>
                    <a:pt x="12819" y="17035"/>
                  </a:cubicBezTo>
                  <a:cubicBezTo>
                    <a:pt x="12679" y="17024"/>
                    <a:pt x="12644" y="16989"/>
                    <a:pt x="12505" y="16744"/>
                  </a:cubicBezTo>
                  <a:cubicBezTo>
                    <a:pt x="12365" y="16477"/>
                    <a:pt x="11899" y="14742"/>
                    <a:pt x="11794" y="14078"/>
                  </a:cubicBezTo>
                  <a:cubicBezTo>
                    <a:pt x="11687" y="13382"/>
                    <a:pt x="11669" y="13011"/>
                    <a:pt x="11758" y="13011"/>
                  </a:cubicBezTo>
                  <a:close/>
                  <a:moveTo>
                    <a:pt x="9646" y="12622"/>
                  </a:moveTo>
                  <a:cubicBezTo>
                    <a:pt x="9649" y="12622"/>
                    <a:pt x="9651" y="12622"/>
                    <a:pt x="9652" y="12623"/>
                  </a:cubicBezTo>
                  <a:cubicBezTo>
                    <a:pt x="9664" y="12623"/>
                    <a:pt x="9524" y="12693"/>
                    <a:pt x="9350" y="12763"/>
                  </a:cubicBezTo>
                  <a:cubicBezTo>
                    <a:pt x="9093" y="12891"/>
                    <a:pt x="8907" y="13019"/>
                    <a:pt x="8965" y="13054"/>
                  </a:cubicBezTo>
                  <a:cubicBezTo>
                    <a:pt x="8967" y="13055"/>
                    <a:pt x="8971" y="13056"/>
                    <a:pt x="8977" y="13056"/>
                  </a:cubicBezTo>
                  <a:cubicBezTo>
                    <a:pt x="9015" y="13056"/>
                    <a:pt x="9140" y="13026"/>
                    <a:pt x="9291" y="12996"/>
                  </a:cubicBezTo>
                  <a:lnTo>
                    <a:pt x="9606" y="12914"/>
                  </a:lnTo>
                  <a:lnTo>
                    <a:pt x="9268" y="13077"/>
                  </a:lnTo>
                  <a:cubicBezTo>
                    <a:pt x="8127" y="13624"/>
                    <a:pt x="7452" y="14346"/>
                    <a:pt x="7696" y="14754"/>
                  </a:cubicBezTo>
                  <a:cubicBezTo>
                    <a:pt x="7790" y="14905"/>
                    <a:pt x="7883" y="14963"/>
                    <a:pt x="8104" y="14986"/>
                  </a:cubicBezTo>
                  <a:cubicBezTo>
                    <a:pt x="8126" y="14988"/>
                    <a:pt x="8148" y="14988"/>
                    <a:pt x="8171" y="14988"/>
                  </a:cubicBezTo>
                  <a:cubicBezTo>
                    <a:pt x="8532" y="14988"/>
                    <a:pt x="8896" y="14807"/>
                    <a:pt x="9466" y="14358"/>
                  </a:cubicBezTo>
                  <a:cubicBezTo>
                    <a:pt x="9643" y="14214"/>
                    <a:pt x="9788" y="14112"/>
                    <a:pt x="9812" y="14112"/>
                  </a:cubicBezTo>
                  <a:cubicBezTo>
                    <a:pt x="9814" y="14112"/>
                    <a:pt x="9815" y="14113"/>
                    <a:pt x="9815" y="14113"/>
                  </a:cubicBezTo>
                  <a:cubicBezTo>
                    <a:pt x="9815" y="14125"/>
                    <a:pt x="9676" y="14276"/>
                    <a:pt x="9513" y="14451"/>
                  </a:cubicBezTo>
                  <a:cubicBezTo>
                    <a:pt x="9046" y="14959"/>
                    <a:pt x="8858" y="15215"/>
                    <a:pt x="8926" y="15215"/>
                  </a:cubicBezTo>
                  <a:cubicBezTo>
                    <a:pt x="8992" y="15215"/>
                    <a:pt x="9299" y="14973"/>
                    <a:pt x="9827" y="14486"/>
                  </a:cubicBezTo>
                  <a:cubicBezTo>
                    <a:pt x="9918" y="14405"/>
                    <a:pt x="9991" y="14342"/>
                    <a:pt x="10017" y="14342"/>
                  </a:cubicBezTo>
                  <a:cubicBezTo>
                    <a:pt x="10021" y="14342"/>
                    <a:pt x="10023" y="14343"/>
                    <a:pt x="10025" y="14346"/>
                  </a:cubicBezTo>
                  <a:cubicBezTo>
                    <a:pt x="10037" y="14393"/>
                    <a:pt x="9175" y="15569"/>
                    <a:pt x="8954" y="15813"/>
                  </a:cubicBezTo>
                  <a:cubicBezTo>
                    <a:pt x="8570" y="16209"/>
                    <a:pt x="7918" y="16721"/>
                    <a:pt x="7394" y="17035"/>
                  </a:cubicBezTo>
                  <a:cubicBezTo>
                    <a:pt x="6422" y="17623"/>
                    <a:pt x="5491" y="17919"/>
                    <a:pt x="4632" y="17919"/>
                  </a:cubicBezTo>
                  <a:cubicBezTo>
                    <a:pt x="4266" y="17919"/>
                    <a:pt x="3913" y="17865"/>
                    <a:pt x="3575" y="17757"/>
                  </a:cubicBezTo>
                  <a:cubicBezTo>
                    <a:pt x="3249" y="17653"/>
                    <a:pt x="2632" y="17268"/>
                    <a:pt x="2434" y="17059"/>
                  </a:cubicBezTo>
                  <a:cubicBezTo>
                    <a:pt x="2038" y="16628"/>
                    <a:pt x="1875" y="16221"/>
                    <a:pt x="1899" y="15766"/>
                  </a:cubicBezTo>
                  <a:cubicBezTo>
                    <a:pt x="1922" y="15499"/>
                    <a:pt x="1945" y="15417"/>
                    <a:pt x="2096" y="15126"/>
                  </a:cubicBezTo>
                  <a:cubicBezTo>
                    <a:pt x="2574" y="14276"/>
                    <a:pt x="3331" y="13962"/>
                    <a:pt x="5135" y="13846"/>
                  </a:cubicBezTo>
                  <a:cubicBezTo>
                    <a:pt x="6346" y="13776"/>
                    <a:pt x="7173" y="13589"/>
                    <a:pt x="8127" y="13182"/>
                  </a:cubicBezTo>
                  <a:cubicBezTo>
                    <a:pt x="8712" y="12934"/>
                    <a:pt x="9558" y="12622"/>
                    <a:pt x="9646" y="12622"/>
                  </a:cubicBezTo>
                  <a:close/>
                  <a:moveTo>
                    <a:pt x="13112" y="13962"/>
                  </a:moveTo>
                  <a:cubicBezTo>
                    <a:pt x="13191" y="13962"/>
                    <a:pt x="14174" y="14957"/>
                    <a:pt x="14600" y="15464"/>
                  </a:cubicBezTo>
                  <a:cubicBezTo>
                    <a:pt x="15427" y="16442"/>
                    <a:pt x="15869" y="17245"/>
                    <a:pt x="16079" y="18130"/>
                  </a:cubicBezTo>
                  <a:cubicBezTo>
                    <a:pt x="16323" y="19189"/>
                    <a:pt x="16044" y="19981"/>
                    <a:pt x="15357" y="20202"/>
                  </a:cubicBezTo>
                  <a:cubicBezTo>
                    <a:pt x="15276" y="20225"/>
                    <a:pt x="14996" y="20260"/>
                    <a:pt x="14752" y="20272"/>
                  </a:cubicBezTo>
                  <a:cubicBezTo>
                    <a:pt x="13937" y="20307"/>
                    <a:pt x="13844" y="20365"/>
                    <a:pt x="13448" y="21075"/>
                  </a:cubicBezTo>
                  <a:cubicBezTo>
                    <a:pt x="13127" y="21668"/>
                    <a:pt x="12969" y="21839"/>
                    <a:pt x="12614" y="21839"/>
                  </a:cubicBezTo>
                  <a:cubicBezTo>
                    <a:pt x="12544" y="21839"/>
                    <a:pt x="12466" y="21832"/>
                    <a:pt x="12377" y="21820"/>
                  </a:cubicBezTo>
                  <a:cubicBezTo>
                    <a:pt x="12074" y="21786"/>
                    <a:pt x="11469" y="21448"/>
                    <a:pt x="11236" y="21192"/>
                  </a:cubicBezTo>
                  <a:cubicBezTo>
                    <a:pt x="10572" y="20470"/>
                    <a:pt x="10304" y="19702"/>
                    <a:pt x="10374" y="18677"/>
                  </a:cubicBezTo>
                  <a:cubicBezTo>
                    <a:pt x="10409" y="18153"/>
                    <a:pt x="10502" y="17699"/>
                    <a:pt x="10782" y="16686"/>
                  </a:cubicBezTo>
                  <a:cubicBezTo>
                    <a:pt x="10991" y="15941"/>
                    <a:pt x="11166" y="15231"/>
                    <a:pt x="11271" y="14719"/>
                  </a:cubicBezTo>
                  <a:cubicBezTo>
                    <a:pt x="11271" y="14712"/>
                    <a:pt x="11271" y="14709"/>
                    <a:pt x="11271" y="14709"/>
                  </a:cubicBezTo>
                  <a:cubicBezTo>
                    <a:pt x="11276" y="14709"/>
                    <a:pt x="11297" y="14904"/>
                    <a:pt x="11317" y="15173"/>
                  </a:cubicBezTo>
                  <a:cubicBezTo>
                    <a:pt x="11364" y="16267"/>
                    <a:pt x="11469" y="17164"/>
                    <a:pt x="11538" y="17210"/>
                  </a:cubicBezTo>
                  <a:cubicBezTo>
                    <a:pt x="11546" y="17214"/>
                    <a:pt x="11553" y="17217"/>
                    <a:pt x="11559" y="17217"/>
                  </a:cubicBezTo>
                  <a:cubicBezTo>
                    <a:pt x="11622" y="17217"/>
                    <a:pt x="11630" y="16990"/>
                    <a:pt x="11620" y="16104"/>
                  </a:cubicBezTo>
                  <a:cubicBezTo>
                    <a:pt x="11606" y="15205"/>
                    <a:pt x="11597" y="14836"/>
                    <a:pt x="11629" y="14836"/>
                  </a:cubicBezTo>
                  <a:cubicBezTo>
                    <a:pt x="11653" y="14836"/>
                    <a:pt x="11699" y="15035"/>
                    <a:pt x="11783" y="15371"/>
                  </a:cubicBezTo>
                  <a:cubicBezTo>
                    <a:pt x="12167" y="16873"/>
                    <a:pt x="12400" y="17303"/>
                    <a:pt x="12842" y="17303"/>
                  </a:cubicBezTo>
                  <a:cubicBezTo>
                    <a:pt x="13122" y="17303"/>
                    <a:pt x="13378" y="17082"/>
                    <a:pt x="13518" y="16721"/>
                  </a:cubicBezTo>
                  <a:cubicBezTo>
                    <a:pt x="13704" y="16244"/>
                    <a:pt x="13622" y="15790"/>
                    <a:pt x="13192" y="14858"/>
                  </a:cubicBezTo>
                  <a:cubicBezTo>
                    <a:pt x="13049" y="14531"/>
                    <a:pt x="12948" y="14285"/>
                    <a:pt x="12965" y="14285"/>
                  </a:cubicBezTo>
                  <a:cubicBezTo>
                    <a:pt x="12967" y="14285"/>
                    <a:pt x="12968" y="14286"/>
                    <a:pt x="12970" y="14288"/>
                  </a:cubicBezTo>
                  <a:cubicBezTo>
                    <a:pt x="13005" y="14334"/>
                    <a:pt x="13285" y="14684"/>
                    <a:pt x="13576" y="15080"/>
                  </a:cubicBezTo>
                  <a:cubicBezTo>
                    <a:pt x="13878" y="15475"/>
                    <a:pt x="14146" y="15813"/>
                    <a:pt x="14170" y="15825"/>
                  </a:cubicBezTo>
                  <a:cubicBezTo>
                    <a:pt x="14190" y="15838"/>
                    <a:pt x="14206" y="15845"/>
                    <a:pt x="14216" y="15845"/>
                  </a:cubicBezTo>
                  <a:cubicBezTo>
                    <a:pt x="14335" y="15845"/>
                    <a:pt x="13895" y="15065"/>
                    <a:pt x="13308" y="14276"/>
                  </a:cubicBezTo>
                  <a:cubicBezTo>
                    <a:pt x="13192" y="14102"/>
                    <a:pt x="13098" y="13962"/>
                    <a:pt x="13110" y="13962"/>
                  </a:cubicBezTo>
                  <a:cubicBezTo>
                    <a:pt x="13111" y="13962"/>
                    <a:pt x="13112" y="13962"/>
                    <a:pt x="13112" y="13962"/>
                  </a:cubicBezTo>
                  <a:close/>
                  <a:moveTo>
                    <a:pt x="9371" y="0"/>
                  </a:moveTo>
                  <a:cubicBezTo>
                    <a:pt x="8469" y="0"/>
                    <a:pt x="7633" y="427"/>
                    <a:pt x="7347" y="1132"/>
                  </a:cubicBezTo>
                  <a:cubicBezTo>
                    <a:pt x="7161" y="1609"/>
                    <a:pt x="7196" y="2226"/>
                    <a:pt x="7475" y="2972"/>
                  </a:cubicBezTo>
                  <a:cubicBezTo>
                    <a:pt x="8593" y="6034"/>
                    <a:pt x="8779" y="6453"/>
                    <a:pt x="9676" y="8106"/>
                  </a:cubicBezTo>
                  <a:cubicBezTo>
                    <a:pt x="10002" y="8700"/>
                    <a:pt x="10258" y="9189"/>
                    <a:pt x="10246" y="9189"/>
                  </a:cubicBezTo>
                  <a:cubicBezTo>
                    <a:pt x="10246" y="9189"/>
                    <a:pt x="10246" y="9189"/>
                    <a:pt x="10246" y="9189"/>
                  </a:cubicBezTo>
                  <a:cubicBezTo>
                    <a:pt x="10239" y="9189"/>
                    <a:pt x="10090" y="8961"/>
                    <a:pt x="9908" y="8700"/>
                  </a:cubicBezTo>
                  <a:cubicBezTo>
                    <a:pt x="9175" y="7547"/>
                    <a:pt x="8523" y="6814"/>
                    <a:pt x="7883" y="6371"/>
                  </a:cubicBezTo>
                  <a:cubicBezTo>
                    <a:pt x="7429" y="6057"/>
                    <a:pt x="7475" y="6080"/>
                    <a:pt x="6404" y="5882"/>
                  </a:cubicBezTo>
                  <a:cubicBezTo>
                    <a:pt x="6078" y="5812"/>
                    <a:pt x="5775" y="5719"/>
                    <a:pt x="5123" y="5440"/>
                  </a:cubicBezTo>
                  <a:cubicBezTo>
                    <a:pt x="4646" y="5242"/>
                    <a:pt x="4134" y="5056"/>
                    <a:pt x="3971" y="5009"/>
                  </a:cubicBezTo>
                  <a:cubicBezTo>
                    <a:pt x="3672" y="4934"/>
                    <a:pt x="3375" y="4898"/>
                    <a:pt x="3090" y="4898"/>
                  </a:cubicBezTo>
                  <a:cubicBezTo>
                    <a:pt x="2486" y="4898"/>
                    <a:pt x="1937" y="5061"/>
                    <a:pt x="1549" y="5370"/>
                  </a:cubicBezTo>
                  <a:cubicBezTo>
                    <a:pt x="1340" y="5533"/>
                    <a:pt x="1258" y="5638"/>
                    <a:pt x="1060" y="5975"/>
                  </a:cubicBezTo>
                  <a:cubicBezTo>
                    <a:pt x="781" y="6429"/>
                    <a:pt x="571" y="6918"/>
                    <a:pt x="339" y="7663"/>
                  </a:cubicBezTo>
                  <a:cubicBezTo>
                    <a:pt x="1" y="8758"/>
                    <a:pt x="94" y="9456"/>
                    <a:pt x="676" y="10155"/>
                  </a:cubicBezTo>
                  <a:cubicBezTo>
                    <a:pt x="886" y="10399"/>
                    <a:pt x="944" y="10458"/>
                    <a:pt x="1526" y="10819"/>
                  </a:cubicBezTo>
                  <a:cubicBezTo>
                    <a:pt x="2283" y="11284"/>
                    <a:pt x="2807" y="11494"/>
                    <a:pt x="3843" y="11727"/>
                  </a:cubicBezTo>
                  <a:cubicBezTo>
                    <a:pt x="4924" y="11978"/>
                    <a:pt x="5938" y="12091"/>
                    <a:pt x="7204" y="12091"/>
                  </a:cubicBezTo>
                  <a:cubicBezTo>
                    <a:pt x="7696" y="12091"/>
                    <a:pt x="8227" y="12074"/>
                    <a:pt x="8814" y="12041"/>
                  </a:cubicBezTo>
                  <a:cubicBezTo>
                    <a:pt x="9299" y="12012"/>
                    <a:pt x="9644" y="11997"/>
                    <a:pt x="9901" y="11997"/>
                  </a:cubicBezTo>
                  <a:cubicBezTo>
                    <a:pt x="10263" y="11997"/>
                    <a:pt x="10451" y="12026"/>
                    <a:pt x="10607" y="12088"/>
                  </a:cubicBezTo>
                  <a:lnTo>
                    <a:pt x="10805" y="12169"/>
                  </a:lnTo>
                  <a:lnTo>
                    <a:pt x="10584" y="12192"/>
                  </a:lnTo>
                  <a:cubicBezTo>
                    <a:pt x="10060" y="12239"/>
                    <a:pt x="8884" y="12565"/>
                    <a:pt x="8011" y="12902"/>
                  </a:cubicBezTo>
                  <a:cubicBezTo>
                    <a:pt x="6905" y="13333"/>
                    <a:pt x="6451" y="13426"/>
                    <a:pt x="5263" y="13508"/>
                  </a:cubicBezTo>
                  <a:cubicBezTo>
                    <a:pt x="4099" y="13589"/>
                    <a:pt x="3703" y="13648"/>
                    <a:pt x="3237" y="13811"/>
                  </a:cubicBezTo>
                  <a:cubicBezTo>
                    <a:pt x="2562" y="14055"/>
                    <a:pt x="2085" y="14439"/>
                    <a:pt x="1794" y="14975"/>
                  </a:cubicBezTo>
                  <a:cubicBezTo>
                    <a:pt x="1561" y="15406"/>
                    <a:pt x="1514" y="15720"/>
                    <a:pt x="1608" y="16209"/>
                  </a:cubicBezTo>
                  <a:cubicBezTo>
                    <a:pt x="1712" y="16733"/>
                    <a:pt x="1980" y="17175"/>
                    <a:pt x="2411" y="17548"/>
                  </a:cubicBezTo>
                  <a:cubicBezTo>
                    <a:pt x="2585" y="17699"/>
                    <a:pt x="3261" y="18060"/>
                    <a:pt x="3517" y="18142"/>
                  </a:cubicBezTo>
                  <a:cubicBezTo>
                    <a:pt x="3824" y="18227"/>
                    <a:pt x="4318" y="18281"/>
                    <a:pt x="4752" y="18281"/>
                  </a:cubicBezTo>
                  <a:cubicBezTo>
                    <a:pt x="4911" y="18281"/>
                    <a:pt x="5062" y="18274"/>
                    <a:pt x="5193" y="18258"/>
                  </a:cubicBezTo>
                  <a:cubicBezTo>
                    <a:pt x="6311" y="18118"/>
                    <a:pt x="7557" y="17524"/>
                    <a:pt x="8605" y="16651"/>
                  </a:cubicBezTo>
                  <a:cubicBezTo>
                    <a:pt x="9303" y="16058"/>
                    <a:pt x="9454" y="15871"/>
                    <a:pt x="10234" y="14660"/>
                  </a:cubicBezTo>
                  <a:cubicBezTo>
                    <a:pt x="10607" y="14067"/>
                    <a:pt x="10968" y="13531"/>
                    <a:pt x="11026" y="13473"/>
                  </a:cubicBezTo>
                  <a:cubicBezTo>
                    <a:pt x="11056" y="13436"/>
                    <a:pt x="11076" y="13413"/>
                    <a:pt x="11087" y="13413"/>
                  </a:cubicBezTo>
                  <a:cubicBezTo>
                    <a:pt x="11111" y="13413"/>
                    <a:pt x="11093" y="13517"/>
                    <a:pt x="11038" y="13811"/>
                  </a:cubicBezTo>
                  <a:cubicBezTo>
                    <a:pt x="10991" y="14055"/>
                    <a:pt x="10898" y="14544"/>
                    <a:pt x="10840" y="14893"/>
                  </a:cubicBezTo>
                  <a:cubicBezTo>
                    <a:pt x="10782" y="15243"/>
                    <a:pt x="10607" y="15976"/>
                    <a:pt x="10456" y="16523"/>
                  </a:cubicBezTo>
                  <a:cubicBezTo>
                    <a:pt x="10304" y="17070"/>
                    <a:pt x="10141" y="17722"/>
                    <a:pt x="10095" y="17967"/>
                  </a:cubicBezTo>
                  <a:cubicBezTo>
                    <a:pt x="9839" y="19329"/>
                    <a:pt x="10106" y="20412"/>
                    <a:pt x="10886" y="21285"/>
                  </a:cubicBezTo>
                  <a:cubicBezTo>
                    <a:pt x="11131" y="21553"/>
                    <a:pt x="11224" y="21623"/>
                    <a:pt x="11608" y="21844"/>
                  </a:cubicBezTo>
                  <a:cubicBezTo>
                    <a:pt x="11981" y="22065"/>
                    <a:pt x="12086" y="22100"/>
                    <a:pt x="12318" y="22135"/>
                  </a:cubicBezTo>
                  <a:cubicBezTo>
                    <a:pt x="12389" y="22142"/>
                    <a:pt x="12457" y="22146"/>
                    <a:pt x="12523" y="22146"/>
                  </a:cubicBezTo>
                  <a:cubicBezTo>
                    <a:pt x="12775" y="22146"/>
                    <a:pt x="12996" y="22092"/>
                    <a:pt x="13180" y="21972"/>
                  </a:cubicBezTo>
                  <a:cubicBezTo>
                    <a:pt x="13343" y="21867"/>
                    <a:pt x="13401" y="21809"/>
                    <a:pt x="13599" y="21460"/>
                  </a:cubicBezTo>
                  <a:cubicBezTo>
                    <a:pt x="14065" y="20656"/>
                    <a:pt x="14076" y="20645"/>
                    <a:pt x="14554" y="20621"/>
                  </a:cubicBezTo>
                  <a:cubicBezTo>
                    <a:pt x="15380" y="20598"/>
                    <a:pt x="15741" y="20482"/>
                    <a:pt x="16044" y="20167"/>
                  </a:cubicBezTo>
                  <a:cubicBezTo>
                    <a:pt x="16754" y="19422"/>
                    <a:pt x="16568" y="17885"/>
                    <a:pt x="15578" y="16349"/>
                  </a:cubicBezTo>
                  <a:cubicBezTo>
                    <a:pt x="15241" y="15813"/>
                    <a:pt x="14740" y="15184"/>
                    <a:pt x="14356" y="14800"/>
                  </a:cubicBezTo>
                  <a:cubicBezTo>
                    <a:pt x="14161" y="14596"/>
                    <a:pt x="14077" y="14486"/>
                    <a:pt x="14118" y="14486"/>
                  </a:cubicBezTo>
                  <a:cubicBezTo>
                    <a:pt x="14133" y="14486"/>
                    <a:pt x="14166" y="14501"/>
                    <a:pt x="14216" y="14532"/>
                  </a:cubicBezTo>
                  <a:cubicBezTo>
                    <a:pt x="14402" y="14637"/>
                    <a:pt x="15264" y="14998"/>
                    <a:pt x="15776" y="15173"/>
                  </a:cubicBezTo>
                  <a:cubicBezTo>
                    <a:pt x="16695" y="15474"/>
                    <a:pt x="17639" y="15630"/>
                    <a:pt x="18533" y="15630"/>
                  </a:cubicBezTo>
                  <a:cubicBezTo>
                    <a:pt x="18884" y="15630"/>
                    <a:pt x="19228" y="15606"/>
                    <a:pt x="19560" y="15557"/>
                  </a:cubicBezTo>
                  <a:cubicBezTo>
                    <a:pt x="21702" y="15243"/>
                    <a:pt x="23390" y="13566"/>
                    <a:pt x="23320" y="11843"/>
                  </a:cubicBezTo>
                  <a:cubicBezTo>
                    <a:pt x="23297" y="11273"/>
                    <a:pt x="23134" y="10819"/>
                    <a:pt x="22645" y="9864"/>
                  </a:cubicBezTo>
                  <a:cubicBezTo>
                    <a:pt x="22214" y="9061"/>
                    <a:pt x="22144" y="8700"/>
                    <a:pt x="22214" y="7594"/>
                  </a:cubicBezTo>
                  <a:cubicBezTo>
                    <a:pt x="22284" y="6348"/>
                    <a:pt x="22110" y="5836"/>
                    <a:pt x="21446" y="5382"/>
                  </a:cubicBezTo>
                  <a:cubicBezTo>
                    <a:pt x="21178" y="5195"/>
                    <a:pt x="21050" y="5137"/>
                    <a:pt x="20794" y="5067"/>
                  </a:cubicBezTo>
                  <a:cubicBezTo>
                    <a:pt x="20487" y="4984"/>
                    <a:pt x="20153" y="4944"/>
                    <a:pt x="19801" y="4944"/>
                  </a:cubicBezTo>
                  <a:cubicBezTo>
                    <a:pt x="17947" y="4944"/>
                    <a:pt x="15585" y="6052"/>
                    <a:pt x="14030" y="7745"/>
                  </a:cubicBezTo>
                  <a:cubicBezTo>
                    <a:pt x="13855" y="7943"/>
                    <a:pt x="13657" y="8141"/>
                    <a:pt x="13599" y="8199"/>
                  </a:cubicBezTo>
                  <a:cubicBezTo>
                    <a:pt x="13569" y="8224"/>
                    <a:pt x="13551" y="8239"/>
                    <a:pt x="13544" y="8239"/>
                  </a:cubicBezTo>
                  <a:cubicBezTo>
                    <a:pt x="13531" y="8239"/>
                    <a:pt x="13556" y="8194"/>
                    <a:pt x="13622" y="8083"/>
                  </a:cubicBezTo>
                  <a:cubicBezTo>
                    <a:pt x="13844" y="7710"/>
                    <a:pt x="14554" y="6336"/>
                    <a:pt x="14752" y="5882"/>
                  </a:cubicBezTo>
                  <a:cubicBezTo>
                    <a:pt x="15485" y="4229"/>
                    <a:pt x="15450" y="3100"/>
                    <a:pt x="14624" y="2110"/>
                  </a:cubicBezTo>
                  <a:cubicBezTo>
                    <a:pt x="14193" y="1598"/>
                    <a:pt x="13657" y="1318"/>
                    <a:pt x="12784" y="1144"/>
                  </a:cubicBezTo>
                  <a:cubicBezTo>
                    <a:pt x="12167" y="1016"/>
                    <a:pt x="11923" y="934"/>
                    <a:pt x="11329" y="620"/>
                  </a:cubicBezTo>
                  <a:cubicBezTo>
                    <a:pt x="11026" y="468"/>
                    <a:pt x="10619" y="282"/>
                    <a:pt x="10421" y="201"/>
                  </a:cubicBezTo>
                  <a:cubicBezTo>
                    <a:pt x="10080" y="64"/>
                    <a:pt x="9720" y="0"/>
                    <a:pt x="9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1850150" y="910350"/>
              <a:ext cx="24175" cy="6500"/>
            </a:xfrm>
            <a:custGeom>
              <a:avLst/>
              <a:gdLst/>
              <a:ahLst/>
              <a:cxnLst/>
              <a:rect l="l" t="t" r="r" b="b"/>
              <a:pathLst>
                <a:path w="967" h="260" extrusionOk="0">
                  <a:moveTo>
                    <a:pt x="80" y="0"/>
                  </a:moveTo>
                  <a:cubicBezTo>
                    <a:pt x="16" y="0"/>
                    <a:pt x="0" y="21"/>
                    <a:pt x="0" y="63"/>
                  </a:cubicBezTo>
                  <a:cubicBezTo>
                    <a:pt x="0" y="98"/>
                    <a:pt x="35" y="144"/>
                    <a:pt x="70" y="168"/>
                  </a:cubicBezTo>
                  <a:cubicBezTo>
                    <a:pt x="153" y="214"/>
                    <a:pt x="512" y="260"/>
                    <a:pt x="711" y="260"/>
                  </a:cubicBezTo>
                  <a:cubicBezTo>
                    <a:pt x="764" y="260"/>
                    <a:pt x="805" y="257"/>
                    <a:pt x="827" y="249"/>
                  </a:cubicBezTo>
                  <a:cubicBezTo>
                    <a:pt x="967" y="214"/>
                    <a:pt x="769" y="121"/>
                    <a:pt x="408" y="51"/>
                  </a:cubicBezTo>
                  <a:cubicBezTo>
                    <a:pt x="240" y="18"/>
                    <a:pt x="139"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1979600" y="848125"/>
              <a:ext cx="17850" cy="13275"/>
            </a:xfrm>
            <a:custGeom>
              <a:avLst/>
              <a:gdLst/>
              <a:ahLst/>
              <a:cxnLst/>
              <a:rect l="l" t="t" r="r" b="b"/>
              <a:pathLst>
                <a:path w="714" h="531" extrusionOk="0">
                  <a:moveTo>
                    <a:pt x="659" y="1"/>
                  </a:moveTo>
                  <a:cubicBezTo>
                    <a:pt x="587" y="1"/>
                    <a:pt x="207" y="253"/>
                    <a:pt x="85" y="398"/>
                  </a:cubicBezTo>
                  <a:cubicBezTo>
                    <a:pt x="7" y="487"/>
                    <a:pt x="1" y="531"/>
                    <a:pt x="42" y="531"/>
                  </a:cubicBezTo>
                  <a:cubicBezTo>
                    <a:pt x="87" y="531"/>
                    <a:pt x="190" y="478"/>
                    <a:pt x="317" y="375"/>
                  </a:cubicBezTo>
                  <a:cubicBezTo>
                    <a:pt x="632" y="130"/>
                    <a:pt x="713" y="37"/>
                    <a:pt x="667" y="2"/>
                  </a:cubicBezTo>
                  <a:cubicBezTo>
                    <a:pt x="665" y="1"/>
                    <a:pt x="662"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1806200" y="712975"/>
              <a:ext cx="35800" cy="25850"/>
            </a:xfrm>
            <a:custGeom>
              <a:avLst/>
              <a:gdLst/>
              <a:ahLst/>
              <a:cxnLst/>
              <a:rect l="l" t="t" r="r" b="b"/>
              <a:pathLst>
                <a:path w="1432" h="1034" extrusionOk="0">
                  <a:moveTo>
                    <a:pt x="58" y="0"/>
                  </a:moveTo>
                  <a:cubicBezTo>
                    <a:pt x="39" y="0"/>
                    <a:pt x="31" y="11"/>
                    <a:pt x="24" y="30"/>
                  </a:cubicBezTo>
                  <a:cubicBezTo>
                    <a:pt x="0" y="76"/>
                    <a:pt x="47" y="158"/>
                    <a:pt x="128" y="251"/>
                  </a:cubicBezTo>
                  <a:cubicBezTo>
                    <a:pt x="210" y="332"/>
                    <a:pt x="489" y="530"/>
                    <a:pt x="757" y="693"/>
                  </a:cubicBezTo>
                  <a:cubicBezTo>
                    <a:pt x="1110" y="913"/>
                    <a:pt x="1335" y="1034"/>
                    <a:pt x="1404" y="1034"/>
                  </a:cubicBezTo>
                  <a:cubicBezTo>
                    <a:pt x="1426" y="1034"/>
                    <a:pt x="1432" y="1021"/>
                    <a:pt x="1421" y="996"/>
                  </a:cubicBezTo>
                  <a:cubicBezTo>
                    <a:pt x="1386" y="938"/>
                    <a:pt x="873" y="530"/>
                    <a:pt x="419" y="216"/>
                  </a:cubicBezTo>
                  <a:cubicBezTo>
                    <a:pt x="187" y="56"/>
                    <a:pt x="98" y="0"/>
                    <a:pt x="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1975300" y="535425"/>
              <a:ext cx="18350" cy="74825"/>
            </a:xfrm>
            <a:custGeom>
              <a:avLst/>
              <a:gdLst/>
              <a:ahLst/>
              <a:cxnLst/>
              <a:rect l="l" t="t" r="r" b="b"/>
              <a:pathLst>
                <a:path w="734" h="2993" extrusionOk="0">
                  <a:moveTo>
                    <a:pt x="411" y="0"/>
                  </a:moveTo>
                  <a:cubicBezTo>
                    <a:pt x="238" y="0"/>
                    <a:pt x="44" y="334"/>
                    <a:pt x="24" y="705"/>
                  </a:cubicBezTo>
                  <a:cubicBezTo>
                    <a:pt x="0" y="1159"/>
                    <a:pt x="187" y="1939"/>
                    <a:pt x="513" y="2696"/>
                  </a:cubicBezTo>
                  <a:cubicBezTo>
                    <a:pt x="615" y="2935"/>
                    <a:pt x="636" y="2992"/>
                    <a:pt x="668" y="2992"/>
                  </a:cubicBezTo>
                  <a:cubicBezTo>
                    <a:pt x="679" y="2992"/>
                    <a:pt x="692" y="2985"/>
                    <a:pt x="711" y="2975"/>
                  </a:cubicBezTo>
                  <a:cubicBezTo>
                    <a:pt x="734" y="2964"/>
                    <a:pt x="652" y="2475"/>
                    <a:pt x="524" y="1904"/>
                  </a:cubicBezTo>
                  <a:cubicBezTo>
                    <a:pt x="257" y="728"/>
                    <a:pt x="245" y="414"/>
                    <a:pt x="431" y="193"/>
                  </a:cubicBezTo>
                  <a:cubicBezTo>
                    <a:pt x="536" y="76"/>
                    <a:pt x="536" y="65"/>
                    <a:pt x="478" y="18"/>
                  </a:cubicBezTo>
                  <a:cubicBezTo>
                    <a:pt x="456" y="6"/>
                    <a:pt x="434"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1996825" y="541350"/>
              <a:ext cx="8850" cy="39800"/>
            </a:xfrm>
            <a:custGeom>
              <a:avLst/>
              <a:gdLst/>
              <a:ahLst/>
              <a:cxnLst/>
              <a:rect l="l" t="t" r="r" b="b"/>
              <a:pathLst>
                <a:path w="354" h="1592" extrusionOk="0">
                  <a:moveTo>
                    <a:pt x="263" y="0"/>
                  </a:moveTo>
                  <a:cubicBezTo>
                    <a:pt x="244" y="0"/>
                    <a:pt x="222" y="8"/>
                    <a:pt x="199" y="26"/>
                  </a:cubicBezTo>
                  <a:cubicBezTo>
                    <a:pt x="48" y="142"/>
                    <a:pt x="1" y="689"/>
                    <a:pt x="106" y="1248"/>
                  </a:cubicBezTo>
                  <a:cubicBezTo>
                    <a:pt x="129" y="1411"/>
                    <a:pt x="176" y="1562"/>
                    <a:pt x="211" y="1586"/>
                  </a:cubicBezTo>
                  <a:cubicBezTo>
                    <a:pt x="216" y="1589"/>
                    <a:pt x="221" y="1591"/>
                    <a:pt x="226" y="1591"/>
                  </a:cubicBezTo>
                  <a:cubicBezTo>
                    <a:pt x="285" y="1591"/>
                    <a:pt x="314" y="1331"/>
                    <a:pt x="304" y="794"/>
                  </a:cubicBezTo>
                  <a:cubicBezTo>
                    <a:pt x="304" y="526"/>
                    <a:pt x="315" y="247"/>
                    <a:pt x="327" y="177"/>
                  </a:cubicBezTo>
                  <a:cubicBezTo>
                    <a:pt x="353" y="72"/>
                    <a:pt x="320"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0"/>
          <p:cNvGrpSpPr/>
          <p:nvPr/>
        </p:nvGrpSpPr>
        <p:grpSpPr>
          <a:xfrm>
            <a:off x="7139340" y="3159322"/>
            <a:ext cx="3178086" cy="2799663"/>
            <a:chOff x="-3844450" y="6439039"/>
            <a:chExt cx="2621534" cy="2309382"/>
          </a:xfrm>
        </p:grpSpPr>
        <p:sp>
          <p:nvSpPr>
            <p:cNvPr id="936" name="Google Shape;936;p30"/>
            <p:cNvSpPr/>
            <p:nvPr/>
          </p:nvSpPr>
          <p:spPr>
            <a:xfrm>
              <a:off x="-2018612" y="8242374"/>
              <a:ext cx="635968" cy="318602"/>
            </a:xfrm>
            <a:custGeom>
              <a:avLst/>
              <a:gdLst/>
              <a:ahLst/>
              <a:cxnLst/>
              <a:rect l="l" t="t" r="r" b="b"/>
              <a:pathLst>
                <a:path w="4635" h="2322" extrusionOk="0">
                  <a:moveTo>
                    <a:pt x="4538" y="1"/>
                  </a:moveTo>
                  <a:cubicBezTo>
                    <a:pt x="4509" y="1"/>
                    <a:pt x="4421" y="113"/>
                    <a:pt x="4332" y="258"/>
                  </a:cubicBezTo>
                  <a:cubicBezTo>
                    <a:pt x="3924" y="1038"/>
                    <a:pt x="3587" y="1201"/>
                    <a:pt x="2015" y="1445"/>
                  </a:cubicBezTo>
                  <a:cubicBezTo>
                    <a:pt x="1363" y="1550"/>
                    <a:pt x="1060" y="1620"/>
                    <a:pt x="804" y="1736"/>
                  </a:cubicBezTo>
                  <a:cubicBezTo>
                    <a:pt x="373" y="1934"/>
                    <a:pt x="1" y="2202"/>
                    <a:pt x="1" y="2295"/>
                  </a:cubicBezTo>
                  <a:cubicBezTo>
                    <a:pt x="1" y="2312"/>
                    <a:pt x="11" y="2321"/>
                    <a:pt x="34" y="2321"/>
                  </a:cubicBezTo>
                  <a:cubicBezTo>
                    <a:pt x="87" y="2321"/>
                    <a:pt x="210" y="2270"/>
                    <a:pt x="432" y="2155"/>
                  </a:cubicBezTo>
                  <a:cubicBezTo>
                    <a:pt x="1072" y="1841"/>
                    <a:pt x="1223" y="1794"/>
                    <a:pt x="2050" y="1713"/>
                  </a:cubicBezTo>
                  <a:cubicBezTo>
                    <a:pt x="3482" y="1562"/>
                    <a:pt x="4111" y="1270"/>
                    <a:pt x="4448" y="607"/>
                  </a:cubicBezTo>
                  <a:cubicBezTo>
                    <a:pt x="4588" y="339"/>
                    <a:pt x="4635" y="25"/>
                    <a:pt x="4541" y="1"/>
                  </a:cubicBezTo>
                  <a:cubicBezTo>
                    <a:pt x="4540" y="1"/>
                    <a:pt x="4539" y="1"/>
                    <a:pt x="4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2260786" y="8547252"/>
              <a:ext cx="191271" cy="53786"/>
            </a:xfrm>
            <a:custGeom>
              <a:avLst/>
              <a:gdLst/>
              <a:ahLst/>
              <a:cxnLst/>
              <a:rect l="l" t="t" r="r" b="b"/>
              <a:pathLst>
                <a:path w="1394" h="392" extrusionOk="0">
                  <a:moveTo>
                    <a:pt x="52" y="0"/>
                  </a:moveTo>
                  <a:cubicBezTo>
                    <a:pt x="11" y="0"/>
                    <a:pt x="1" y="14"/>
                    <a:pt x="8" y="50"/>
                  </a:cubicBezTo>
                  <a:cubicBezTo>
                    <a:pt x="43" y="155"/>
                    <a:pt x="369" y="306"/>
                    <a:pt x="648" y="364"/>
                  </a:cubicBezTo>
                  <a:cubicBezTo>
                    <a:pt x="742" y="381"/>
                    <a:pt x="854" y="392"/>
                    <a:pt x="931" y="392"/>
                  </a:cubicBezTo>
                  <a:cubicBezTo>
                    <a:pt x="959" y="392"/>
                    <a:pt x="982" y="390"/>
                    <a:pt x="998" y="387"/>
                  </a:cubicBezTo>
                  <a:cubicBezTo>
                    <a:pt x="1312" y="341"/>
                    <a:pt x="1393" y="306"/>
                    <a:pt x="1393" y="236"/>
                  </a:cubicBezTo>
                  <a:cubicBezTo>
                    <a:pt x="1393" y="189"/>
                    <a:pt x="1382" y="155"/>
                    <a:pt x="1370" y="155"/>
                  </a:cubicBezTo>
                  <a:cubicBezTo>
                    <a:pt x="1370" y="155"/>
                    <a:pt x="1137" y="131"/>
                    <a:pt x="858" y="108"/>
                  </a:cubicBezTo>
                  <a:cubicBezTo>
                    <a:pt x="578" y="73"/>
                    <a:pt x="264" y="38"/>
                    <a:pt x="171" y="15"/>
                  </a:cubicBezTo>
                  <a:cubicBezTo>
                    <a:pt x="117" y="6"/>
                    <a:pt x="78"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3601590" y="8527768"/>
              <a:ext cx="361137" cy="106201"/>
            </a:xfrm>
            <a:custGeom>
              <a:avLst/>
              <a:gdLst/>
              <a:ahLst/>
              <a:cxnLst/>
              <a:rect l="l" t="t" r="r" b="b"/>
              <a:pathLst>
                <a:path w="2632" h="774" extrusionOk="0">
                  <a:moveTo>
                    <a:pt x="115" y="0"/>
                  </a:moveTo>
                  <a:cubicBezTo>
                    <a:pt x="104" y="0"/>
                    <a:pt x="97" y="2"/>
                    <a:pt x="94" y="5"/>
                  </a:cubicBezTo>
                  <a:cubicBezTo>
                    <a:pt x="0" y="99"/>
                    <a:pt x="780" y="564"/>
                    <a:pt x="1269" y="692"/>
                  </a:cubicBezTo>
                  <a:cubicBezTo>
                    <a:pt x="1421" y="739"/>
                    <a:pt x="1665" y="774"/>
                    <a:pt x="1817" y="774"/>
                  </a:cubicBezTo>
                  <a:cubicBezTo>
                    <a:pt x="2119" y="774"/>
                    <a:pt x="2632" y="622"/>
                    <a:pt x="2585" y="541"/>
                  </a:cubicBezTo>
                  <a:cubicBezTo>
                    <a:pt x="2573" y="506"/>
                    <a:pt x="2317" y="483"/>
                    <a:pt x="2003" y="483"/>
                  </a:cubicBezTo>
                  <a:cubicBezTo>
                    <a:pt x="1363" y="471"/>
                    <a:pt x="1130" y="413"/>
                    <a:pt x="548" y="157"/>
                  </a:cubicBezTo>
                  <a:cubicBezTo>
                    <a:pt x="359" y="57"/>
                    <a:pt x="178"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2381118" y="8247313"/>
              <a:ext cx="54335" cy="50905"/>
            </a:xfrm>
            <a:custGeom>
              <a:avLst/>
              <a:gdLst/>
              <a:ahLst/>
              <a:cxnLst/>
              <a:rect l="l" t="t" r="r" b="b"/>
              <a:pathLst>
                <a:path w="396" h="371" extrusionOk="0">
                  <a:moveTo>
                    <a:pt x="105" y="0"/>
                  </a:moveTo>
                  <a:cubicBezTo>
                    <a:pt x="0" y="0"/>
                    <a:pt x="12" y="105"/>
                    <a:pt x="140" y="245"/>
                  </a:cubicBezTo>
                  <a:cubicBezTo>
                    <a:pt x="214" y="326"/>
                    <a:pt x="298" y="370"/>
                    <a:pt x="348" y="370"/>
                  </a:cubicBezTo>
                  <a:cubicBezTo>
                    <a:pt x="378" y="370"/>
                    <a:pt x="396" y="356"/>
                    <a:pt x="396" y="326"/>
                  </a:cubicBezTo>
                  <a:cubicBezTo>
                    <a:pt x="396" y="245"/>
                    <a:pt x="186"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3742229" y="8289574"/>
              <a:ext cx="254525" cy="381169"/>
            </a:xfrm>
            <a:custGeom>
              <a:avLst/>
              <a:gdLst/>
              <a:ahLst/>
              <a:cxnLst/>
              <a:rect l="l" t="t" r="r" b="b"/>
              <a:pathLst>
                <a:path w="1855" h="2778" extrusionOk="0">
                  <a:moveTo>
                    <a:pt x="128" y="1"/>
                  </a:moveTo>
                  <a:cubicBezTo>
                    <a:pt x="96" y="1"/>
                    <a:pt x="60" y="104"/>
                    <a:pt x="47" y="298"/>
                  </a:cubicBezTo>
                  <a:cubicBezTo>
                    <a:pt x="1" y="1194"/>
                    <a:pt x="583" y="2289"/>
                    <a:pt x="1282" y="2638"/>
                  </a:cubicBezTo>
                  <a:cubicBezTo>
                    <a:pt x="1455" y="2728"/>
                    <a:pt x="1633" y="2777"/>
                    <a:pt x="1741" y="2777"/>
                  </a:cubicBezTo>
                  <a:cubicBezTo>
                    <a:pt x="1814" y="2777"/>
                    <a:pt x="1854" y="2755"/>
                    <a:pt x="1840" y="2708"/>
                  </a:cubicBezTo>
                  <a:cubicBezTo>
                    <a:pt x="1829" y="2673"/>
                    <a:pt x="1642" y="2521"/>
                    <a:pt x="1433" y="2370"/>
                  </a:cubicBezTo>
                  <a:cubicBezTo>
                    <a:pt x="897" y="1986"/>
                    <a:pt x="711" y="1800"/>
                    <a:pt x="502" y="1404"/>
                  </a:cubicBezTo>
                  <a:cubicBezTo>
                    <a:pt x="315" y="1043"/>
                    <a:pt x="210" y="647"/>
                    <a:pt x="187" y="240"/>
                  </a:cubicBezTo>
                  <a:cubicBezTo>
                    <a:pt x="182" y="78"/>
                    <a:pt x="156"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30"/>
            <p:cNvGrpSpPr/>
            <p:nvPr/>
          </p:nvGrpSpPr>
          <p:grpSpPr>
            <a:xfrm>
              <a:off x="-3844450" y="6439039"/>
              <a:ext cx="2621534" cy="2309382"/>
              <a:chOff x="-3844450" y="6439039"/>
              <a:chExt cx="2621534" cy="2309382"/>
            </a:xfrm>
          </p:grpSpPr>
          <p:sp>
            <p:nvSpPr>
              <p:cNvPr id="942" name="Google Shape;942;p30"/>
              <p:cNvSpPr/>
              <p:nvPr/>
            </p:nvSpPr>
            <p:spPr>
              <a:xfrm>
                <a:off x="-2866837" y="7022862"/>
                <a:ext cx="36909" cy="65586"/>
              </a:xfrm>
              <a:custGeom>
                <a:avLst/>
                <a:gdLst/>
                <a:ahLst/>
                <a:cxnLst/>
                <a:rect l="l" t="t" r="r" b="b"/>
                <a:pathLst>
                  <a:path w="269" h="478" extrusionOk="0">
                    <a:moveTo>
                      <a:pt x="92" y="0"/>
                    </a:moveTo>
                    <a:cubicBezTo>
                      <a:pt x="81" y="0"/>
                      <a:pt x="70" y="11"/>
                      <a:pt x="59" y="30"/>
                    </a:cubicBezTo>
                    <a:cubicBezTo>
                      <a:pt x="1" y="111"/>
                      <a:pt x="36" y="332"/>
                      <a:pt x="117" y="437"/>
                    </a:cubicBezTo>
                    <a:cubicBezTo>
                      <a:pt x="140" y="465"/>
                      <a:pt x="169" y="478"/>
                      <a:pt x="195" y="478"/>
                    </a:cubicBezTo>
                    <a:cubicBezTo>
                      <a:pt x="234" y="478"/>
                      <a:pt x="269" y="447"/>
                      <a:pt x="269" y="391"/>
                    </a:cubicBezTo>
                    <a:cubicBezTo>
                      <a:pt x="269" y="367"/>
                      <a:pt x="234" y="251"/>
                      <a:pt x="187" y="146"/>
                    </a:cubicBezTo>
                    <a:cubicBezTo>
                      <a:pt x="140" y="44"/>
                      <a:pt x="11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3247043" y="7333640"/>
                <a:ext cx="80131" cy="35400"/>
              </a:xfrm>
              <a:custGeom>
                <a:avLst/>
                <a:gdLst/>
                <a:ahLst/>
                <a:cxnLst/>
                <a:rect l="l" t="t" r="r" b="b"/>
                <a:pathLst>
                  <a:path w="584" h="258" extrusionOk="0">
                    <a:moveTo>
                      <a:pt x="141" y="0"/>
                    </a:moveTo>
                    <a:cubicBezTo>
                      <a:pt x="1" y="0"/>
                      <a:pt x="106" y="105"/>
                      <a:pt x="339" y="198"/>
                    </a:cubicBezTo>
                    <a:cubicBezTo>
                      <a:pt x="451" y="237"/>
                      <a:pt x="512" y="258"/>
                      <a:pt x="545" y="258"/>
                    </a:cubicBezTo>
                    <a:cubicBezTo>
                      <a:pt x="580" y="258"/>
                      <a:pt x="583" y="234"/>
                      <a:pt x="583" y="186"/>
                    </a:cubicBezTo>
                    <a:cubicBezTo>
                      <a:pt x="583" y="116"/>
                      <a:pt x="327"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a:off x="-1953027" y="6624133"/>
                <a:ext cx="349885" cy="537589"/>
              </a:xfrm>
              <a:custGeom>
                <a:avLst/>
                <a:gdLst/>
                <a:ahLst/>
                <a:cxnLst/>
                <a:rect l="l" t="t" r="r" b="b"/>
                <a:pathLst>
                  <a:path w="2550" h="3918" extrusionOk="0">
                    <a:moveTo>
                      <a:pt x="41" y="0"/>
                    </a:moveTo>
                    <a:cubicBezTo>
                      <a:pt x="15" y="0"/>
                      <a:pt x="0" y="19"/>
                      <a:pt x="0" y="60"/>
                    </a:cubicBezTo>
                    <a:cubicBezTo>
                      <a:pt x="0" y="95"/>
                      <a:pt x="70" y="200"/>
                      <a:pt x="152" y="305"/>
                    </a:cubicBezTo>
                    <a:cubicBezTo>
                      <a:pt x="245" y="398"/>
                      <a:pt x="466" y="770"/>
                      <a:pt x="641" y="1131"/>
                    </a:cubicBezTo>
                    <a:cubicBezTo>
                      <a:pt x="943" y="1725"/>
                      <a:pt x="1025" y="1830"/>
                      <a:pt x="1525" y="2319"/>
                    </a:cubicBezTo>
                    <a:lnTo>
                      <a:pt x="2061" y="2866"/>
                    </a:lnTo>
                    <a:lnTo>
                      <a:pt x="2212" y="3332"/>
                    </a:lnTo>
                    <a:cubicBezTo>
                      <a:pt x="2294" y="3599"/>
                      <a:pt x="2375" y="3844"/>
                      <a:pt x="2410" y="3879"/>
                    </a:cubicBezTo>
                    <a:cubicBezTo>
                      <a:pt x="2432" y="3905"/>
                      <a:pt x="2451" y="3918"/>
                      <a:pt x="2468" y="3918"/>
                    </a:cubicBezTo>
                    <a:cubicBezTo>
                      <a:pt x="2530" y="3918"/>
                      <a:pt x="2549" y="3736"/>
                      <a:pt x="2503" y="3460"/>
                    </a:cubicBezTo>
                    <a:cubicBezTo>
                      <a:pt x="2422" y="2936"/>
                      <a:pt x="2224" y="2610"/>
                      <a:pt x="1770" y="2202"/>
                    </a:cubicBezTo>
                    <a:cubicBezTo>
                      <a:pt x="1362" y="1841"/>
                      <a:pt x="1060" y="1422"/>
                      <a:pt x="734" y="805"/>
                    </a:cubicBezTo>
                    <a:cubicBezTo>
                      <a:pt x="523" y="403"/>
                      <a:pt x="162"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0"/>
              <p:cNvSpPr/>
              <p:nvPr/>
            </p:nvSpPr>
            <p:spPr>
              <a:xfrm>
                <a:off x="-2034529" y="7389484"/>
                <a:ext cx="80679" cy="74231"/>
              </a:xfrm>
              <a:custGeom>
                <a:avLst/>
                <a:gdLst/>
                <a:ahLst/>
                <a:cxnLst/>
                <a:rect l="l" t="t" r="r" b="b"/>
                <a:pathLst>
                  <a:path w="588" h="541" extrusionOk="0">
                    <a:moveTo>
                      <a:pt x="514" y="0"/>
                    </a:moveTo>
                    <a:cubicBezTo>
                      <a:pt x="488" y="0"/>
                      <a:pt x="441" y="19"/>
                      <a:pt x="373" y="59"/>
                    </a:cubicBezTo>
                    <a:cubicBezTo>
                      <a:pt x="187" y="163"/>
                      <a:pt x="0" y="373"/>
                      <a:pt x="0" y="478"/>
                    </a:cubicBezTo>
                    <a:cubicBezTo>
                      <a:pt x="0" y="517"/>
                      <a:pt x="5" y="540"/>
                      <a:pt x="26" y="540"/>
                    </a:cubicBezTo>
                    <a:cubicBezTo>
                      <a:pt x="60" y="540"/>
                      <a:pt x="137" y="478"/>
                      <a:pt x="303" y="326"/>
                    </a:cubicBezTo>
                    <a:cubicBezTo>
                      <a:pt x="508" y="138"/>
                      <a:pt x="588" y="0"/>
                      <a:pt x="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1691095" y="7233066"/>
                <a:ext cx="97556" cy="193466"/>
              </a:xfrm>
              <a:custGeom>
                <a:avLst/>
                <a:gdLst/>
                <a:ahLst/>
                <a:cxnLst/>
                <a:rect l="l" t="t" r="r" b="b"/>
                <a:pathLst>
                  <a:path w="711" h="1410" extrusionOk="0">
                    <a:moveTo>
                      <a:pt x="498" y="0"/>
                    </a:moveTo>
                    <a:cubicBezTo>
                      <a:pt x="434" y="0"/>
                      <a:pt x="385" y="97"/>
                      <a:pt x="385" y="244"/>
                    </a:cubicBezTo>
                    <a:cubicBezTo>
                      <a:pt x="385" y="302"/>
                      <a:pt x="292" y="558"/>
                      <a:pt x="187" y="803"/>
                    </a:cubicBezTo>
                    <a:cubicBezTo>
                      <a:pt x="94" y="1059"/>
                      <a:pt x="1" y="1303"/>
                      <a:pt x="1" y="1350"/>
                    </a:cubicBezTo>
                    <a:cubicBezTo>
                      <a:pt x="1" y="1389"/>
                      <a:pt x="3" y="1410"/>
                      <a:pt x="18" y="1410"/>
                    </a:cubicBezTo>
                    <a:cubicBezTo>
                      <a:pt x="34" y="1410"/>
                      <a:pt x="63" y="1387"/>
                      <a:pt x="117" y="1338"/>
                    </a:cubicBezTo>
                    <a:cubicBezTo>
                      <a:pt x="408" y="1082"/>
                      <a:pt x="711" y="116"/>
                      <a:pt x="536" y="11"/>
                    </a:cubicBezTo>
                    <a:cubicBezTo>
                      <a:pt x="523" y="4"/>
                      <a:pt x="510"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3545746" y="6583245"/>
                <a:ext cx="458693" cy="632675"/>
              </a:xfrm>
              <a:custGeom>
                <a:avLst/>
                <a:gdLst/>
                <a:ahLst/>
                <a:cxnLst/>
                <a:rect l="l" t="t" r="r" b="b"/>
                <a:pathLst>
                  <a:path w="3343" h="4611" extrusionOk="0">
                    <a:moveTo>
                      <a:pt x="3175" y="0"/>
                    </a:moveTo>
                    <a:cubicBezTo>
                      <a:pt x="2969" y="0"/>
                      <a:pt x="2581" y="345"/>
                      <a:pt x="2399" y="719"/>
                    </a:cubicBezTo>
                    <a:cubicBezTo>
                      <a:pt x="2341" y="835"/>
                      <a:pt x="2201" y="1173"/>
                      <a:pt x="2097" y="1452"/>
                    </a:cubicBezTo>
                    <a:cubicBezTo>
                      <a:pt x="1794" y="2291"/>
                      <a:pt x="1631" y="2558"/>
                      <a:pt x="944" y="3257"/>
                    </a:cubicBezTo>
                    <a:cubicBezTo>
                      <a:pt x="327" y="3897"/>
                      <a:pt x="1" y="4340"/>
                      <a:pt x="1" y="4514"/>
                    </a:cubicBezTo>
                    <a:cubicBezTo>
                      <a:pt x="1" y="4578"/>
                      <a:pt x="15" y="4610"/>
                      <a:pt x="42" y="4610"/>
                    </a:cubicBezTo>
                    <a:cubicBezTo>
                      <a:pt x="83" y="4610"/>
                      <a:pt x="154" y="4535"/>
                      <a:pt x="245" y="4386"/>
                    </a:cubicBezTo>
                    <a:cubicBezTo>
                      <a:pt x="315" y="4270"/>
                      <a:pt x="653" y="3886"/>
                      <a:pt x="979" y="3548"/>
                    </a:cubicBezTo>
                    <a:cubicBezTo>
                      <a:pt x="1805" y="2686"/>
                      <a:pt x="1945" y="2465"/>
                      <a:pt x="2364" y="1406"/>
                    </a:cubicBezTo>
                    <a:cubicBezTo>
                      <a:pt x="2644" y="707"/>
                      <a:pt x="2865" y="346"/>
                      <a:pt x="3109" y="218"/>
                    </a:cubicBezTo>
                    <a:cubicBezTo>
                      <a:pt x="3307" y="114"/>
                      <a:pt x="3342" y="44"/>
                      <a:pt x="3226" y="9"/>
                    </a:cubicBezTo>
                    <a:cubicBezTo>
                      <a:pt x="3211" y="3"/>
                      <a:pt x="3194" y="0"/>
                      <a:pt x="31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3582381" y="7278619"/>
                <a:ext cx="153401" cy="266599"/>
              </a:xfrm>
              <a:custGeom>
                <a:avLst/>
                <a:gdLst/>
                <a:ahLst/>
                <a:cxnLst/>
                <a:rect l="l" t="t" r="r" b="b"/>
                <a:pathLst>
                  <a:path w="1118" h="1943" extrusionOk="0">
                    <a:moveTo>
                      <a:pt x="128" y="1"/>
                    </a:moveTo>
                    <a:cubicBezTo>
                      <a:pt x="104" y="1"/>
                      <a:pt x="77" y="33"/>
                      <a:pt x="47" y="98"/>
                    </a:cubicBezTo>
                    <a:cubicBezTo>
                      <a:pt x="0" y="203"/>
                      <a:pt x="0" y="308"/>
                      <a:pt x="47" y="541"/>
                    </a:cubicBezTo>
                    <a:cubicBezTo>
                      <a:pt x="151" y="1065"/>
                      <a:pt x="373" y="1414"/>
                      <a:pt x="838" y="1798"/>
                    </a:cubicBezTo>
                    <a:cubicBezTo>
                      <a:pt x="956" y="1893"/>
                      <a:pt x="1036" y="1943"/>
                      <a:pt x="1080" y="1943"/>
                    </a:cubicBezTo>
                    <a:cubicBezTo>
                      <a:pt x="1105" y="1943"/>
                      <a:pt x="1118" y="1926"/>
                      <a:pt x="1118" y="1891"/>
                    </a:cubicBezTo>
                    <a:cubicBezTo>
                      <a:pt x="1118" y="1868"/>
                      <a:pt x="978" y="1670"/>
                      <a:pt x="815" y="1460"/>
                    </a:cubicBezTo>
                    <a:cubicBezTo>
                      <a:pt x="454" y="995"/>
                      <a:pt x="280" y="622"/>
                      <a:pt x="233" y="285"/>
                    </a:cubicBezTo>
                    <a:cubicBezTo>
                      <a:pt x="204" y="94"/>
                      <a:pt x="170"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3195864" y="7941749"/>
                <a:ext cx="67233" cy="51454"/>
              </a:xfrm>
              <a:custGeom>
                <a:avLst/>
                <a:gdLst/>
                <a:ahLst/>
                <a:cxnLst/>
                <a:rect l="l" t="t" r="r" b="b"/>
                <a:pathLst>
                  <a:path w="490" h="375" extrusionOk="0">
                    <a:moveTo>
                      <a:pt x="386" y="0"/>
                    </a:moveTo>
                    <a:cubicBezTo>
                      <a:pt x="266" y="0"/>
                      <a:pt x="1" y="232"/>
                      <a:pt x="1" y="341"/>
                    </a:cubicBezTo>
                    <a:cubicBezTo>
                      <a:pt x="1" y="364"/>
                      <a:pt x="15" y="374"/>
                      <a:pt x="40" y="374"/>
                    </a:cubicBezTo>
                    <a:cubicBezTo>
                      <a:pt x="115" y="374"/>
                      <a:pt x="282" y="278"/>
                      <a:pt x="396" y="155"/>
                    </a:cubicBezTo>
                    <a:cubicBezTo>
                      <a:pt x="490" y="50"/>
                      <a:pt x="490" y="39"/>
                      <a:pt x="408" y="4"/>
                    </a:cubicBezTo>
                    <a:cubicBezTo>
                      <a:pt x="401" y="2"/>
                      <a:pt x="394" y="0"/>
                      <a:pt x="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3844450" y="6439039"/>
                <a:ext cx="2621534" cy="2309382"/>
              </a:xfrm>
              <a:custGeom>
                <a:avLst/>
                <a:gdLst/>
                <a:ahLst/>
                <a:cxnLst/>
                <a:rect l="l" t="t" r="r" b="b"/>
                <a:pathLst>
                  <a:path w="19106" h="16831" extrusionOk="0">
                    <a:moveTo>
                      <a:pt x="10920" y="2534"/>
                    </a:moveTo>
                    <a:cubicBezTo>
                      <a:pt x="11036" y="2534"/>
                      <a:pt x="11173" y="2596"/>
                      <a:pt x="11224" y="2690"/>
                    </a:cubicBezTo>
                    <a:cubicBezTo>
                      <a:pt x="11282" y="2783"/>
                      <a:pt x="11259" y="2841"/>
                      <a:pt x="11061" y="3086"/>
                    </a:cubicBezTo>
                    <a:cubicBezTo>
                      <a:pt x="10897" y="3296"/>
                      <a:pt x="10847" y="3413"/>
                      <a:pt x="10892" y="3413"/>
                    </a:cubicBezTo>
                    <a:cubicBezTo>
                      <a:pt x="10926" y="3413"/>
                      <a:pt x="11017" y="3343"/>
                      <a:pt x="11154" y="3190"/>
                    </a:cubicBezTo>
                    <a:lnTo>
                      <a:pt x="11387" y="2923"/>
                    </a:lnTo>
                    <a:lnTo>
                      <a:pt x="11387" y="3249"/>
                    </a:lnTo>
                    <a:cubicBezTo>
                      <a:pt x="11387" y="3540"/>
                      <a:pt x="11375" y="3586"/>
                      <a:pt x="11201" y="3749"/>
                    </a:cubicBezTo>
                    <a:cubicBezTo>
                      <a:pt x="11014" y="3935"/>
                      <a:pt x="10956" y="4063"/>
                      <a:pt x="11073" y="4063"/>
                    </a:cubicBezTo>
                    <a:cubicBezTo>
                      <a:pt x="11108" y="4063"/>
                      <a:pt x="11201" y="4017"/>
                      <a:pt x="11259" y="3959"/>
                    </a:cubicBezTo>
                    <a:lnTo>
                      <a:pt x="11387" y="3842"/>
                    </a:lnTo>
                    <a:lnTo>
                      <a:pt x="11387" y="3994"/>
                    </a:lnTo>
                    <a:cubicBezTo>
                      <a:pt x="11387" y="4355"/>
                      <a:pt x="11329" y="4529"/>
                      <a:pt x="11166" y="4611"/>
                    </a:cubicBezTo>
                    <a:cubicBezTo>
                      <a:pt x="11084" y="4669"/>
                      <a:pt x="11014" y="4739"/>
                      <a:pt x="11014" y="4785"/>
                    </a:cubicBezTo>
                    <a:cubicBezTo>
                      <a:pt x="11014" y="4838"/>
                      <a:pt x="11026" y="4864"/>
                      <a:pt x="11057" y="4864"/>
                    </a:cubicBezTo>
                    <a:cubicBezTo>
                      <a:pt x="11087" y="4864"/>
                      <a:pt x="11137" y="4838"/>
                      <a:pt x="11212" y="4785"/>
                    </a:cubicBezTo>
                    <a:cubicBezTo>
                      <a:pt x="11252" y="4758"/>
                      <a:pt x="11278" y="4740"/>
                      <a:pt x="11295" y="4740"/>
                    </a:cubicBezTo>
                    <a:cubicBezTo>
                      <a:pt x="11329" y="4740"/>
                      <a:pt x="11329" y="4810"/>
                      <a:pt x="11329" y="5018"/>
                    </a:cubicBezTo>
                    <a:cubicBezTo>
                      <a:pt x="11329" y="5298"/>
                      <a:pt x="11317" y="5344"/>
                      <a:pt x="11201" y="5426"/>
                    </a:cubicBezTo>
                    <a:cubicBezTo>
                      <a:pt x="11062" y="5511"/>
                      <a:pt x="11050" y="5626"/>
                      <a:pt x="11167" y="5626"/>
                    </a:cubicBezTo>
                    <a:cubicBezTo>
                      <a:pt x="11177" y="5626"/>
                      <a:pt x="11188" y="5625"/>
                      <a:pt x="11201" y="5624"/>
                    </a:cubicBezTo>
                    <a:cubicBezTo>
                      <a:pt x="11211" y="5622"/>
                      <a:pt x="11221" y="5621"/>
                      <a:pt x="11229" y="5621"/>
                    </a:cubicBezTo>
                    <a:cubicBezTo>
                      <a:pt x="11273" y="5621"/>
                      <a:pt x="11279" y="5650"/>
                      <a:pt x="11259" y="5728"/>
                    </a:cubicBezTo>
                    <a:cubicBezTo>
                      <a:pt x="11247" y="5798"/>
                      <a:pt x="11224" y="5891"/>
                      <a:pt x="11224" y="5950"/>
                    </a:cubicBezTo>
                    <a:cubicBezTo>
                      <a:pt x="11224" y="5996"/>
                      <a:pt x="11201" y="6043"/>
                      <a:pt x="11154" y="6043"/>
                    </a:cubicBezTo>
                    <a:cubicBezTo>
                      <a:pt x="11119" y="6043"/>
                      <a:pt x="11038" y="6078"/>
                      <a:pt x="10979" y="6124"/>
                    </a:cubicBezTo>
                    <a:cubicBezTo>
                      <a:pt x="10886" y="6194"/>
                      <a:pt x="10886" y="6194"/>
                      <a:pt x="11003" y="6229"/>
                    </a:cubicBezTo>
                    <a:cubicBezTo>
                      <a:pt x="11142" y="6276"/>
                      <a:pt x="11142" y="6264"/>
                      <a:pt x="11038" y="6613"/>
                    </a:cubicBezTo>
                    <a:cubicBezTo>
                      <a:pt x="10986" y="6779"/>
                      <a:pt x="10943" y="6862"/>
                      <a:pt x="10902" y="6862"/>
                    </a:cubicBezTo>
                    <a:cubicBezTo>
                      <a:pt x="10897" y="6862"/>
                      <a:pt x="10891" y="6860"/>
                      <a:pt x="10886" y="6858"/>
                    </a:cubicBezTo>
                    <a:cubicBezTo>
                      <a:pt x="10871" y="6852"/>
                      <a:pt x="10856" y="6850"/>
                      <a:pt x="10844" y="6850"/>
                    </a:cubicBezTo>
                    <a:cubicBezTo>
                      <a:pt x="10771" y="6850"/>
                      <a:pt x="10749" y="6928"/>
                      <a:pt x="10828" y="6997"/>
                    </a:cubicBezTo>
                    <a:cubicBezTo>
                      <a:pt x="10886" y="7056"/>
                      <a:pt x="10886" y="7079"/>
                      <a:pt x="10816" y="7242"/>
                    </a:cubicBezTo>
                    <a:cubicBezTo>
                      <a:pt x="10747" y="7382"/>
                      <a:pt x="10700" y="7428"/>
                      <a:pt x="10572" y="7428"/>
                    </a:cubicBezTo>
                    <a:cubicBezTo>
                      <a:pt x="10421" y="7428"/>
                      <a:pt x="10362" y="7568"/>
                      <a:pt x="10514" y="7591"/>
                    </a:cubicBezTo>
                    <a:cubicBezTo>
                      <a:pt x="10653" y="7626"/>
                      <a:pt x="10374" y="7952"/>
                      <a:pt x="10199" y="7952"/>
                    </a:cubicBezTo>
                    <a:cubicBezTo>
                      <a:pt x="10036" y="7952"/>
                      <a:pt x="9967" y="8034"/>
                      <a:pt x="10071" y="8103"/>
                    </a:cubicBezTo>
                    <a:cubicBezTo>
                      <a:pt x="10141" y="8138"/>
                      <a:pt x="10118" y="8173"/>
                      <a:pt x="10001" y="8313"/>
                    </a:cubicBezTo>
                    <a:cubicBezTo>
                      <a:pt x="9908" y="8406"/>
                      <a:pt x="9804" y="8488"/>
                      <a:pt x="9757" y="8488"/>
                    </a:cubicBezTo>
                    <a:cubicBezTo>
                      <a:pt x="9753" y="8488"/>
                      <a:pt x="9749" y="8488"/>
                      <a:pt x="9746" y="8488"/>
                    </a:cubicBezTo>
                    <a:cubicBezTo>
                      <a:pt x="9664" y="8488"/>
                      <a:pt x="9678" y="8477"/>
                      <a:pt x="10013" y="7964"/>
                    </a:cubicBezTo>
                    <a:cubicBezTo>
                      <a:pt x="10700" y="6939"/>
                      <a:pt x="10840" y="6194"/>
                      <a:pt x="10642" y="4622"/>
                    </a:cubicBezTo>
                    <a:cubicBezTo>
                      <a:pt x="10479" y="3365"/>
                      <a:pt x="10525" y="2736"/>
                      <a:pt x="10805" y="2562"/>
                    </a:cubicBezTo>
                    <a:cubicBezTo>
                      <a:pt x="10836" y="2543"/>
                      <a:pt x="10877" y="2534"/>
                      <a:pt x="10920" y="2534"/>
                    </a:cubicBezTo>
                    <a:close/>
                    <a:moveTo>
                      <a:pt x="9608" y="8611"/>
                    </a:moveTo>
                    <a:cubicBezTo>
                      <a:pt x="9623" y="8611"/>
                      <a:pt x="9639" y="8619"/>
                      <a:pt x="9652" y="8639"/>
                    </a:cubicBezTo>
                    <a:cubicBezTo>
                      <a:pt x="9664" y="8674"/>
                      <a:pt x="9641" y="8720"/>
                      <a:pt x="9606" y="8755"/>
                    </a:cubicBezTo>
                    <a:cubicBezTo>
                      <a:pt x="9574" y="8782"/>
                      <a:pt x="9555" y="8794"/>
                      <a:pt x="9542" y="8794"/>
                    </a:cubicBezTo>
                    <a:cubicBezTo>
                      <a:pt x="9528" y="8794"/>
                      <a:pt x="9524" y="8776"/>
                      <a:pt x="9524" y="8744"/>
                    </a:cubicBezTo>
                    <a:cubicBezTo>
                      <a:pt x="9524" y="8668"/>
                      <a:pt x="9567" y="8611"/>
                      <a:pt x="9608" y="8611"/>
                    </a:cubicBezTo>
                    <a:close/>
                    <a:moveTo>
                      <a:pt x="6256" y="248"/>
                    </a:moveTo>
                    <a:cubicBezTo>
                      <a:pt x="6359" y="248"/>
                      <a:pt x="6460" y="258"/>
                      <a:pt x="6555" y="280"/>
                    </a:cubicBezTo>
                    <a:cubicBezTo>
                      <a:pt x="7172" y="419"/>
                      <a:pt x="7836" y="908"/>
                      <a:pt x="8255" y="1525"/>
                    </a:cubicBezTo>
                    <a:cubicBezTo>
                      <a:pt x="8919" y="2515"/>
                      <a:pt x="9047" y="3563"/>
                      <a:pt x="8651" y="4890"/>
                    </a:cubicBezTo>
                    <a:cubicBezTo>
                      <a:pt x="8383" y="5775"/>
                      <a:pt x="8325" y="6264"/>
                      <a:pt x="8407" y="7125"/>
                    </a:cubicBezTo>
                    <a:cubicBezTo>
                      <a:pt x="8441" y="7510"/>
                      <a:pt x="8476" y="7882"/>
                      <a:pt x="8488" y="7952"/>
                    </a:cubicBezTo>
                    <a:lnTo>
                      <a:pt x="8523" y="8092"/>
                    </a:lnTo>
                    <a:lnTo>
                      <a:pt x="8430" y="7964"/>
                    </a:lnTo>
                    <a:cubicBezTo>
                      <a:pt x="8267" y="7742"/>
                      <a:pt x="7859" y="6811"/>
                      <a:pt x="7626" y="6124"/>
                    </a:cubicBezTo>
                    <a:cubicBezTo>
                      <a:pt x="7441" y="5577"/>
                      <a:pt x="7356" y="5364"/>
                      <a:pt x="7301" y="5364"/>
                    </a:cubicBezTo>
                    <a:cubicBezTo>
                      <a:pt x="7283" y="5364"/>
                      <a:pt x="7268" y="5386"/>
                      <a:pt x="7254" y="5426"/>
                    </a:cubicBezTo>
                    <a:cubicBezTo>
                      <a:pt x="7137" y="5717"/>
                      <a:pt x="7720" y="7393"/>
                      <a:pt x="8220" y="8173"/>
                    </a:cubicBezTo>
                    <a:cubicBezTo>
                      <a:pt x="8291" y="8288"/>
                      <a:pt x="8322" y="8348"/>
                      <a:pt x="8307" y="8348"/>
                    </a:cubicBezTo>
                    <a:cubicBezTo>
                      <a:pt x="8270" y="8348"/>
                      <a:pt x="7959" y="7986"/>
                      <a:pt x="7289" y="7184"/>
                    </a:cubicBezTo>
                    <a:cubicBezTo>
                      <a:pt x="6400" y="6126"/>
                      <a:pt x="5619" y="5318"/>
                      <a:pt x="5484" y="5318"/>
                    </a:cubicBezTo>
                    <a:cubicBezTo>
                      <a:pt x="5480" y="5318"/>
                      <a:pt x="5476" y="5319"/>
                      <a:pt x="5473" y="5321"/>
                    </a:cubicBezTo>
                    <a:cubicBezTo>
                      <a:pt x="5438" y="5344"/>
                      <a:pt x="5601" y="5554"/>
                      <a:pt x="5834" y="5798"/>
                    </a:cubicBezTo>
                    <a:cubicBezTo>
                      <a:pt x="6066" y="6043"/>
                      <a:pt x="6579" y="6636"/>
                      <a:pt x="6975" y="7137"/>
                    </a:cubicBezTo>
                    <a:cubicBezTo>
                      <a:pt x="7370" y="7626"/>
                      <a:pt x="7801" y="8162"/>
                      <a:pt x="7941" y="8313"/>
                    </a:cubicBezTo>
                    <a:cubicBezTo>
                      <a:pt x="8081" y="8476"/>
                      <a:pt x="8185" y="8616"/>
                      <a:pt x="8185" y="8627"/>
                    </a:cubicBezTo>
                    <a:cubicBezTo>
                      <a:pt x="8185" y="8628"/>
                      <a:pt x="8185" y="8628"/>
                      <a:pt x="8183" y="8628"/>
                    </a:cubicBezTo>
                    <a:cubicBezTo>
                      <a:pt x="8149" y="8628"/>
                      <a:pt x="7641" y="8315"/>
                      <a:pt x="6742" y="7731"/>
                    </a:cubicBezTo>
                    <a:cubicBezTo>
                      <a:pt x="6066" y="7288"/>
                      <a:pt x="5636" y="7056"/>
                      <a:pt x="5508" y="7056"/>
                    </a:cubicBezTo>
                    <a:cubicBezTo>
                      <a:pt x="5368" y="7056"/>
                      <a:pt x="5414" y="7125"/>
                      <a:pt x="5589" y="7230"/>
                    </a:cubicBezTo>
                    <a:cubicBezTo>
                      <a:pt x="5694" y="7288"/>
                      <a:pt x="6101" y="7568"/>
                      <a:pt x="6520" y="7859"/>
                    </a:cubicBezTo>
                    <a:cubicBezTo>
                      <a:pt x="6928" y="8138"/>
                      <a:pt x="7475" y="8511"/>
                      <a:pt x="7731" y="8674"/>
                    </a:cubicBezTo>
                    <a:lnTo>
                      <a:pt x="8209" y="8965"/>
                    </a:lnTo>
                    <a:lnTo>
                      <a:pt x="7894" y="8965"/>
                    </a:lnTo>
                    <a:cubicBezTo>
                      <a:pt x="7720" y="8953"/>
                      <a:pt x="7289" y="8930"/>
                      <a:pt x="6940" y="8907"/>
                    </a:cubicBezTo>
                    <a:cubicBezTo>
                      <a:pt x="6684" y="8890"/>
                      <a:pt x="6197" y="8879"/>
                      <a:pt x="5717" y="8879"/>
                    </a:cubicBezTo>
                    <a:cubicBezTo>
                      <a:pt x="5542" y="8879"/>
                      <a:pt x="5367" y="8880"/>
                      <a:pt x="5205" y="8883"/>
                    </a:cubicBezTo>
                    <a:cubicBezTo>
                      <a:pt x="5040" y="8887"/>
                      <a:pt x="4873" y="8888"/>
                      <a:pt x="4715" y="8888"/>
                    </a:cubicBezTo>
                    <a:cubicBezTo>
                      <a:pt x="4282" y="8888"/>
                      <a:pt x="3906" y="8877"/>
                      <a:pt x="3761" y="8860"/>
                    </a:cubicBezTo>
                    <a:cubicBezTo>
                      <a:pt x="2632" y="8685"/>
                      <a:pt x="1607" y="7579"/>
                      <a:pt x="1503" y="6439"/>
                    </a:cubicBezTo>
                    <a:cubicBezTo>
                      <a:pt x="1433" y="5798"/>
                      <a:pt x="1712" y="5239"/>
                      <a:pt x="2550" y="4308"/>
                    </a:cubicBezTo>
                    <a:cubicBezTo>
                      <a:pt x="3202" y="3563"/>
                      <a:pt x="3517" y="3132"/>
                      <a:pt x="3750" y="2631"/>
                    </a:cubicBezTo>
                    <a:cubicBezTo>
                      <a:pt x="4378" y="1304"/>
                      <a:pt x="4425" y="1223"/>
                      <a:pt x="4728" y="920"/>
                    </a:cubicBezTo>
                    <a:cubicBezTo>
                      <a:pt x="5154" y="503"/>
                      <a:pt x="5742" y="248"/>
                      <a:pt x="6256" y="248"/>
                    </a:cubicBezTo>
                    <a:close/>
                    <a:moveTo>
                      <a:pt x="13121" y="672"/>
                    </a:moveTo>
                    <a:cubicBezTo>
                      <a:pt x="13405" y="672"/>
                      <a:pt x="13668" y="734"/>
                      <a:pt x="13902" y="862"/>
                    </a:cubicBezTo>
                    <a:cubicBezTo>
                      <a:pt x="14263" y="1048"/>
                      <a:pt x="14426" y="1269"/>
                      <a:pt x="14752" y="1898"/>
                    </a:cubicBezTo>
                    <a:cubicBezTo>
                      <a:pt x="14996" y="2399"/>
                      <a:pt x="15066" y="2492"/>
                      <a:pt x="15671" y="3086"/>
                    </a:cubicBezTo>
                    <a:cubicBezTo>
                      <a:pt x="16055" y="3458"/>
                      <a:pt x="16381" y="3819"/>
                      <a:pt x="16440" y="3959"/>
                    </a:cubicBezTo>
                    <a:cubicBezTo>
                      <a:pt x="16603" y="4261"/>
                      <a:pt x="16707" y="4809"/>
                      <a:pt x="16707" y="5274"/>
                    </a:cubicBezTo>
                    <a:cubicBezTo>
                      <a:pt x="16719" y="6310"/>
                      <a:pt x="16055" y="7649"/>
                      <a:pt x="15229" y="8301"/>
                    </a:cubicBezTo>
                    <a:cubicBezTo>
                      <a:pt x="14623" y="8790"/>
                      <a:pt x="13611" y="9209"/>
                      <a:pt x="12726" y="9372"/>
                    </a:cubicBezTo>
                    <a:cubicBezTo>
                      <a:pt x="12481" y="9407"/>
                      <a:pt x="12109" y="9442"/>
                      <a:pt x="11899" y="9442"/>
                    </a:cubicBezTo>
                    <a:cubicBezTo>
                      <a:pt x="11550" y="9442"/>
                      <a:pt x="9815" y="9174"/>
                      <a:pt x="9757" y="9116"/>
                    </a:cubicBezTo>
                    <a:cubicBezTo>
                      <a:pt x="9745" y="9105"/>
                      <a:pt x="10339" y="8825"/>
                      <a:pt x="11073" y="8511"/>
                    </a:cubicBezTo>
                    <a:cubicBezTo>
                      <a:pt x="11818" y="8196"/>
                      <a:pt x="12481" y="7905"/>
                      <a:pt x="12551" y="7859"/>
                    </a:cubicBezTo>
                    <a:cubicBezTo>
                      <a:pt x="12686" y="7774"/>
                      <a:pt x="12656" y="7715"/>
                      <a:pt x="12527" y="7715"/>
                    </a:cubicBezTo>
                    <a:cubicBezTo>
                      <a:pt x="12478" y="7715"/>
                      <a:pt x="12415" y="7723"/>
                      <a:pt x="12342" y="7742"/>
                    </a:cubicBezTo>
                    <a:cubicBezTo>
                      <a:pt x="12144" y="7801"/>
                      <a:pt x="10630" y="8441"/>
                      <a:pt x="10304" y="8604"/>
                    </a:cubicBezTo>
                    <a:cubicBezTo>
                      <a:pt x="10301" y="8606"/>
                      <a:pt x="10299" y="8607"/>
                      <a:pt x="10297" y="8607"/>
                    </a:cubicBezTo>
                    <a:cubicBezTo>
                      <a:pt x="10248" y="8607"/>
                      <a:pt x="11008" y="7735"/>
                      <a:pt x="11888" y="6776"/>
                    </a:cubicBezTo>
                    <a:cubicBezTo>
                      <a:pt x="13564" y="4960"/>
                      <a:pt x="13564" y="4960"/>
                      <a:pt x="13471" y="4902"/>
                    </a:cubicBezTo>
                    <a:cubicBezTo>
                      <a:pt x="13466" y="4899"/>
                      <a:pt x="13461" y="4898"/>
                      <a:pt x="13454" y="4898"/>
                    </a:cubicBezTo>
                    <a:cubicBezTo>
                      <a:pt x="13287" y="4898"/>
                      <a:pt x="12438" y="5730"/>
                      <a:pt x="11364" y="6939"/>
                    </a:cubicBezTo>
                    <a:cubicBezTo>
                      <a:pt x="11252" y="7069"/>
                      <a:pt x="11171" y="7154"/>
                      <a:pt x="11148" y="7154"/>
                    </a:cubicBezTo>
                    <a:cubicBezTo>
                      <a:pt x="11142" y="7154"/>
                      <a:pt x="11140" y="7149"/>
                      <a:pt x="11142" y="7137"/>
                    </a:cubicBezTo>
                    <a:cubicBezTo>
                      <a:pt x="11305" y="6683"/>
                      <a:pt x="11503" y="5903"/>
                      <a:pt x="11538" y="5542"/>
                    </a:cubicBezTo>
                    <a:cubicBezTo>
                      <a:pt x="11631" y="4750"/>
                      <a:pt x="11666" y="3155"/>
                      <a:pt x="11596" y="2899"/>
                    </a:cubicBezTo>
                    <a:cubicBezTo>
                      <a:pt x="11527" y="2631"/>
                      <a:pt x="11259" y="2340"/>
                      <a:pt x="11038" y="2282"/>
                    </a:cubicBezTo>
                    <a:cubicBezTo>
                      <a:pt x="11010" y="2275"/>
                      <a:pt x="10981" y="2271"/>
                      <a:pt x="10952" y="2271"/>
                    </a:cubicBezTo>
                    <a:cubicBezTo>
                      <a:pt x="10755" y="2271"/>
                      <a:pt x="10520" y="2431"/>
                      <a:pt x="10409" y="2643"/>
                    </a:cubicBezTo>
                    <a:cubicBezTo>
                      <a:pt x="10211" y="3039"/>
                      <a:pt x="10188" y="3516"/>
                      <a:pt x="10316" y="4552"/>
                    </a:cubicBezTo>
                    <a:cubicBezTo>
                      <a:pt x="10525" y="6310"/>
                      <a:pt x="10444" y="6788"/>
                      <a:pt x="9722" y="7952"/>
                    </a:cubicBezTo>
                    <a:cubicBezTo>
                      <a:pt x="9472" y="8351"/>
                      <a:pt x="9369" y="8508"/>
                      <a:pt x="9335" y="8508"/>
                    </a:cubicBezTo>
                    <a:cubicBezTo>
                      <a:pt x="9318" y="8508"/>
                      <a:pt x="9319" y="8471"/>
                      <a:pt x="9326" y="8406"/>
                    </a:cubicBezTo>
                    <a:cubicBezTo>
                      <a:pt x="9493" y="7323"/>
                      <a:pt x="9527" y="6755"/>
                      <a:pt x="9440" y="6755"/>
                    </a:cubicBezTo>
                    <a:cubicBezTo>
                      <a:pt x="9418" y="6755"/>
                      <a:pt x="9388" y="6793"/>
                      <a:pt x="9350" y="6869"/>
                    </a:cubicBezTo>
                    <a:cubicBezTo>
                      <a:pt x="9245" y="7056"/>
                      <a:pt x="9163" y="7498"/>
                      <a:pt x="9117" y="8115"/>
                    </a:cubicBezTo>
                    <a:cubicBezTo>
                      <a:pt x="9096" y="8337"/>
                      <a:pt x="9065" y="8492"/>
                      <a:pt x="9042" y="8492"/>
                    </a:cubicBezTo>
                    <a:cubicBezTo>
                      <a:pt x="9040" y="8492"/>
                      <a:pt x="9037" y="8491"/>
                      <a:pt x="9035" y="8488"/>
                    </a:cubicBezTo>
                    <a:cubicBezTo>
                      <a:pt x="8930" y="8278"/>
                      <a:pt x="8709" y="7102"/>
                      <a:pt x="8709" y="6706"/>
                    </a:cubicBezTo>
                    <a:cubicBezTo>
                      <a:pt x="8721" y="5926"/>
                      <a:pt x="9047" y="4343"/>
                      <a:pt x="9350" y="3621"/>
                    </a:cubicBezTo>
                    <a:cubicBezTo>
                      <a:pt x="9559" y="3097"/>
                      <a:pt x="10013" y="2480"/>
                      <a:pt x="10514" y="1991"/>
                    </a:cubicBezTo>
                    <a:cubicBezTo>
                      <a:pt x="11410" y="1138"/>
                      <a:pt x="12343" y="672"/>
                      <a:pt x="13121" y="672"/>
                    </a:cubicBezTo>
                    <a:close/>
                    <a:moveTo>
                      <a:pt x="9384" y="9500"/>
                    </a:moveTo>
                    <a:cubicBezTo>
                      <a:pt x="9396" y="9500"/>
                      <a:pt x="9850" y="9745"/>
                      <a:pt x="10409" y="10036"/>
                    </a:cubicBezTo>
                    <a:cubicBezTo>
                      <a:pt x="10956" y="10339"/>
                      <a:pt x="11596" y="10653"/>
                      <a:pt x="11818" y="10746"/>
                    </a:cubicBezTo>
                    <a:cubicBezTo>
                      <a:pt x="12113" y="10859"/>
                      <a:pt x="12466" y="10939"/>
                      <a:pt x="12627" y="10939"/>
                    </a:cubicBezTo>
                    <a:cubicBezTo>
                      <a:pt x="12682" y="10939"/>
                      <a:pt x="12714" y="10930"/>
                      <a:pt x="12714" y="10909"/>
                    </a:cubicBezTo>
                    <a:cubicBezTo>
                      <a:pt x="12714" y="10886"/>
                      <a:pt x="12551" y="10793"/>
                      <a:pt x="12353" y="10723"/>
                    </a:cubicBezTo>
                    <a:cubicBezTo>
                      <a:pt x="12039" y="10606"/>
                      <a:pt x="10153" y="9605"/>
                      <a:pt x="10176" y="9570"/>
                    </a:cubicBezTo>
                    <a:lnTo>
                      <a:pt x="10176" y="9570"/>
                    </a:lnTo>
                    <a:cubicBezTo>
                      <a:pt x="10188" y="9570"/>
                      <a:pt x="10432" y="9605"/>
                      <a:pt x="10723" y="9663"/>
                    </a:cubicBezTo>
                    <a:cubicBezTo>
                      <a:pt x="11014" y="9722"/>
                      <a:pt x="11422" y="9780"/>
                      <a:pt x="11631" y="9791"/>
                    </a:cubicBezTo>
                    <a:cubicBezTo>
                      <a:pt x="12120" y="9838"/>
                      <a:pt x="13063" y="9966"/>
                      <a:pt x="13657" y="10094"/>
                    </a:cubicBezTo>
                    <a:cubicBezTo>
                      <a:pt x="13913" y="10141"/>
                      <a:pt x="14426" y="10222"/>
                      <a:pt x="14775" y="10257"/>
                    </a:cubicBezTo>
                    <a:cubicBezTo>
                      <a:pt x="15532" y="10327"/>
                      <a:pt x="16731" y="10560"/>
                      <a:pt x="17150" y="10723"/>
                    </a:cubicBezTo>
                    <a:cubicBezTo>
                      <a:pt x="17767" y="10956"/>
                      <a:pt x="18244" y="11398"/>
                      <a:pt x="18361" y="11829"/>
                    </a:cubicBezTo>
                    <a:cubicBezTo>
                      <a:pt x="18442" y="12120"/>
                      <a:pt x="18430" y="12842"/>
                      <a:pt x="18337" y="13203"/>
                    </a:cubicBezTo>
                    <a:cubicBezTo>
                      <a:pt x="18116" y="14064"/>
                      <a:pt x="17406" y="14833"/>
                      <a:pt x="16614" y="15077"/>
                    </a:cubicBezTo>
                    <a:cubicBezTo>
                      <a:pt x="16475" y="15124"/>
                      <a:pt x="15997" y="15170"/>
                      <a:pt x="15543" y="15194"/>
                    </a:cubicBezTo>
                    <a:cubicBezTo>
                      <a:pt x="14600" y="15240"/>
                      <a:pt x="14391" y="15310"/>
                      <a:pt x="13739" y="15764"/>
                    </a:cubicBezTo>
                    <a:cubicBezTo>
                      <a:pt x="13541" y="15904"/>
                      <a:pt x="13261" y="16078"/>
                      <a:pt x="13098" y="16137"/>
                    </a:cubicBezTo>
                    <a:cubicBezTo>
                      <a:pt x="12877" y="16230"/>
                      <a:pt x="12703" y="16265"/>
                      <a:pt x="12423" y="16265"/>
                    </a:cubicBezTo>
                    <a:cubicBezTo>
                      <a:pt x="11981" y="16253"/>
                      <a:pt x="11876" y="16230"/>
                      <a:pt x="11433" y="15997"/>
                    </a:cubicBezTo>
                    <a:cubicBezTo>
                      <a:pt x="10700" y="15601"/>
                      <a:pt x="9943" y="14693"/>
                      <a:pt x="9291" y="13389"/>
                    </a:cubicBezTo>
                    <a:cubicBezTo>
                      <a:pt x="8814" y="12434"/>
                      <a:pt x="8674" y="11654"/>
                      <a:pt x="8837" y="10816"/>
                    </a:cubicBezTo>
                    <a:cubicBezTo>
                      <a:pt x="8899" y="10477"/>
                      <a:pt x="9033" y="10121"/>
                      <a:pt x="9096" y="10121"/>
                    </a:cubicBezTo>
                    <a:cubicBezTo>
                      <a:pt x="9104" y="10121"/>
                      <a:pt x="9111" y="10127"/>
                      <a:pt x="9117" y="10141"/>
                    </a:cubicBezTo>
                    <a:cubicBezTo>
                      <a:pt x="9128" y="10187"/>
                      <a:pt x="9245" y="10548"/>
                      <a:pt x="9361" y="10944"/>
                    </a:cubicBezTo>
                    <a:cubicBezTo>
                      <a:pt x="9617" y="11759"/>
                      <a:pt x="9920" y="12388"/>
                      <a:pt x="10188" y="12644"/>
                    </a:cubicBezTo>
                    <a:cubicBezTo>
                      <a:pt x="10288" y="12739"/>
                      <a:pt x="10371" y="12783"/>
                      <a:pt x="10414" y="12783"/>
                    </a:cubicBezTo>
                    <a:cubicBezTo>
                      <a:pt x="10472" y="12783"/>
                      <a:pt x="10460" y="12707"/>
                      <a:pt x="10327" y="12574"/>
                    </a:cubicBezTo>
                    <a:cubicBezTo>
                      <a:pt x="10071" y="12306"/>
                      <a:pt x="9850" y="11794"/>
                      <a:pt x="9629" y="10944"/>
                    </a:cubicBezTo>
                    <a:cubicBezTo>
                      <a:pt x="9513" y="10502"/>
                      <a:pt x="9396" y="10083"/>
                      <a:pt x="9361" y="10013"/>
                    </a:cubicBezTo>
                    <a:cubicBezTo>
                      <a:pt x="9338" y="9931"/>
                      <a:pt x="9315" y="9861"/>
                      <a:pt x="9315" y="9838"/>
                    </a:cubicBezTo>
                    <a:cubicBezTo>
                      <a:pt x="9315" y="9838"/>
                      <a:pt x="9315" y="9838"/>
                      <a:pt x="9315" y="9838"/>
                    </a:cubicBezTo>
                    <a:cubicBezTo>
                      <a:pt x="9326" y="9838"/>
                      <a:pt x="9671" y="10183"/>
                      <a:pt x="10095" y="10606"/>
                    </a:cubicBezTo>
                    <a:cubicBezTo>
                      <a:pt x="10677" y="11189"/>
                      <a:pt x="11026" y="11491"/>
                      <a:pt x="11410" y="11747"/>
                    </a:cubicBezTo>
                    <a:cubicBezTo>
                      <a:pt x="11992" y="12132"/>
                      <a:pt x="12633" y="12481"/>
                      <a:pt x="12749" y="12481"/>
                    </a:cubicBezTo>
                    <a:cubicBezTo>
                      <a:pt x="12935" y="12481"/>
                      <a:pt x="12842" y="12364"/>
                      <a:pt x="12470" y="12155"/>
                    </a:cubicBezTo>
                    <a:cubicBezTo>
                      <a:pt x="11666" y="11689"/>
                      <a:pt x="11096" y="11235"/>
                      <a:pt x="10234" y="10362"/>
                    </a:cubicBezTo>
                    <a:cubicBezTo>
                      <a:pt x="9757" y="9896"/>
                      <a:pt x="9373" y="9500"/>
                      <a:pt x="9384" y="9500"/>
                    </a:cubicBezTo>
                    <a:close/>
                    <a:moveTo>
                      <a:pt x="7508" y="9240"/>
                    </a:moveTo>
                    <a:cubicBezTo>
                      <a:pt x="7753" y="9240"/>
                      <a:pt x="7871" y="9253"/>
                      <a:pt x="7871" y="9279"/>
                    </a:cubicBezTo>
                    <a:cubicBezTo>
                      <a:pt x="7871" y="9314"/>
                      <a:pt x="7824" y="9337"/>
                      <a:pt x="7766" y="9337"/>
                    </a:cubicBezTo>
                    <a:cubicBezTo>
                      <a:pt x="7429" y="9337"/>
                      <a:pt x="6066" y="10013"/>
                      <a:pt x="5717" y="10350"/>
                    </a:cubicBezTo>
                    <a:cubicBezTo>
                      <a:pt x="5628" y="10439"/>
                      <a:pt x="5611" y="10484"/>
                      <a:pt x="5664" y="10484"/>
                    </a:cubicBezTo>
                    <a:cubicBezTo>
                      <a:pt x="5749" y="10484"/>
                      <a:pt x="6020" y="10367"/>
                      <a:pt x="6474" y="10129"/>
                    </a:cubicBezTo>
                    <a:cubicBezTo>
                      <a:pt x="7219" y="9745"/>
                      <a:pt x="7568" y="9605"/>
                      <a:pt x="7976" y="9524"/>
                    </a:cubicBezTo>
                    <a:cubicBezTo>
                      <a:pt x="8006" y="9517"/>
                      <a:pt x="8028" y="9514"/>
                      <a:pt x="8043" y="9514"/>
                    </a:cubicBezTo>
                    <a:cubicBezTo>
                      <a:pt x="8110" y="9514"/>
                      <a:pt x="8018" y="9587"/>
                      <a:pt x="7685" y="9815"/>
                    </a:cubicBezTo>
                    <a:cubicBezTo>
                      <a:pt x="7149" y="10164"/>
                      <a:pt x="6590" y="10665"/>
                      <a:pt x="5217" y="12027"/>
                    </a:cubicBezTo>
                    <a:cubicBezTo>
                      <a:pt x="4332" y="12912"/>
                      <a:pt x="4111" y="13156"/>
                      <a:pt x="4157" y="13214"/>
                    </a:cubicBezTo>
                    <a:cubicBezTo>
                      <a:pt x="4165" y="13221"/>
                      <a:pt x="4175" y="13224"/>
                      <a:pt x="4189" y="13224"/>
                    </a:cubicBezTo>
                    <a:cubicBezTo>
                      <a:pt x="4387" y="13224"/>
                      <a:pt x="5227" y="12518"/>
                      <a:pt x="6404" y="11363"/>
                    </a:cubicBezTo>
                    <a:cubicBezTo>
                      <a:pt x="7440" y="10362"/>
                      <a:pt x="8162" y="9745"/>
                      <a:pt x="8488" y="9628"/>
                    </a:cubicBezTo>
                    <a:cubicBezTo>
                      <a:pt x="8490" y="9628"/>
                      <a:pt x="8492" y="9627"/>
                      <a:pt x="8493" y="9627"/>
                    </a:cubicBezTo>
                    <a:cubicBezTo>
                      <a:pt x="8574" y="9627"/>
                      <a:pt x="7756" y="10840"/>
                      <a:pt x="7207" y="11526"/>
                    </a:cubicBezTo>
                    <a:cubicBezTo>
                      <a:pt x="6759" y="12089"/>
                      <a:pt x="6584" y="12371"/>
                      <a:pt x="6689" y="12371"/>
                    </a:cubicBezTo>
                    <a:cubicBezTo>
                      <a:pt x="6713" y="12371"/>
                      <a:pt x="6749" y="12357"/>
                      <a:pt x="6800" y="12330"/>
                    </a:cubicBezTo>
                    <a:cubicBezTo>
                      <a:pt x="7126" y="12155"/>
                      <a:pt x="8127" y="10816"/>
                      <a:pt x="8663" y="9826"/>
                    </a:cubicBezTo>
                    <a:cubicBezTo>
                      <a:pt x="8772" y="9619"/>
                      <a:pt x="8871" y="9452"/>
                      <a:pt x="8883" y="9452"/>
                    </a:cubicBezTo>
                    <a:cubicBezTo>
                      <a:pt x="8883" y="9452"/>
                      <a:pt x="8884" y="9452"/>
                      <a:pt x="8884" y="9454"/>
                    </a:cubicBezTo>
                    <a:cubicBezTo>
                      <a:pt x="8884" y="9594"/>
                      <a:pt x="8011" y="12004"/>
                      <a:pt x="7789" y="12481"/>
                    </a:cubicBezTo>
                    <a:cubicBezTo>
                      <a:pt x="7289" y="13517"/>
                      <a:pt x="6672" y="14448"/>
                      <a:pt x="6101" y="15007"/>
                    </a:cubicBezTo>
                    <a:cubicBezTo>
                      <a:pt x="5531" y="15566"/>
                      <a:pt x="4506" y="16148"/>
                      <a:pt x="3726" y="16369"/>
                    </a:cubicBezTo>
                    <a:cubicBezTo>
                      <a:pt x="3388" y="16462"/>
                      <a:pt x="3095" y="16509"/>
                      <a:pt x="2822" y="16509"/>
                    </a:cubicBezTo>
                    <a:cubicBezTo>
                      <a:pt x="2475" y="16509"/>
                      <a:pt x="2161" y="16433"/>
                      <a:pt x="1829" y="16276"/>
                    </a:cubicBezTo>
                    <a:cubicBezTo>
                      <a:pt x="979" y="15869"/>
                      <a:pt x="466" y="15054"/>
                      <a:pt x="466" y="14076"/>
                    </a:cubicBezTo>
                    <a:cubicBezTo>
                      <a:pt x="466" y="13447"/>
                      <a:pt x="711" y="12586"/>
                      <a:pt x="1025" y="12027"/>
                    </a:cubicBezTo>
                    <a:cubicBezTo>
                      <a:pt x="1584" y="11095"/>
                      <a:pt x="2772" y="10385"/>
                      <a:pt x="4413" y="10013"/>
                    </a:cubicBezTo>
                    <a:cubicBezTo>
                      <a:pt x="5088" y="9861"/>
                      <a:pt x="5380" y="9768"/>
                      <a:pt x="6090" y="9466"/>
                    </a:cubicBezTo>
                    <a:cubicBezTo>
                      <a:pt x="6544" y="9268"/>
                      <a:pt x="6602" y="9256"/>
                      <a:pt x="7219" y="9244"/>
                    </a:cubicBezTo>
                    <a:cubicBezTo>
                      <a:pt x="7330" y="9241"/>
                      <a:pt x="7426" y="9240"/>
                      <a:pt x="7508" y="9240"/>
                    </a:cubicBezTo>
                    <a:close/>
                    <a:moveTo>
                      <a:pt x="6253" y="0"/>
                    </a:moveTo>
                    <a:cubicBezTo>
                      <a:pt x="5671" y="0"/>
                      <a:pt x="5647" y="0"/>
                      <a:pt x="5251" y="198"/>
                    </a:cubicBezTo>
                    <a:cubicBezTo>
                      <a:pt x="4541" y="547"/>
                      <a:pt x="4157" y="1002"/>
                      <a:pt x="3691" y="2061"/>
                    </a:cubicBezTo>
                    <a:cubicBezTo>
                      <a:pt x="3377" y="2760"/>
                      <a:pt x="3051" y="3237"/>
                      <a:pt x="2387" y="3994"/>
                    </a:cubicBezTo>
                    <a:cubicBezTo>
                      <a:pt x="1386" y="5111"/>
                      <a:pt x="1200" y="5495"/>
                      <a:pt x="1188" y="6334"/>
                    </a:cubicBezTo>
                    <a:cubicBezTo>
                      <a:pt x="1188" y="6788"/>
                      <a:pt x="1212" y="6916"/>
                      <a:pt x="1328" y="7195"/>
                    </a:cubicBezTo>
                    <a:cubicBezTo>
                      <a:pt x="1631" y="7917"/>
                      <a:pt x="2259" y="8639"/>
                      <a:pt x="2830" y="8918"/>
                    </a:cubicBezTo>
                    <a:cubicBezTo>
                      <a:pt x="3284" y="9136"/>
                      <a:pt x="3653" y="9223"/>
                      <a:pt x="4363" y="9223"/>
                    </a:cubicBezTo>
                    <a:cubicBezTo>
                      <a:pt x="4526" y="9223"/>
                      <a:pt x="4708" y="9218"/>
                      <a:pt x="4914" y="9209"/>
                    </a:cubicBezTo>
                    <a:cubicBezTo>
                      <a:pt x="5284" y="9201"/>
                      <a:pt x="5602" y="9193"/>
                      <a:pt x="5753" y="9193"/>
                    </a:cubicBezTo>
                    <a:cubicBezTo>
                      <a:pt x="5815" y="9193"/>
                      <a:pt x="5849" y="9194"/>
                      <a:pt x="5845" y="9198"/>
                    </a:cubicBezTo>
                    <a:cubicBezTo>
                      <a:pt x="5752" y="9291"/>
                      <a:pt x="5007" y="9535"/>
                      <a:pt x="4355" y="9687"/>
                    </a:cubicBezTo>
                    <a:cubicBezTo>
                      <a:pt x="2492" y="10141"/>
                      <a:pt x="1363" y="10839"/>
                      <a:pt x="734" y="11922"/>
                    </a:cubicBezTo>
                    <a:cubicBezTo>
                      <a:pt x="513" y="12318"/>
                      <a:pt x="269" y="13086"/>
                      <a:pt x="199" y="13645"/>
                    </a:cubicBezTo>
                    <a:cubicBezTo>
                      <a:pt x="1" y="15205"/>
                      <a:pt x="839" y="16439"/>
                      <a:pt x="2329" y="16777"/>
                    </a:cubicBezTo>
                    <a:cubicBezTo>
                      <a:pt x="2490" y="16813"/>
                      <a:pt x="2663" y="16830"/>
                      <a:pt x="2845" y="16830"/>
                    </a:cubicBezTo>
                    <a:cubicBezTo>
                      <a:pt x="3845" y="16830"/>
                      <a:pt x="5113" y="16303"/>
                      <a:pt x="6148" y="15426"/>
                    </a:cubicBezTo>
                    <a:cubicBezTo>
                      <a:pt x="6835" y="14856"/>
                      <a:pt x="7626" y="13668"/>
                      <a:pt x="8220" y="12330"/>
                    </a:cubicBezTo>
                    <a:cubicBezTo>
                      <a:pt x="8352" y="12042"/>
                      <a:pt x="8414" y="11922"/>
                      <a:pt x="8439" y="11922"/>
                    </a:cubicBezTo>
                    <a:cubicBezTo>
                      <a:pt x="8449" y="11922"/>
                      <a:pt x="8453" y="11943"/>
                      <a:pt x="8453" y="11980"/>
                    </a:cubicBezTo>
                    <a:cubicBezTo>
                      <a:pt x="8453" y="12749"/>
                      <a:pt x="9431" y="14670"/>
                      <a:pt x="10258" y="15589"/>
                    </a:cubicBezTo>
                    <a:cubicBezTo>
                      <a:pt x="10782" y="16148"/>
                      <a:pt x="11562" y="16579"/>
                      <a:pt x="12237" y="16672"/>
                    </a:cubicBezTo>
                    <a:cubicBezTo>
                      <a:pt x="12300" y="16681"/>
                      <a:pt x="12364" y="16685"/>
                      <a:pt x="12430" y="16685"/>
                    </a:cubicBezTo>
                    <a:cubicBezTo>
                      <a:pt x="12887" y="16685"/>
                      <a:pt x="13412" y="16474"/>
                      <a:pt x="13972" y="16067"/>
                    </a:cubicBezTo>
                    <a:cubicBezTo>
                      <a:pt x="14554" y="15659"/>
                      <a:pt x="14717" y="15613"/>
                      <a:pt x="15671" y="15566"/>
                    </a:cubicBezTo>
                    <a:cubicBezTo>
                      <a:pt x="16137" y="15543"/>
                      <a:pt x="16626" y="15496"/>
                      <a:pt x="16742" y="15461"/>
                    </a:cubicBezTo>
                    <a:cubicBezTo>
                      <a:pt x="17441" y="15252"/>
                      <a:pt x="18128" y="14658"/>
                      <a:pt x="18465" y="13959"/>
                    </a:cubicBezTo>
                    <a:cubicBezTo>
                      <a:pt x="19106" y="12632"/>
                      <a:pt x="18908" y="11305"/>
                      <a:pt x="17988" y="10665"/>
                    </a:cubicBezTo>
                    <a:cubicBezTo>
                      <a:pt x="17406" y="10257"/>
                      <a:pt x="16160" y="9931"/>
                      <a:pt x="14798" y="9815"/>
                    </a:cubicBezTo>
                    <a:cubicBezTo>
                      <a:pt x="14402" y="9791"/>
                      <a:pt x="13925" y="9733"/>
                      <a:pt x="13727" y="9698"/>
                    </a:cubicBezTo>
                    <a:lnTo>
                      <a:pt x="13378" y="9628"/>
                    </a:lnTo>
                    <a:lnTo>
                      <a:pt x="13809" y="9477"/>
                    </a:lnTo>
                    <a:cubicBezTo>
                      <a:pt x="14961" y="9070"/>
                      <a:pt x="15776" y="8476"/>
                      <a:pt x="16312" y="7649"/>
                    </a:cubicBezTo>
                    <a:cubicBezTo>
                      <a:pt x="16917" y="6706"/>
                      <a:pt x="17161" y="5519"/>
                      <a:pt x="16952" y="4529"/>
                    </a:cubicBezTo>
                    <a:cubicBezTo>
                      <a:pt x="16812" y="3854"/>
                      <a:pt x="16661" y="3633"/>
                      <a:pt x="15892" y="2876"/>
                    </a:cubicBezTo>
                    <a:cubicBezTo>
                      <a:pt x="15264" y="2247"/>
                      <a:pt x="15171" y="2131"/>
                      <a:pt x="14949" y="1700"/>
                    </a:cubicBezTo>
                    <a:cubicBezTo>
                      <a:pt x="14507" y="804"/>
                      <a:pt x="13983" y="431"/>
                      <a:pt x="13122" y="431"/>
                    </a:cubicBezTo>
                    <a:cubicBezTo>
                      <a:pt x="12598" y="431"/>
                      <a:pt x="12120" y="571"/>
                      <a:pt x="11538" y="885"/>
                    </a:cubicBezTo>
                    <a:cubicBezTo>
                      <a:pt x="10688" y="1351"/>
                      <a:pt x="9885" y="2108"/>
                      <a:pt x="9408" y="2911"/>
                    </a:cubicBezTo>
                    <a:cubicBezTo>
                      <a:pt x="9296" y="3092"/>
                      <a:pt x="9243" y="3169"/>
                      <a:pt x="9218" y="3169"/>
                    </a:cubicBezTo>
                    <a:cubicBezTo>
                      <a:pt x="9202" y="3169"/>
                      <a:pt x="9198" y="3135"/>
                      <a:pt x="9198" y="3074"/>
                    </a:cubicBezTo>
                    <a:cubicBezTo>
                      <a:pt x="9198" y="2783"/>
                      <a:pt x="9000" y="2096"/>
                      <a:pt x="8791" y="1712"/>
                    </a:cubicBezTo>
                    <a:cubicBezTo>
                      <a:pt x="8500" y="1141"/>
                      <a:pt x="7813" y="478"/>
                      <a:pt x="7266" y="198"/>
                    </a:cubicBezTo>
                    <a:cubicBezTo>
                      <a:pt x="6846" y="0"/>
                      <a:pt x="6823" y="0"/>
                      <a:pt x="6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2021768" y="7949159"/>
                <a:ext cx="75191" cy="27305"/>
              </a:xfrm>
              <a:custGeom>
                <a:avLst/>
                <a:gdLst/>
                <a:ahLst/>
                <a:cxnLst/>
                <a:rect l="l" t="t" r="r" b="b"/>
                <a:pathLst>
                  <a:path w="548" h="199" extrusionOk="0">
                    <a:moveTo>
                      <a:pt x="138" y="1"/>
                    </a:moveTo>
                    <a:cubicBezTo>
                      <a:pt x="116" y="1"/>
                      <a:pt x="96" y="3"/>
                      <a:pt x="82" y="8"/>
                    </a:cubicBezTo>
                    <a:cubicBezTo>
                      <a:pt x="1" y="43"/>
                      <a:pt x="1" y="55"/>
                      <a:pt x="94" y="124"/>
                    </a:cubicBezTo>
                    <a:cubicBezTo>
                      <a:pt x="160" y="171"/>
                      <a:pt x="298" y="198"/>
                      <a:pt x="405" y="198"/>
                    </a:cubicBezTo>
                    <a:cubicBezTo>
                      <a:pt x="485" y="198"/>
                      <a:pt x="548" y="183"/>
                      <a:pt x="548" y="148"/>
                    </a:cubicBezTo>
                    <a:cubicBezTo>
                      <a:pt x="548" y="87"/>
                      <a:pt x="279"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0"/>
              <p:cNvSpPr/>
              <p:nvPr/>
            </p:nvSpPr>
            <p:spPr>
              <a:xfrm>
                <a:off x="-3064830" y="8210541"/>
                <a:ext cx="72035" cy="59138"/>
              </a:xfrm>
              <a:custGeom>
                <a:avLst/>
                <a:gdLst/>
                <a:ahLst/>
                <a:cxnLst/>
                <a:rect l="l" t="t" r="r" b="b"/>
                <a:pathLst>
                  <a:path w="525" h="431" extrusionOk="0">
                    <a:moveTo>
                      <a:pt x="408" y="1"/>
                    </a:moveTo>
                    <a:cubicBezTo>
                      <a:pt x="349" y="1"/>
                      <a:pt x="0" y="338"/>
                      <a:pt x="0" y="396"/>
                    </a:cubicBezTo>
                    <a:cubicBezTo>
                      <a:pt x="0" y="420"/>
                      <a:pt x="13" y="431"/>
                      <a:pt x="35" y="431"/>
                    </a:cubicBezTo>
                    <a:cubicBezTo>
                      <a:pt x="88" y="431"/>
                      <a:pt x="199" y="364"/>
                      <a:pt x="315" y="257"/>
                    </a:cubicBezTo>
                    <a:cubicBezTo>
                      <a:pt x="501" y="70"/>
                      <a:pt x="524"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0"/>
              <p:cNvSpPr/>
              <p:nvPr/>
            </p:nvSpPr>
            <p:spPr>
              <a:xfrm>
                <a:off x="-2506664" y="7157601"/>
                <a:ext cx="44182" cy="93440"/>
              </a:xfrm>
              <a:custGeom>
                <a:avLst/>
                <a:gdLst/>
                <a:ahLst/>
                <a:cxnLst/>
                <a:rect l="l" t="t" r="r" b="b"/>
                <a:pathLst>
                  <a:path w="322" h="681" extrusionOk="0">
                    <a:moveTo>
                      <a:pt x="248" y="1"/>
                    </a:moveTo>
                    <a:cubicBezTo>
                      <a:pt x="151" y="1"/>
                      <a:pt x="0" y="460"/>
                      <a:pt x="54" y="619"/>
                    </a:cubicBezTo>
                    <a:cubicBezTo>
                      <a:pt x="73" y="658"/>
                      <a:pt x="100" y="681"/>
                      <a:pt x="129" y="681"/>
                    </a:cubicBezTo>
                    <a:cubicBezTo>
                      <a:pt x="135" y="681"/>
                      <a:pt x="141" y="680"/>
                      <a:pt x="147" y="678"/>
                    </a:cubicBezTo>
                    <a:cubicBezTo>
                      <a:pt x="205" y="631"/>
                      <a:pt x="321" y="61"/>
                      <a:pt x="275" y="14"/>
                    </a:cubicBezTo>
                    <a:cubicBezTo>
                      <a:pt x="267" y="5"/>
                      <a:pt x="258"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4" name="Google Shape;954;p30"/>
          <p:cNvGrpSpPr/>
          <p:nvPr/>
        </p:nvGrpSpPr>
        <p:grpSpPr>
          <a:xfrm>
            <a:off x="7526741" y="860694"/>
            <a:ext cx="2395624" cy="2434215"/>
            <a:chOff x="-3524891" y="4542950"/>
            <a:chExt cx="1976098" cy="2007931"/>
          </a:xfrm>
        </p:grpSpPr>
        <p:sp>
          <p:nvSpPr>
            <p:cNvPr id="955" name="Google Shape;955;p30"/>
            <p:cNvSpPr/>
            <p:nvPr/>
          </p:nvSpPr>
          <p:spPr>
            <a:xfrm>
              <a:off x="-2097233" y="5884715"/>
              <a:ext cx="40477" cy="41849"/>
            </a:xfrm>
            <a:custGeom>
              <a:avLst/>
              <a:gdLst/>
              <a:ahLst/>
              <a:cxnLst/>
              <a:rect l="l" t="t" r="r" b="b"/>
              <a:pathLst>
                <a:path w="295" h="305" extrusionOk="0">
                  <a:moveTo>
                    <a:pt x="68" y="0"/>
                  </a:moveTo>
                  <a:cubicBezTo>
                    <a:pt x="28" y="0"/>
                    <a:pt x="0" y="38"/>
                    <a:pt x="27" y="82"/>
                  </a:cubicBezTo>
                  <a:cubicBezTo>
                    <a:pt x="27" y="105"/>
                    <a:pt x="97" y="175"/>
                    <a:pt x="155" y="233"/>
                  </a:cubicBezTo>
                  <a:cubicBezTo>
                    <a:pt x="209" y="281"/>
                    <a:pt x="240" y="305"/>
                    <a:pt x="258" y="305"/>
                  </a:cubicBezTo>
                  <a:cubicBezTo>
                    <a:pt x="271" y="305"/>
                    <a:pt x="278" y="292"/>
                    <a:pt x="283" y="268"/>
                  </a:cubicBezTo>
                  <a:cubicBezTo>
                    <a:pt x="294" y="198"/>
                    <a:pt x="201" y="59"/>
                    <a:pt x="108" y="12"/>
                  </a:cubicBezTo>
                  <a:cubicBezTo>
                    <a:pt x="94" y="4"/>
                    <a:pt x="80"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1954673" y="5589990"/>
              <a:ext cx="64626" cy="16465"/>
            </a:xfrm>
            <a:custGeom>
              <a:avLst/>
              <a:gdLst/>
              <a:ahLst/>
              <a:cxnLst/>
              <a:rect l="l" t="t" r="r" b="b"/>
              <a:pathLst>
                <a:path w="471" h="120" extrusionOk="0">
                  <a:moveTo>
                    <a:pt x="292" y="0"/>
                  </a:moveTo>
                  <a:cubicBezTo>
                    <a:pt x="264" y="0"/>
                    <a:pt x="233" y="2"/>
                    <a:pt x="199" y="6"/>
                  </a:cubicBezTo>
                  <a:cubicBezTo>
                    <a:pt x="12" y="18"/>
                    <a:pt x="1" y="18"/>
                    <a:pt x="24" y="76"/>
                  </a:cubicBezTo>
                  <a:cubicBezTo>
                    <a:pt x="36" y="105"/>
                    <a:pt x="97" y="120"/>
                    <a:pt x="169" y="120"/>
                  </a:cubicBezTo>
                  <a:cubicBezTo>
                    <a:pt x="242" y="120"/>
                    <a:pt x="327" y="105"/>
                    <a:pt x="385" y="76"/>
                  </a:cubicBezTo>
                  <a:cubicBezTo>
                    <a:pt x="470" y="38"/>
                    <a:pt x="416"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2956160" y="6208802"/>
              <a:ext cx="401888" cy="266873"/>
            </a:xfrm>
            <a:custGeom>
              <a:avLst/>
              <a:gdLst/>
              <a:ahLst/>
              <a:cxnLst/>
              <a:rect l="l" t="t" r="r" b="b"/>
              <a:pathLst>
                <a:path w="2929" h="1945" extrusionOk="0">
                  <a:moveTo>
                    <a:pt x="63" y="1"/>
                  </a:moveTo>
                  <a:cubicBezTo>
                    <a:pt x="1" y="1"/>
                    <a:pt x="44" y="139"/>
                    <a:pt x="163" y="328"/>
                  </a:cubicBezTo>
                  <a:cubicBezTo>
                    <a:pt x="384" y="654"/>
                    <a:pt x="617" y="828"/>
                    <a:pt x="1048" y="968"/>
                  </a:cubicBezTo>
                  <a:cubicBezTo>
                    <a:pt x="1432" y="1096"/>
                    <a:pt x="1770" y="1282"/>
                    <a:pt x="2177" y="1608"/>
                  </a:cubicBezTo>
                  <a:cubicBezTo>
                    <a:pt x="2419" y="1799"/>
                    <a:pt x="2745" y="1944"/>
                    <a:pt x="2868" y="1944"/>
                  </a:cubicBezTo>
                  <a:cubicBezTo>
                    <a:pt x="2910" y="1944"/>
                    <a:pt x="2928" y="1927"/>
                    <a:pt x="2910" y="1888"/>
                  </a:cubicBezTo>
                  <a:cubicBezTo>
                    <a:pt x="2899" y="1865"/>
                    <a:pt x="2817" y="1806"/>
                    <a:pt x="2736" y="1771"/>
                  </a:cubicBezTo>
                  <a:cubicBezTo>
                    <a:pt x="2643" y="1725"/>
                    <a:pt x="2375" y="1539"/>
                    <a:pt x="2142" y="1352"/>
                  </a:cubicBezTo>
                  <a:cubicBezTo>
                    <a:pt x="1758" y="1038"/>
                    <a:pt x="1676" y="991"/>
                    <a:pt x="1187" y="805"/>
                  </a:cubicBezTo>
                  <a:lnTo>
                    <a:pt x="652" y="607"/>
                  </a:lnTo>
                  <a:lnTo>
                    <a:pt x="407" y="328"/>
                  </a:lnTo>
                  <a:cubicBezTo>
                    <a:pt x="268" y="165"/>
                    <a:pt x="128" y="25"/>
                    <a:pt x="105" y="13"/>
                  </a:cubicBezTo>
                  <a:cubicBezTo>
                    <a:pt x="88" y="5"/>
                    <a:pt x="7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2786982" y="5876757"/>
              <a:ext cx="38556" cy="71212"/>
            </a:xfrm>
            <a:custGeom>
              <a:avLst/>
              <a:gdLst/>
              <a:ahLst/>
              <a:cxnLst/>
              <a:rect l="l" t="t" r="r" b="b"/>
              <a:pathLst>
                <a:path w="281" h="519" extrusionOk="0">
                  <a:moveTo>
                    <a:pt x="216" y="0"/>
                  </a:moveTo>
                  <a:cubicBezTo>
                    <a:pt x="194" y="0"/>
                    <a:pt x="166" y="62"/>
                    <a:pt x="94" y="221"/>
                  </a:cubicBezTo>
                  <a:cubicBezTo>
                    <a:pt x="16" y="402"/>
                    <a:pt x="1" y="519"/>
                    <a:pt x="38" y="519"/>
                  </a:cubicBezTo>
                  <a:cubicBezTo>
                    <a:pt x="57" y="519"/>
                    <a:pt x="87" y="492"/>
                    <a:pt x="129" y="431"/>
                  </a:cubicBezTo>
                  <a:cubicBezTo>
                    <a:pt x="222" y="303"/>
                    <a:pt x="280" y="105"/>
                    <a:pt x="245" y="35"/>
                  </a:cubicBezTo>
                  <a:cubicBezTo>
                    <a:pt x="235" y="13"/>
                    <a:pt x="22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3002537" y="6006694"/>
              <a:ext cx="44868" cy="152852"/>
            </a:xfrm>
            <a:custGeom>
              <a:avLst/>
              <a:gdLst/>
              <a:ahLst/>
              <a:cxnLst/>
              <a:rect l="l" t="t" r="r" b="b"/>
              <a:pathLst>
                <a:path w="327" h="1114" extrusionOk="0">
                  <a:moveTo>
                    <a:pt x="172" y="1"/>
                  </a:moveTo>
                  <a:cubicBezTo>
                    <a:pt x="159" y="1"/>
                    <a:pt x="144" y="23"/>
                    <a:pt x="117" y="78"/>
                  </a:cubicBezTo>
                  <a:cubicBezTo>
                    <a:pt x="0" y="346"/>
                    <a:pt x="93" y="1091"/>
                    <a:pt x="233" y="1114"/>
                  </a:cubicBezTo>
                  <a:cubicBezTo>
                    <a:pt x="303" y="1114"/>
                    <a:pt x="326" y="1021"/>
                    <a:pt x="280" y="904"/>
                  </a:cubicBezTo>
                  <a:cubicBezTo>
                    <a:pt x="256" y="858"/>
                    <a:pt x="233" y="660"/>
                    <a:pt x="233" y="462"/>
                  </a:cubicBezTo>
                  <a:cubicBezTo>
                    <a:pt x="221" y="264"/>
                    <a:pt x="210" y="66"/>
                    <a:pt x="198" y="31"/>
                  </a:cubicBezTo>
                  <a:cubicBezTo>
                    <a:pt x="189" y="12"/>
                    <a:pt x="181"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1770950" y="5584639"/>
              <a:ext cx="134329" cy="565442"/>
            </a:xfrm>
            <a:custGeom>
              <a:avLst/>
              <a:gdLst/>
              <a:ahLst/>
              <a:cxnLst/>
              <a:rect l="l" t="t" r="r" b="b"/>
              <a:pathLst>
                <a:path w="979" h="4121" extrusionOk="0">
                  <a:moveTo>
                    <a:pt x="875" y="1"/>
                  </a:moveTo>
                  <a:cubicBezTo>
                    <a:pt x="845" y="1"/>
                    <a:pt x="816" y="79"/>
                    <a:pt x="792" y="220"/>
                  </a:cubicBezTo>
                  <a:cubicBezTo>
                    <a:pt x="780" y="325"/>
                    <a:pt x="664" y="686"/>
                    <a:pt x="548" y="1023"/>
                  </a:cubicBezTo>
                  <a:cubicBezTo>
                    <a:pt x="245" y="1861"/>
                    <a:pt x="222" y="2048"/>
                    <a:pt x="257" y="2898"/>
                  </a:cubicBezTo>
                  <a:cubicBezTo>
                    <a:pt x="280" y="3468"/>
                    <a:pt x="233" y="3771"/>
                    <a:pt x="117" y="3934"/>
                  </a:cubicBezTo>
                  <a:cubicBezTo>
                    <a:pt x="12" y="4073"/>
                    <a:pt x="0" y="4120"/>
                    <a:pt x="105" y="4120"/>
                  </a:cubicBezTo>
                  <a:cubicBezTo>
                    <a:pt x="245" y="4108"/>
                    <a:pt x="431" y="3713"/>
                    <a:pt x="443" y="3387"/>
                  </a:cubicBezTo>
                  <a:cubicBezTo>
                    <a:pt x="455" y="3282"/>
                    <a:pt x="443" y="3014"/>
                    <a:pt x="431" y="2793"/>
                  </a:cubicBezTo>
                  <a:cubicBezTo>
                    <a:pt x="373" y="2118"/>
                    <a:pt x="408" y="1885"/>
                    <a:pt x="664" y="1198"/>
                  </a:cubicBezTo>
                  <a:cubicBezTo>
                    <a:pt x="885" y="569"/>
                    <a:pt x="978" y="173"/>
                    <a:pt x="920" y="57"/>
                  </a:cubicBezTo>
                  <a:cubicBezTo>
                    <a:pt x="905" y="19"/>
                    <a:pt x="890"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1828715" y="5391998"/>
              <a:ext cx="177687" cy="143659"/>
            </a:xfrm>
            <a:custGeom>
              <a:avLst/>
              <a:gdLst/>
              <a:ahLst/>
              <a:cxnLst/>
              <a:rect l="l" t="t" r="r" b="b"/>
              <a:pathLst>
                <a:path w="1295" h="1047" extrusionOk="0">
                  <a:moveTo>
                    <a:pt x="75" y="0"/>
                  </a:moveTo>
                  <a:cubicBezTo>
                    <a:pt x="22" y="0"/>
                    <a:pt x="0" y="18"/>
                    <a:pt x="14" y="52"/>
                  </a:cubicBezTo>
                  <a:cubicBezTo>
                    <a:pt x="26" y="64"/>
                    <a:pt x="177" y="157"/>
                    <a:pt x="352" y="262"/>
                  </a:cubicBezTo>
                  <a:cubicBezTo>
                    <a:pt x="747" y="471"/>
                    <a:pt x="980" y="658"/>
                    <a:pt x="1120" y="879"/>
                  </a:cubicBezTo>
                  <a:cubicBezTo>
                    <a:pt x="1186" y="991"/>
                    <a:pt x="1233" y="1047"/>
                    <a:pt x="1262" y="1047"/>
                  </a:cubicBezTo>
                  <a:cubicBezTo>
                    <a:pt x="1284" y="1047"/>
                    <a:pt x="1295" y="1014"/>
                    <a:pt x="1295" y="949"/>
                  </a:cubicBezTo>
                  <a:cubicBezTo>
                    <a:pt x="1295" y="867"/>
                    <a:pt x="1260" y="786"/>
                    <a:pt x="1167" y="646"/>
                  </a:cubicBezTo>
                  <a:cubicBezTo>
                    <a:pt x="934" y="320"/>
                    <a:pt x="678" y="157"/>
                    <a:pt x="235" y="29"/>
                  </a:cubicBezTo>
                  <a:cubicBezTo>
                    <a:pt x="167" y="9"/>
                    <a:pt x="113"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3446682" y="5131987"/>
              <a:ext cx="351532" cy="407788"/>
            </a:xfrm>
            <a:custGeom>
              <a:avLst/>
              <a:gdLst/>
              <a:ahLst/>
              <a:cxnLst/>
              <a:rect l="l" t="t" r="r" b="b"/>
              <a:pathLst>
                <a:path w="2562" h="2972" extrusionOk="0">
                  <a:moveTo>
                    <a:pt x="2513" y="1"/>
                  </a:moveTo>
                  <a:cubicBezTo>
                    <a:pt x="2484" y="1"/>
                    <a:pt x="2411" y="79"/>
                    <a:pt x="2271" y="247"/>
                  </a:cubicBezTo>
                  <a:cubicBezTo>
                    <a:pt x="1933" y="655"/>
                    <a:pt x="1852" y="736"/>
                    <a:pt x="1316" y="1039"/>
                  </a:cubicBezTo>
                  <a:cubicBezTo>
                    <a:pt x="385" y="1575"/>
                    <a:pt x="36" y="1970"/>
                    <a:pt x="12" y="2529"/>
                  </a:cubicBezTo>
                  <a:cubicBezTo>
                    <a:pt x="1" y="2750"/>
                    <a:pt x="59" y="2972"/>
                    <a:pt x="129" y="2972"/>
                  </a:cubicBezTo>
                  <a:cubicBezTo>
                    <a:pt x="152" y="2972"/>
                    <a:pt x="187" y="2855"/>
                    <a:pt x="199" y="2727"/>
                  </a:cubicBezTo>
                  <a:cubicBezTo>
                    <a:pt x="245" y="2075"/>
                    <a:pt x="420" y="1854"/>
                    <a:pt x="1409" y="1214"/>
                  </a:cubicBezTo>
                  <a:cubicBezTo>
                    <a:pt x="1829" y="946"/>
                    <a:pt x="2015" y="806"/>
                    <a:pt x="2155" y="643"/>
                  </a:cubicBezTo>
                  <a:cubicBezTo>
                    <a:pt x="2387" y="375"/>
                    <a:pt x="2562" y="84"/>
                    <a:pt x="2527" y="15"/>
                  </a:cubicBezTo>
                  <a:cubicBezTo>
                    <a:pt x="2525" y="5"/>
                    <a:pt x="2520" y="1"/>
                    <a:pt x="2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2155821" y="5160938"/>
              <a:ext cx="38419" cy="50356"/>
            </a:xfrm>
            <a:custGeom>
              <a:avLst/>
              <a:gdLst/>
              <a:ahLst/>
              <a:cxnLst/>
              <a:rect l="l" t="t" r="r" b="b"/>
              <a:pathLst>
                <a:path w="280" h="367" extrusionOk="0">
                  <a:moveTo>
                    <a:pt x="223" y="0"/>
                  </a:moveTo>
                  <a:cubicBezTo>
                    <a:pt x="173" y="0"/>
                    <a:pt x="72" y="131"/>
                    <a:pt x="23" y="269"/>
                  </a:cubicBezTo>
                  <a:cubicBezTo>
                    <a:pt x="4" y="344"/>
                    <a:pt x="1" y="366"/>
                    <a:pt x="36" y="366"/>
                  </a:cubicBezTo>
                  <a:cubicBezTo>
                    <a:pt x="44" y="366"/>
                    <a:pt x="56" y="365"/>
                    <a:pt x="70" y="362"/>
                  </a:cubicBezTo>
                  <a:cubicBezTo>
                    <a:pt x="151" y="362"/>
                    <a:pt x="279" y="95"/>
                    <a:pt x="244" y="13"/>
                  </a:cubicBezTo>
                  <a:cubicBezTo>
                    <a:pt x="239" y="4"/>
                    <a:pt x="232"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3074434" y="5055837"/>
              <a:ext cx="143933" cy="54198"/>
            </a:xfrm>
            <a:custGeom>
              <a:avLst/>
              <a:gdLst/>
              <a:ahLst/>
              <a:cxnLst/>
              <a:rect l="l" t="t" r="r" b="b"/>
              <a:pathLst>
                <a:path w="1049" h="395" extrusionOk="0">
                  <a:moveTo>
                    <a:pt x="797" y="0"/>
                  </a:moveTo>
                  <a:cubicBezTo>
                    <a:pt x="700" y="0"/>
                    <a:pt x="588" y="12"/>
                    <a:pt x="489" y="34"/>
                  </a:cubicBezTo>
                  <a:cubicBezTo>
                    <a:pt x="396" y="57"/>
                    <a:pt x="280" y="92"/>
                    <a:pt x="245" y="127"/>
                  </a:cubicBezTo>
                  <a:cubicBezTo>
                    <a:pt x="47" y="255"/>
                    <a:pt x="0" y="302"/>
                    <a:pt x="24" y="348"/>
                  </a:cubicBezTo>
                  <a:cubicBezTo>
                    <a:pt x="35" y="383"/>
                    <a:pt x="59" y="395"/>
                    <a:pt x="59" y="395"/>
                  </a:cubicBezTo>
                  <a:cubicBezTo>
                    <a:pt x="70" y="395"/>
                    <a:pt x="233" y="337"/>
                    <a:pt x="431" y="278"/>
                  </a:cubicBezTo>
                  <a:cubicBezTo>
                    <a:pt x="629" y="209"/>
                    <a:pt x="850" y="139"/>
                    <a:pt x="920" y="127"/>
                  </a:cubicBezTo>
                  <a:cubicBezTo>
                    <a:pt x="1025" y="104"/>
                    <a:pt x="1048" y="81"/>
                    <a:pt x="1025" y="46"/>
                  </a:cubicBezTo>
                  <a:cubicBezTo>
                    <a:pt x="994" y="15"/>
                    <a:pt x="905"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3524891" y="4542950"/>
              <a:ext cx="1976098" cy="2007931"/>
            </a:xfrm>
            <a:custGeom>
              <a:avLst/>
              <a:gdLst/>
              <a:ahLst/>
              <a:cxnLst/>
              <a:rect l="l" t="t" r="r" b="b"/>
              <a:pathLst>
                <a:path w="14402" h="14634" extrusionOk="0">
                  <a:moveTo>
                    <a:pt x="10676" y="233"/>
                  </a:moveTo>
                  <a:cubicBezTo>
                    <a:pt x="11386" y="244"/>
                    <a:pt x="11980" y="652"/>
                    <a:pt x="12271" y="1327"/>
                  </a:cubicBezTo>
                  <a:cubicBezTo>
                    <a:pt x="12469" y="1746"/>
                    <a:pt x="12562" y="2410"/>
                    <a:pt x="12516" y="2887"/>
                  </a:cubicBezTo>
                  <a:cubicBezTo>
                    <a:pt x="12423" y="3702"/>
                    <a:pt x="11829" y="4540"/>
                    <a:pt x="10828" y="5297"/>
                  </a:cubicBezTo>
                  <a:cubicBezTo>
                    <a:pt x="10408" y="5611"/>
                    <a:pt x="10245" y="5751"/>
                    <a:pt x="9850" y="6182"/>
                  </a:cubicBezTo>
                  <a:cubicBezTo>
                    <a:pt x="9593" y="6450"/>
                    <a:pt x="9559" y="6473"/>
                    <a:pt x="9139" y="6683"/>
                  </a:cubicBezTo>
                  <a:cubicBezTo>
                    <a:pt x="8904" y="6796"/>
                    <a:pt x="8759" y="6855"/>
                    <a:pt x="8707" y="6855"/>
                  </a:cubicBezTo>
                  <a:cubicBezTo>
                    <a:pt x="8695" y="6855"/>
                    <a:pt x="8688" y="6852"/>
                    <a:pt x="8685" y="6846"/>
                  </a:cubicBezTo>
                  <a:cubicBezTo>
                    <a:pt x="8674" y="6822"/>
                    <a:pt x="8697" y="6799"/>
                    <a:pt x="8744" y="6776"/>
                  </a:cubicBezTo>
                  <a:cubicBezTo>
                    <a:pt x="8976" y="6671"/>
                    <a:pt x="9698" y="5798"/>
                    <a:pt x="9826" y="5460"/>
                  </a:cubicBezTo>
                  <a:cubicBezTo>
                    <a:pt x="9856" y="5385"/>
                    <a:pt x="9861" y="5347"/>
                    <a:pt x="9841" y="5347"/>
                  </a:cubicBezTo>
                  <a:cubicBezTo>
                    <a:pt x="9798" y="5347"/>
                    <a:pt x="9644" y="5513"/>
                    <a:pt x="9384" y="5844"/>
                  </a:cubicBezTo>
                  <a:cubicBezTo>
                    <a:pt x="8988" y="6333"/>
                    <a:pt x="8790" y="6543"/>
                    <a:pt x="8546" y="6717"/>
                  </a:cubicBezTo>
                  <a:cubicBezTo>
                    <a:pt x="8518" y="6736"/>
                    <a:pt x="8500" y="6746"/>
                    <a:pt x="8491" y="6746"/>
                  </a:cubicBezTo>
                  <a:cubicBezTo>
                    <a:pt x="8464" y="6746"/>
                    <a:pt x="8513" y="6662"/>
                    <a:pt x="8650" y="6438"/>
                  </a:cubicBezTo>
                  <a:cubicBezTo>
                    <a:pt x="8907" y="6031"/>
                    <a:pt x="9139" y="5518"/>
                    <a:pt x="9663" y="4168"/>
                  </a:cubicBezTo>
                  <a:cubicBezTo>
                    <a:pt x="10001" y="3295"/>
                    <a:pt x="10071" y="3062"/>
                    <a:pt x="10024" y="3039"/>
                  </a:cubicBezTo>
                  <a:cubicBezTo>
                    <a:pt x="10021" y="3037"/>
                    <a:pt x="10017" y="3037"/>
                    <a:pt x="10014" y="3037"/>
                  </a:cubicBezTo>
                  <a:cubicBezTo>
                    <a:pt x="9886" y="3037"/>
                    <a:pt x="9521" y="3795"/>
                    <a:pt x="9046" y="4983"/>
                  </a:cubicBezTo>
                  <a:cubicBezTo>
                    <a:pt x="8650" y="5984"/>
                    <a:pt x="8348" y="6624"/>
                    <a:pt x="8161" y="6799"/>
                  </a:cubicBezTo>
                  <a:cubicBezTo>
                    <a:pt x="8159" y="6801"/>
                    <a:pt x="8157" y="6802"/>
                    <a:pt x="8156" y="6802"/>
                  </a:cubicBezTo>
                  <a:cubicBezTo>
                    <a:pt x="8104" y="6802"/>
                    <a:pt x="8295" y="5743"/>
                    <a:pt x="8464" y="5122"/>
                  </a:cubicBezTo>
                  <a:cubicBezTo>
                    <a:pt x="8590" y="4628"/>
                    <a:pt x="8626" y="4384"/>
                    <a:pt x="8566" y="4384"/>
                  </a:cubicBezTo>
                  <a:cubicBezTo>
                    <a:pt x="8548" y="4384"/>
                    <a:pt x="8522" y="4405"/>
                    <a:pt x="8487" y="4447"/>
                  </a:cubicBezTo>
                  <a:cubicBezTo>
                    <a:pt x="8324" y="4668"/>
                    <a:pt x="8045" y="5879"/>
                    <a:pt x="7987" y="6729"/>
                  </a:cubicBezTo>
                  <a:cubicBezTo>
                    <a:pt x="7964" y="6908"/>
                    <a:pt x="7953" y="7044"/>
                    <a:pt x="7942" y="7044"/>
                  </a:cubicBezTo>
                  <a:cubicBezTo>
                    <a:pt x="7941" y="7044"/>
                    <a:pt x="7941" y="7044"/>
                    <a:pt x="7940" y="7043"/>
                  </a:cubicBezTo>
                  <a:cubicBezTo>
                    <a:pt x="7894" y="6939"/>
                    <a:pt x="7754" y="5041"/>
                    <a:pt x="7766" y="4645"/>
                  </a:cubicBezTo>
                  <a:cubicBezTo>
                    <a:pt x="7789" y="3784"/>
                    <a:pt x="7929" y="2969"/>
                    <a:pt x="8150" y="2410"/>
                  </a:cubicBezTo>
                  <a:cubicBezTo>
                    <a:pt x="8371" y="1851"/>
                    <a:pt x="8883" y="1141"/>
                    <a:pt x="9349" y="757"/>
                  </a:cubicBezTo>
                  <a:cubicBezTo>
                    <a:pt x="9815" y="372"/>
                    <a:pt x="10187" y="233"/>
                    <a:pt x="10676" y="233"/>
                  </a:cubicBezTo>
                  <a:close/>
                  <a:moveTo>
                    <a:pt x="7703" y="7697"/>
                  </a:moveTo>
                  <a:cubicBezTo>
                    <a:pt x="7711" y="7697"/>
                    <a:pt x="7720" y="7708"/>
                    <a:pt x="7731" y="7730"/>
                  </a:cubicBezTo>
                  <a:cubicBezTo>
                    <a:pt x="7751" y="7781"/>
                    <a:pt x="7727" y="7840"/>
                    <a:pt x="7691" y="7840"/>
                  </a:cubicBezTo>
                  <a:cubicBezTo>
                    <a:pt x="7685" y="7840"/>
                    <a:pt x="7679" y="7838"/>
                    <a:pt x="7672" y="7835"/>
                  </a:cubicBezTo>
                  <a:cubicBezTo>
                    <a:pt x="7649" y="7812"/>
                    <a:pt x="7649" y="7777"/>
                    <a:pt x="7672" y="7742"/>
                  </a:cubicBezTo>
                  <a:cubicBezTo>
                    <a:pt x="7685" y="7711"/>
                    <a:pt x="7694" y="7697"/>
                    <a:pt x="7703" y="7697"/>
                  </a:cubicBezTo>
                  <a:close/>
                  <a:moveTo>
                    <a:pt x="3966" y="3350"/>
                  </a:moveTo>
                  <a:cubicBezTo>
                    <a:pt x="4034" y="3350"/>
                    <a:pt x="4114" y="3355"/>
                    <a:pt x="4215" y="3365"/>
                  </a:cubicBezTo>
                  <a:cubicBezTo>
                    <a:pt x="4832" y="3399"/>
                    <a:pt x="5623" y="3795"/>
                    <a:pt x="6462" y="4482"/>
                  </a:cubicBezTo>
                  <a:cubicBezTo>
                    <a:pt x="7079" y="4994"/>
                    <a:pt x="7416" y="5483"/>
                    <a:pt x="7568" y="6100"/>
                  </a:cubicBezTo>
                  <a:cubicBezTo>
                    <a:pt x="7632" y="6358"/>
                    <a:pt x="7637" y="6654"/>
                    <a:pt x="7592" y="6654"/>
                  </a:cubicBezTo>
                  <a:cubicBezTo>
                    <a:pt x="7588" y="6654"/>
                    <a:pt x="7584" y="6652"/>
                    <a:pt x="7579" y="6648"/>
                  </a:cubicBezTo>
                  <a:cubicBezTo>
                    <a:pt x="7556" y="6624"/>
                    <a:pt x="7370" y="6403"/>
                    <a:pt x="7160" y="6182"/>
                  </a:cubicBezTo>
                  <a:cubicBezTo>
                    <a:pt x="6741" y="5693"/>
                    <a:pt x="6345" y="5355"/>
                    <a:pt x="6089" y="5262"/>
                  </a:cubicBezTo>
                  <a:cubicBezTo>
                    <a:pt x="6022" y="5239"/>
                    <a:pt x="5968" y="5229"/>
                    <a:pt x="5931" y="5229"/>
                  </a:cubicBezTo>
                  <a:cubicBezTo>
                    <a:pt x="5840" y="5229"/>
                    <a:pt x="5850" y="5289"/>
                    <a:pt x="6008" y="5355"/>
                  </a:cubicBezTo>
                  <a:cubicBezTo>
                    <a:pt x="6264" y="5460"/>
                    <a:pt x="6566" y="5740"/>
                    <a:pt x="6986" y="6252"/>
                  </a:cubicBezTo>
                  <a:cubicBezTo>
                    <a:pt x="7195" y="6520"/>
                    <a:pt x="7405" y="6764"/>
                    <a:pt x="7451" y="6811"/>
                  </a:cubicBezTo>
                  <a:cubicBezTo>
                    <a:pt x="7498" y="6857"/>
                    <a:pt x="7533" y="6904"/>
                    <a:pt x="7533" y="6904"/>
                  </a:cubicBezTo>
                  <a:cubicBezTo>
                    <a:pt x="7533" y="6904"/>
                    <a:pt x="7533" y="6905"/>
                    <a:pt x="7532" y="6905"/>
                  </a:cubicBezTo>
                  <a:cubicBezTo>
                    <a:pt x="7515" y="6905"/>
                    <a:pt x="7177" y="6780"/>
                    <a:pt x="6764" y="6624"/>
                  </a:cubicBezTo>
                  <a:cubicBezTo>
                    <a:pt x="6194" y="6403"/>
                    <a:pt x="5868" y="6310"/>
                    <a:pt x="5519" y="6252"/>
                  </a:cubicBezTo>
                  <a:cubicBezTo>
                    <a:pt x="5137" y="6182"/>
                    <a:pt x="4736" y="6145"/>
                    <a:pt x="4528" y="6145"/>
                  </a:cubicBezTo>
                  <a:cubicBezTo>
                    <a:pt x="4456" y="6145"/>
                    <a:pt x="4407" y="6150"/>
                    <a:pt x="4389" y="6159"/>
                  </a:cubicBezTo>
                  <a:cubicBezTo>
                    <a:pt x="4261" y="6217"/>
                    <a:pt x="4354" y="6263"/>
                    <a:pt x="4680" y="6298"/>
                  </a:cubicBezTo>
                  <a:cubicBezTo>
                    <a:pt x="5367" y="6368"/>
                    <a:pt x="5891" y="6508"/>
                    <a:pt x="6741" y="6834"/>
                  </a:cubicBezTo>
                  <a:cubicBezTo>
                    <a:pt x="7218" y="7009"/>
                    <a:pt x="7591" y="7160"/>
                    <a:pt x="7591" y="7160"/>
                  </a:cubicBezTo>
                  <a:cubicBezTo>
                    <a:pt x="7579" y="7160"/>
                    <a:pt x="7195" y="7137"/>
                    <a:pt x="6729" y="7102"/>
                  </a:cubicBezTo>
                  <a:cubicBezTo>
                    <a:pt x="6264" y="7078"/>
                    <a:pt x="5728" y="7055"/>
                    <a:pt x="5554" y="7055"/>
                  </a:cubicBezTo>
                  <a:cubicBezTo>
                    <a:pt x="5228" y="7067"/>
                    <a:pt x="4855" y="7160"/>
                    <a:pt x="4890" y="7218"/>
                  </a:cubicBezTo>
                  <a:cubicBezTo>
                    <a:pt x="4890" y="7232"/>
                    <a:pt x="4938" y="7237"/>
                    <a:pt x="5010" y="7237"/>
                  </a:cubicBezTo>
                  <a:cubicBezTo>
                    <a:pt x="5062" y="7237"/>
                    <a:pt x="5125" y="7235"/>
                    <a:pt x="5193" y="7230"/>
                  </a:cubicBezTo>
                  <a:cubicBezTo>
                    <a:pt x="5205" y="7229"/>
                    <a:pt x="5222" y="7229"/>
                    <a:pt x="5242" y="7229"/>
                  </a:cubicBezTo>
                  <a:cubicBezTo>
                    <a:pt x="5599" y="7229"/>
                    <a:pt x="7032" y="7325"/>
                    <a:pt x="7021" y="7358"/>
                  </a:cubicBezTo>
                  <a:cubicBezTo>
                    <a:pt x="7021" y="7358"/>
                    <a:pt x="6846" y="7404"/>
                    <a:pt x="6625" y="7463"/>
                  </a:cubicBezTo>
                  <a:cubicBezTo>
                    <a:pt x="6415" y="7509"/>
                    <a:pt x="6112" y="7591"/>
                    <a:pt x="5973" y="7649"/>
                  </a:cubicBezTo>
                  <a:cubicBezTo>
                    <a:pt x="5623" y="7765"/>
                    <a:pt x="4937" y="7963"/>
                    <a:pt x="4494" y="8068"/>
                  </a:cubicBezTo>
                  <a:cubicBezTo>
                    <a:pt x="4296" y="8103"/>
                    <a:pt x="3935" y="8208"/>
                    <a:pt x="3679" y="8289"/>
                  </a:cubicBezTo>
                  <a:cubicBezTo>
                    <a:pt x="3144" y="8475"/>
                    <a:pt x="2259" y="8685"/>
                    <a:pt x="1921" y="8697"/>
                  </a:cubicBezTo>
                  <a:cubicBezTo>
                    <a:pt x="1875" y="8700"/>
                    <a:pt x="1828" y="8702"/>
                    <a:pt x="1782" y="8702"/>
                  </a:cubicBezTo>
                  <a:cubicBezTo>
                    <a:pt x="1346" y="8702"/>
                    <a:pt x="947" y="8555"/>
                    <a:pt x="757" y="8312"/>
                  </a:cubicBezTo>
                  <a:cubicBezTo>
                    <a:pt x="606" y="8138"/>
                    <a:pt x="396" y="7649"/>
                    <a:pt x="350" y="7369"/>
                  </a:cubicBezTo>
                  <a:cubicBezTo>
                    <a:pt x="245" y="6717"/>
                    <a:pt x="489" y="5972"/>
                    <a:pt x="955" y="5565"/>
                  </a:cubicBezTo>
                  <a:cubicBezTo>
                    <a:pt x="1036" y="5495"/>
                    <a:pt x="1351" y="5309"/>
                    <a:pt x="1653" y="5157"/>
                  </a:cubicBezTo>
                  <a:cubicBezTo>
                    <a:pt x="2282" y="4843"/>
                    <a:pt x="2399" y="4727"/>
                    <a:pt x="2701" y="4214"/>
                  </a:cubicBezTo>
                  <a:cubicBezTo>
                    <a:pt x="2794" y="4063"/>
                    <a:pt x="2946" y="3865"/>
                    <a:pt x="3027" y="3760"/>
                  </a:cubicBezTo>
                  <a:cubicBezTo>
                    <a:pt x="3155" y="3644"/>
                    <a:pt x="3260" y="3562"/>
                    <a:pt x="3458" y="3481"/>
                  </a:cubicBezTo>
                  <a:cubicBezTo>
                    <a:pt x="3679" y="3388"/>
                    <a:pt x="3782" y="3350"/>
                    <a:pt x="3966" y="3350"/>
                  </a:cubicBezTo>
                  <a:close/>
                  <a:moveTo>
                    <a:pt x="7671" y="7954"/>
                  </a:moveTo>
                  <a:cubicBezTo>
                    <a:pt x="7704" y="7954"/>
                    <a:pt x="7691" y="8023"/>
                    <a:pt x="7626" y="8406"/>
                  </a:cubicBezTo>
                  <a:cubicBezTo>
                    <a:pt x="7475" y="9314"/>
                    <a:pt x="7603" y="9861"/>
                    <a:pt x="8220" y="10874"/>
                  </a:cubicBezTo>
                  <a:cubicBezTo>
                    <a:pt x="8720" y="11677"/>
                    <a:pt x="8872" y="12131"/>
                    <a:pt x="8732" y="12329"/>
                  </a:cubicBezTo>
                  <a:cubicBezTo>
                    <a:pt x="8697" y="12385"/>
                    <a:pt x="8619" y="12416"/>
                    <a:pt x="8542" y="12416"/>
                  </a:cubicBezTo>
                  <a:cubicBezTo>
                    <a:pt x="8492" y="12416"/>
                    <a:pt x="8443" y="12403"/>
                    <a:pt x="8406" y="12376"/>
                  </a:cubicBezTo>
                  <a:cubicBezTo>
                    <a:pt x="8348" y="12329"/>
                    <a:pt x="8348" y="12271"/>
                    <a:pt x="8406" y="12050"/>
                  </a:cubicBezTo>
                  <a:cubicBezTo>
                    <a:pt x="8449" y="11871"/>
                    <a:pt x="8447" y="11777"/>
                    <a:pt x="8421" y="11777"/>
                  </a:cubicBezTo>
                  <a:cubicBezTo>
                    <a:pt x="8398" y="11777"/>
                    <a:pt x="8357" y="11850"/>
                    <a:pt x="8313" y="12003"/>
                  </a:cubicBezTo>
                  <a:lnTo>
                    <a:pt x="8231" y="12259"/>
                  </a:lnTo>
                  <a:lnTo>
                    <a:pt x="8127" y="12038"/>
                  </a:lnTo>
                  <a:cubicBezTo>
                    <a:pt x="8045" y="11840"/>
                    <a:pt x="8033" y="11805"/>
                    <a:pt x="8103" y="11642"/>
                  </a:cubicBezTo>
                  <a:cubicBezTo>
                    <a:pt x="8164" y="11480"/>
                    <a:pt x="8172" y="11379"/>
                    <a:pt x="8119" y="11379"/>
                  </a:cubicBezTo>
                  <a:cubicBezTo>
                    <a:pt x="8111" y="11379"/>
                    <a:pt x="8102" y="11382"/>
                    <a:pt x="8092" y="11386"/>
                  </a:cubicBezTo>
                  <a:cubicBezTo>
                    <a:pt x="8068" y="11398"/>
                    <a:pt x="8022" y="11456"/>
                    <a:pt x="7998" y="11526"/>
                  </a:cubicBezTo>
                  <a:lnTo>
                    <a:pt x="7952" y="11642"/>
                  </a:lnTo>
                  <a:lnTo>
                    <a:pt x="7905" y="11526"/>
                  </a:lnTo>
                  <a:cubicBezTo>
                    <a:pt x="7801" y="11281"/>
                    <a:pt x="7789" y="11153"/>
                    <a:pt x="7859" y="11037"/>
                  </a:cubicBezTo>
                  <a:cubicBezTo>
                    <a:pt x="7905" y="10979"/>
                    <a:pt x="7929" y="10909"/>
                    <a:pt x="7917" y="10874"/>
                  </a:cubicBezTo>
                  <a:cubicBezTo>
                    <a:pt x="7904" y="10848"/>
                    <a:pt x="7891" y="10835"/>
                    <a:pt x="7876" y="10835"/>
                  </a:cubicBezTo>
                  <a:cubicBezTo>
                    <a:pt x="7851" y="10835"/>
                    <a:pt x="7821" y="10871"/>
                    <a:pt x="7777" y="10944"/>
                  </a:cubicBezTo>
                  <a:cubicBezTo>
                    <a:pt x="7754" y="10980"/>
                    <a:pt x="7740" y="11003"/>
                    <a:pt x="7726" y="11003"/>
                  </a:cubicBezTo>
                  <a:cubicBezTo>
                    <a:pt x="7705" y="11003"/>
                    <a:pt x="7682" y="10950"/>
                    <a:pt x="7626" y="10816"/>
                  </a:cubicBezTo>
                  <a:cubicBezTo>
                    <a:pt x="7544" y="10629"/>
                    <a:pt x="7533" y="10583"/>
                    <a:pt x="7591" y="10501"/>
                  </a:cubicBezTo>
                  <a:cubicBezTo>
                    <a:pt x="7654" y="10411"/>
                    <a:pt x="7640" y="10342"/>
                    <a:pt x="7588" y="10342"/>
                  </a:cubicBezTo>
                  <a:cubicBezTo>
                    <a:pt x="7573" y="10342"/>
                    <a:pt x="7554" y="10348"/>
                    <a:pt x="7533" y="10362"/>
                  </a:cubicBezTo>
                  <a:cubicBezTo>
                    <a:pt x="7517" y="10374"/>
                    <a:pt x="7505" y="10380"/>
                    <a:pt x="7496" y="10380"/>
                  </a:cubicBezTo>
                  <a:cubicBezTo>
                    <a:pt x="7478" y="10380"/>
                    <a:pt x="7471" y="10357"/>
                    <a:pt x="7463" y="10303"/>
                  </a:cubicBezTo>
                  <a:cubicBezTo>
                    <a:pt x="7451" y="10257"/>
                    <a:pt x="7428" y="10187"/>
                    <a:pt x="7416" y="10152"/>
                  </a:cubicBezTo>
                  <a:cubicBezTo>
                    <a:pt x="7405" y="10117"/>
                    <a:pt x="7405" y="10082"/>
                    <a:pt x="7440" y="10070"/>
                  </a:cubicBezTo>
                  <a:cubicBezTo>
                    <a:pt x="7463" y="10059"/>
                    <a:pt x="7510" y="10001"/>
                    <a:pt x="7533" y="9954"/>
                  </a:cubicBezTo>
                  <a:cubicBezTo>
                    <a:pt x="7567" y="9895"/>
                    <a:pt x="7576" y="9879"/>
                    <a:pt x="7543" y="9879"/>
                  </a:cubicBezTo>
                  <a:cubicBezTo>
                    <a:pt x="7530" y="9879"/>
                    <a:pt x="7512" y="9881"/>
                    <a:pt x="7486" y="9884"/>
                  </a:cubicBezTo>
                  <a:cubicBezTo>
                    <a:pt x="7460" y="9890"/>
                    <a:pt x="7440" y="9894"/>
                    <a:pt x="7425" y="9894"/>
                  </a:cubicBezTo>
                  <a:cubicBezTo>
                    <a:pt x="7373" y="9894"/>
                    <a:pt x="7373" y="9847"/>
                    <a:pt x="7347" y="9640"/>
                  </a:cubicBezTo>
                  <a:cubicBezTo>
                    <a:pt x="7323" y="9488"/>
                    <a:pt x="7335" y="9430"/>
                    <a:pt x="7370" y="9419"/>
                  </a:cubicBezTo>
                  <a:cubicBezTo>
                    <a:pt x="7451" y="9419"/>
                    <a:pt x="7451" y="9337"/>
                    <a:pt x="7370" y="9314"/>
                  </a:cubicBezTo>
                  <a:cubicBezTo>
                    <a:pt x="7312" y="9290"/>
                    <a:pt x="7300" y="9267"/>
                    <a:pt x="7300" y="9139"/>
                  </a:cubicBezTo>
                  <a:cubicBezTo>
                    <a:pt x="7300" y="9023"/>
                    <a:pt x="7323" y="8976"/>
                    <a:pt x="7405" y="8941"/>
                  </a:cubicBezTo>
                  <a:cubicBezTo>
                    <a:pt x="7510" y="8899"/>
                    <a:pt x="7511" y="8810"/>
                    <a:pt x="7433" y="8810"/>
                  </a:cubicBezTo>
                  <a:cubicBezTo>
                    <a:pt x="7424" y="8810"/>
                    <a:pt x="7415" y="8811"/>
                    <a:pt x="7405" y="8813"/>
                  </a:cubicBezTo>
                  <a:cubicBezTo>
                    <a:pt x="7401" y="8814"/>
                    <a:pt x="7398" y="8814"/>
                    <a:pt x="7394" y="8814"/>
                  </a:cubicBezTo>
                  <a:cubicBezTo>
                    <a:pt x="7306" y="8814"/>
                    <a:pt x="7386" y="8520"/>
                    <a:pt x="7498" y="8464"/>
                  </a:cubicBezTo>
                  <a:cubicBezTo>
                    <a:pt x="7614" y="8417"/>
                    <a:pt x="7638" y="8336"/>
                    <a:pt x="7544" y="8336"/>
                  </a:cubicBezTo>
                  <a:cubicBezTo>
                    <a:pt x="7486" y="8324"/>
                    <a:pt x="7486" y="8289"/>
                    <a:pt x="7533" y="8161"/>
                  </a:cubicBezTo>
                  <a:cubicBezTo>
                    <a:pt x="7556" y="8068"/>
                    <a:pt x="7614" y="7987"/>
                    <a:pt x="7638" y="7963"/>
                  </a:cubicBezTo>
                  <a:cubicBezTo>
                    <a:pt x="7651" y="7959"/>
                    <a:pt x="7662" y="7954"/>
                    <a:pt x="7671" y="7954"/>
                  </a:cubicBezTo>
                  <a:close/>
                  <a:moveTo>
                    <a:pt x="12085" y="5829"/>
                  </a:moveTo>
                  <a:cubicBezTo>
                    <a:pt x="12802" y="5829"/>
                    <a:pt x="13558" y="6236"/>
                    <a:pt x="13901" y="6846"/>
                  </a:cubicBezTo>
                  <a:cubicBezTo>
                    <a:pt x="14146" y="7265"/>
                    <a:pt x="14122" y="7719"/>
                    <a:pt x="13843" y="8627"/>
                  </a:cubicBezTo>
                  <a:cubicBezTo>
                    <a:pt x="13622" y="9325"/>
                    <a:pt x="13540" y="9721"/>
                    <a:pt x="13529" y="10129"/>
                  </a:cubicBezTo>
                  <a:cubicBezTo>
                    <a:pt x="13505" y="11235"/>
                    <a:pt x="13494" y="11305"/>
                    <a:pt x="13389" y="11596"/>
                  </a:cubicBezTo>
                  <a:cubicBezTo>
                    <a:pt x="13191" y="12096"/>
                    <a:pt x="12760" y="12504"/>
                    <a:pt x="12341" y="12585"/>
                  </a:cubicBezTo>
                  <a:cubicBezTo>
                    <a:pt x="12238" y="12605"/>
                    <a:pt x="12129" y="12615"/>
                    <a:pt x="12017" y="12615"/>
                  </a:cubicBezTo>
                  <a:cubicBezTo>
                    <a:pt x="11612" y="12615"/>
                    <a:pt x="11167" y="12487"/>
                    <a:pt x="10793" y="12259"/>
                  </a:cubicBezTo>
                  <a:cubicBezTo>
                    <a:pt x="10036" y="11794"/>
                    <a:pt x="9628" y="11107"/>
                    <a:pt x="9500" y="10082"/>
                  </a:cubicBezTo>
                  <a:cubicBezTo>
                    <a:pt x="9407" y="9407"/>
                    <a:pt x="9291" y="9046"/>
                    <a:pt x="8976" y="8487"/>
                  </a:cubicBezTo>
                  <a:cubicBezTo>
                    <a:pt x="8848" y="8231"/>
                    <a:pt x="8697" y="7987"/>
                    <a:pt x="8674" y="7940"/>
                  </a:cubicBezTo>
                  <a:lnTo>
                    <a:pt x="8604" y="7858"/>
                  </a:lnTo>
                  <a:lnTo>
                    <a:pt x="8604" y="7858"/>
                  </a:lnTo>
                  <a:lnTo>
                    <a:pt x="8709" y="7917"/>
                  </a:lnTo>
                  <a:cubicBezTo>
                    <a:pt x="8895" y="8021"/>
                    <a:pt x="9442" y="8534"/>
                    <a:pt x="9815" y="8930"/>
                  </a:cubicBezTo>
                  <a:cubicBezTo>
                    <a:pt x="10092" y="9232"/>
                    <a:pt x="10218" y="9352"/>
                    <a:pt x="10266" y="9352"/>
                  </a:cubicBezTo>
                  <a:cubicBezTo>
                    <a:pt x="10285" y="9352"/>
                    <a:pt x="10292" y="9335"/>
                    <a:pt x="10292" y="9302"/>
                  </a:cubicBezTo>
                  <a:cubicBezTo>
                    <a:pt x="10269" y="9058"/>
                    <a:pt x="9361" y="8091"/>
                    <a:pt x="8790" y="7719"/>
                  </a:cubicBezTo>
                  <a:cubicBezTo>
                    <a:pt x="8697" y="7655"/>
                    <a:pt x="8657" y="7622"/>
                    <a:pt x="8680" y="7622"/>
                  </a:cubicBezTo>
                  <a:cubicBezTo>
                    <a:pt x="8728" y="7622"/>
                    <a:pt x="9054" y="7771"/>
                    <a:pt x="9733" y="8103"/>
                  </a:cubicBezTo>
                  <a:cubicBezTo>
                    <a:pt x="10599" y="8525"/>
                    <a:pt x="11340" y="8823"/>
                    <a:pt x="11505" y="8823"/>
                  </a:cubicBezTo>
                  <a:cubicBezTo>
                    <a:pt x="11522" y="8823"/>
                    <a:pt x="11533" y="8820"/>
                    <a:pt x="11538" y="8813"/>
                  </a:cubicBezTo>
                  <a:cubicBezTo>
                    <a:pt x="11549" y="8801"/>
                    <a:pt x="11375" y="8697"/>
                    <a:pt x="11142" y="8604"/>
                  </a:cubicBezTo>
                  <a:cubicBezTo>
                    <a:pt x="10909" y="8510"/>
                    <a:pt x="10374" y="8254"/>
                    <a:pt x="9954" y="8045"/>
                  </a:cubicBezTo>
                  <a:cubicBezTo>
                    <a:pt x="9535" y="7824"/>
                    <a:pt x="9081" y="7591"/>
                    <a:pt x="8930" y="7532"/>
                  </a:cubicBezTo>
                  <a:cubicBezTo>
                    <a:pt x="8790" y="7463"/>
                    <a:pt x="8674" y="7404"/>
                    <a:pt x="8674" y="7393"/>
                  </a:cubicBezTo>
                  <a:cubicBezTo>
                    <a:pt x="8673" y="7392"/>
                    <a:pt x="8675" y="7391"/>
                    <a:pt x="8680" y="7391"/>
                  </a:cubicBezTo>
                  <a:cubicBezTo>
                    <a:pt x="8738" y="7391"/>
                    <a:pt x="9173" y="7450"/>
                    <a:pt x="9931" y="7567"/>
                  </a:cubicBezTo>
                  <a:cubicBezTo>
                    <a:pt x="10352" y="7633"/>
                    <a:pt x="10661" y="7664"/>
                    <a:pt x="10835" y="7664"/>
                  </a:cubicBezTo>
                  <a:cubicBezTo>
                    <a:pt x="10907" y="7664"/>
                    <a:pt x="10955" y="7659"/>
                    <a:pt x="10979" y="7649"/>
                  </a:cubicBezTo>
                  <a:cubicBezTo>
                    <a:pt x="11072" y="7614"/>
                    <a:pt x="11025" y="7567"/>
                    <a:pt x="10862" y="7556"/>
                  </a:cubicBezTo>
                  <a:cubicBezTo>
                    <a:pt x="10781" y="7544"/>
                    <a:pt x="10420" y="7474"/>
                    <a:pt x="10048" y="7404"/>
                  </a:cubicBezTo>
                  <a:cubicBezTo>
                    <a:pt x="9675" y="7335"/>
                    <a:pt x="9198" y="7253"/>
                    <a:pt x="8965" y="7230"/>
                  </a:cubicBezTo>
                  <a:lnTo>
                    <a:pt x="8557" y="7172"/>
                  </a:lnTo>
                  <a:lnTo>
                    <a:pt x="8767" y="7078"/>
                  </a:lnTo>
                  <a:cubicBezTo>
                    <a:pt x="8895" y="7032"/>
                    <a:pt x="9186" y="6915"/>
                    <a:pt x="9442" y="6822"/>
                  </a:cubicBezTo>
                  <a:cubicBezTo>
                    <a:pt x="9687" y="6729"/>
                    <a:pt x="10222" y="6508"/>
                    <a:pt x="10630" y="6310"/>
                  </a:cubicBezTo>
                  <a:cubicBezTo>
                    <a:pt x="11049" y="6112"/>
                    <a:pt x="11480" y="5926"/>
                    <a:pt x="11619" y="5891"/>
                  </a:cubicBezTo>
                  <a:cubicBezTo>
                    <a:pt x="11769" y="5849"/>
                    <a:pt x="11926" y="5829"/>
                    <a:pt x="12085" y="5829"/>
                  </a:cubicBezTo>
                  <a:close/>
                  <a:moveTo>
                    <a:pt x="7442" y="7543"/>
                  </a:moveTo>
                  <a:cubicBezTo>
                    <a:pt x="7446" y="7543"/>
                    <a:pt x="7449" y="7543"/>
                    <a:pt x="7451" y="7544"/>
                  </a:cubicBezTo>
                  <a:cubicBezTo>
                    <a:pt x="7463" y="7544"/>
                    <a:pt x="7149" y="7917"/>
                    <a:pt x="6729" y="8347"/>
                  </a:cubicBezTo>
                  <a:cubicBezTo>
                    <a:pt x="6322" y="8790"/>
                    <a:pt x="5961" y="9197"/>
                    <a:pt x="5926" y="9244"/>
                  </a:cubicBezTo>
                  <a:cubicBezTo>
                    <a:pt x="5883" y="9318"/>
                    <a:pt x="5892" y="9356"/>
                    <a:pt x="5935" y="9356"/>
                  </a:cubicBezTo>
                  <a:cubicBezTo>
                    <a:pt x="5973" y="9356"/>
                    <a:pt x="6036" y="9327"/>
                    <a:pt x="6112" y="9267"/>
                  </a:cubicBezTo>
                  <a:cubicBezTo>
                    <a:pt x="6229" y="9174"/>
                    <a:pt x="7067" y="8266"/>
                    <a:pt x="7230" y="8056"/>
                  </a:cubicBezTo>
                  <a:cubicBezTo>
                    <a:pt x="7232" y="8054"/>
                    <a:pt x="7234" y="8052"/>
                    <a:pt x="7235" y="8052"/>
                  </a:cubicBezTo>
                  <a:lnTo>
                    <a:pt x="7235" y="8052"/>
                  </a:lnTo>
                  <a:cubicBezTo>
                    <a:pt x="7268" y="8052"/>
                    <a:pt x="7020" y="8873"/>
                    <a:pt x="6706" y="9791"/>
                  </a:cubicBezTo>
                  <a:cubicBezTo>
                    <a:pt x="6124" y="11537"/>
                    <a:pt x="6124" y="11537"/>
                    <a:pt x="6206" y="11549"/>
                  </a:cubicBezTo>
                  <a:cubicBezTo>
                    <a:pt x="6206" y="11549"/>
                    <a:pt x="6207" y="11549"/>
                    <a:pt x="6208" y="11549"/>
                  </a:cubicBezTo>
                  <a:cubicBezTo>
                    <a:pt x="6315" y="11549"/>
                    <a:pt x="6639" y="10714"/>
                    <a:pt x="7021" y="9512"/>
                  </a:cubicBezTo>
                  <a:cubicBezTo>
                    <a:pt x="7059" y="9387"/>
                    <a:pt x="7089" y="9302"/>
                    <a:pt x="7105" y="9302"/>
                  </a:cubicBezTo>
                  <a:cubicBezTo>
                    <a:pt x="7109" y="9302"/>
                    <a:pt x="7112" y="9306"/>
                    <a:pt x="7114" y="9314"/>
                  </a:cubicBezTo>
                  <a:cubicBezTo>
                    <a:pt x="7137" y="9675"/>
                    <a:pt x="7242" y="10257"/>
                    <a:pt x="7323" y="10525"/>
                  </a:cubicBezTo>
                  <a:cubicBezTo>
                    <a:pt x="7498" y="11083"/>
                    <a:pt x="7964" y="12189"/>
                    <a:pt x="8092" y="12341"/>
                  </a:cubicBezTo>
                  <a:cubicBezTo>
                    <a:pt x="8209" y="12490"/>
                    <a:pt x="8452" y="12600"/>
                    <a:pt x="8618" y="12600"/>
                  </a:cubicBezTo>
                  <a:cubicBezTo>
                    <a:pt x="8633" y="12600"/>
                    <a:pt x="8648" y="12599"/>
                    <a:pt x="8662" y="12597"/>
                  </a:cubicBezTo>
                  <a:cubicBezTo>
                    <a:pt x="8825" y="12562"/>
                    <a:pt x="8965" y="12364"/>
                    <a:pt x="8976" y="12154"/>
                  </a:cubicBezTo>
                  <a:cubicBezTo>
                    <a:pt x="9000" y="11828"/>
                    <a:pt x="8872" y="11491"/>
                    <a:pt x="8464" y="10816"/>
                  </a:cubicBezTo>
                  <a:cubicBezTo>
                    <a:pt x="7777" y="9686"/>
                    <a:pt x="7696" y="9337"/>
                    <a:pt x="7835" y="8324"/>
                  </a:cubicBezTo>
                  <a:cubicBezTo>
                    <a:pt x="7884" y="7959"/>
                    <a:pt x="7905" y="7826"/>
                    <a:pt x="7928" y="7826"/>
                  </a:cubicBezTo>
                  <a:cubicBezTo>
                    <a:pt x="7939" y="7826"/>
                    <a:pt x="7949" y="7851"/>
                    <a:pt x="7964" y="7893"/>
                  </a:cubicBezTo>
                  <a:cubicBezTo>
                    <a:pt x="8169" y="8654"/>
                    <a:pt x="8313" y="9050"/>
                    <a:pt x="8379" y="9050"/>
                  </a:cubicBezTo>
                  <a:cubicBezTo>
                    <a:pt x="8399" y="9050"/>
                    <a:pt x="8412" y="9014"/>
                    <a:pt x="8418" y="8941"/>
                  </a:cubicBezTo>
                  <a:cubicBezTo>
                    <a:pt x="8429" y="8790"/>
                    <a:pt x="8348" y="8464"/>
                    <a:pt x="8196" y="8033"/>
                  </a:cubicBezTo>
                  <a:cubicBezTo>
                    <a:pt x="8132" y="7872"/>
                    <a:pt x="8107" y="7751"/>
                    <a:pt x="8131" y="7751"/>
                  </a:cubicBezTo>
                  <a:cubicBezTo>
                    <a:pt x="8133" y="7751"/>
                    <a:pt x="8135" y="7752"/>
                    <a:pt x="8138" y="7754"/>
                  </a:cubicBezTo>
                  <a:cubicBezTo>
                    <a:pt x="8266" y="7858"/>
                    <a:pt x="8779" y="8592"/>
                    <a:pt x="8895" y="8871"/>
                  </a:cubicBezTo>
                  <a:cubicBezTo>
                    <a:pt x="9139" y="9395"/>
                    <a:pt x="9396" y="10571"/>
                    <a:pt x="9407" y="11165"/>
                  </a:cubicBezTo>
                  <a:cubicBezTo>
                    <a:pt x="9419" y="11584"/>
                    <a:pt x="9302" y="12143"/>
                    <a:pt x="9104" y="12632"/>
                  </a:cubicBezTo>
                  <a:cubicBezTo>
                    <a:pt x="8657" y="13751"/>
                    <a:pt x="7940" y="14440"/>
                    <a:pt x="7234" y="14440"/>
                  </a:cubicBezTo>
                  <a:cubicBezTo>
                    <a:pt x="7205" y="14440"/>
                    <a:pt x="7177" y="14439"/>
                    <a:pt x="7149" y="14436"/>
                  </a:cubicBezTo>
                  <a:cubicBezTo>
                    <a:pt x="6846" y="14413"/>
                    <a:pt x="6660" y="14320"/>
                    <a:pt x="6252" y="13982"/>
                  </a:cubicBezTo>
                  <a:cubicBezTo>
                    <a:pt x="5926" y="13715"/>
                    <a:pt x="5845" y="13680"/>
                    <a:pt x="5251" y="13458"/>
                  </a:cubicBezTo>
                  <a:cubicBezTo>
                    <a:pt x="4890" y="13319"/>
                    <a:pt x="4552" y="13167"/>
                    <a:pt x="4471" y="13097"/>
                  </a:cubicBezTo>
                  <a:cubicBezTo>
                    <a:pt x="4261" y="12934"/>
                    <a:pt x="4028" y="12597"/>
                    <a:pt x="3877" y="12283"/>
                  </a:cubicBezTo>
                  <a:cubicBezTo>
                    <a:pt x="3563" y="11572"/>
                    <a:pt x="3598" y="10466"/>
                    <a:pt x="3959" y="9768"/>
                  </a:cubicBezTo>
                  <a:cubicBezTo>
                    <a:pt x="4238" y="9244"/>
                    <a:pt x="4785" y="8650"/>
                    <a:pt x="5356" y="8278"/>
                  </a:cubicBezTo>
                  <a:cubicBezTo>
                    <a:pt x="5507" y="8173"/>
                    <a:pt x="5752" y="8033"/>
                    <a:pt x="5891" y="7975"/>
                  </a:cubicBezTo>
                  <a:cubicBezTo>
                    <a:pt x="6128" y="7873"/>
                    <a:pt x="7313" y="7543"/>
                    <a:pt x="7442" y="7543"/>
                  </a:cubicBezTo>
                  <a:close/>
                  <a:moveTo>
                    <a:pt x="10641" y="0"/>
                  </a:moveTo>
                  <a:cubicBezTo>
                    <a:pt x="10490" y="0"/>
                    <a:pt x="10335" y="15"/>
                    <a:pt x="10176" y="46"/>
                  </a:cubicBezTo>
                  <a:cubicBezTo>
                    <a:pt x="9396" y="209"/>
                    <a:pt x="8511" y="1048"/>
                    <a:pt x="7987" y="2130"/>
                  </a:cubicBezTo>
                  <a:cubicBezTo>
                    <a:pt x="7696" y="2736"/>
                    <a:pt x="7521" y="3784"/>
                    <a:pt x="7521" y="4878"/>
                  </a:cubicBezTo>
                  <a:cubicBezTo>
                    <a:pt x="7513" y="5128"/>
                    <a:pt x="7510" y="5225"/>
                    <a:pt x="7491" y="5225"/>
                  </a:cubicBezTo>
                  <a:cubicBezTo>
                    <a:pt x="7484" y="5225"/>
                    <a:pt x="7475" y="5213"/>
                    <a:pt x="7463" y="5192"/>
                  </a:cubicBezTo>
                  <a:cubicBezTo>
                    <a:pt x="7230" y="4668"/>
                    <a:pt x="5984" y="3644"/>
                    <a:pt x="5134" y="3283"/>
                  </a:cubicBezTo>
                  <a:cubicBezTo>
                    <a:pt x="4807" y="3137"/>
                    <a:pt x="4425" y="3065"/>
                    <a:pt x="4062" y="3065"/>
                  </a:cubicBezTo>
                  <a:cubicBezTo>
                    <a:pt x="3845" y="3065"/>
                    <a:pt x="3634" y="3091"/>
                    <a:pt x="3446" y="3143"/>
                  </a:cubicBezTo>
                  <a:cubicBezTo>
                    <a:pt x="3097" y="3248"/>
                    <a:pt x="2748" y="3574"/>
                    <a:pt x="2457" y="4086"/>
                  </a:cubicBezTo>
                  <a:cubicBezTo>
                    <a:pt x="2189" y="4540"/>
                    <a:pt x="2084" y="4622"/>
                    <a:pt x="1444" y="4948"/>
                  </a:cubicBezTo>
                  <a:cubicBezTo>
                    <a:pt x="1130" y="5099"/>
                    <a:pt x="815" y="5274"/>
                    <a:pt x="757" y="5344"/>
                  </a:cubicBezTo>
                  <a:cubicBezTo>
                    <a:pt x="338" y="5693"/>
                    <a:pt x="47" y="6310"/>
                    <a:pt x="35" y="6892"/>
                  </a:cubicBezTo>
                  <a:cubicBezTo>
                    <a:pt x="0" y="7998"/>
                    <a:pt x="536" y="8836"/>
                    <a:pt x="1362" y="8999"/>
                  </a:cubicBezTo>
                  <a:cubicBezTo>
                    <a:pt x="1464" y="9017"/>
                    <a:pt x="1582" y="9026"/>
                    <a:pt x="1712" y="9026"/>
                  </a:cubicBezTo>
                  <a:cubicBezTo>
                    <a:pt x="2253" y="9026"/>
                    <a:pt x="3017" y="8873"/>
                    <a:pt x="3796" y="8592"/>
                  </a:cubicBezTo>
                  <a:cubicBezTo>
                    <a:pt x="4075" y="8499"/>
                    <a:pt x="4424" y="8394"/>
                    <a:pt x="4564" y="8359"/>
                  </a:cubicBezTo>
                  <a:lnTo>
                    <a:pt x="4820" y="8289"/>
                  </a:lnTo>
                  <a:lnTo>
                    <a:pt x="4576" y="8522"/>
                  </a:lnTo>
                  <a:cubicBezTo>
                    <a:pt x="3912" y="9162"/>
                    <a:pt x="3539" y="9814"/>
                    <a:pt x="3435" y="10536"/>
                  </a:cubicBezTo>
                  <a:cubicBezTo>
                    <a:pt x="3307" y="11374"/>
                    <a:pt x="3493" y="12248"/>
                    <a:pt x="3947" y="12865"/>
                  </a:cubicBezTo>
                  <a:cubicBezTo>
                    <a:pt x="4250" y="13284"/>
                    <a:pt x="4413" y="13389"/>
                    <a:pt x="5169" y="13668"/>
                  </a:cubicBezTo>
                  <a:cubicBezTo>
                    <a:pt x="5798" y="13901"/>
                    <a:pt x="5891" y="13959"/>
                    <a:pt x="6171" y="14180"/>
                  </a:cubicBezTo>
                  <a:cubicBezTo>
                    <a:pt x="6543" y="14486"/>
                    <a:pt x="6868" y="14634"/>
                    <a:pt x="7209" y="14634"/>
                  </a:cubicBezTo>
                  <a:cubicBezTo>
                    <a:pt x="7401" y="14634"/>
                    <a:pt x="7598" y="14587"/>
                    <a:pt x="7812" y="14495"/>
                  </a:cubicBezTo>
                  <a:cubicBezTo>
                    <a:pt x="8161" y="14332"/>
                    <a:pt x="8453" y="14087"/>
                    <a:pt x="8755" y="13691"/>
                  </a:cubicBezTo>
                  <a:cubicBezTo>
                    <a:pt x="9186" y="13121"/>
                    <a:pt x="9500" y="12364"/>
                    <a:pt x="9593" y="11665"/>
                  </a:cubicBezTo>
                  <a:cubicBezTo>
                    <a:pt x="9608" y="11496"/>
                    <a:pt x="9618" y="11429"/>
                    <a:pt x="9635" y="11429"/>
                  </a:cubicBezTo>
                  <a:cubicBezTo>
                    <a:pt x="9645" y="11429"/>
                    <a:pt x="9658" y="11452"/>
                    <a:pt x="9675" y="11491"/>
                  </a:cubicBezTo>
                  <a:cubicBezTo>
                    <a:pt x="9756" y="11689"/>
                    <a:pt x="10106" y="12096"/>
                    <a:pt x="10374" y="12294"/>
                  </a:cubicBezTo>
                  <a:cubicBezTo>
                    <a:pt x="10746" y="12597"/>
                    <a:pt x="11410" y="12841"/>
                    <a:pt x="11875" y="12865"/>
                  </a:cubicBezTo>
                  <a:cubicBezTo>
                    <a:pt x="11934" y="12867"/>
                    <a:pt x="11982" y="12868"/>
                    <a:pt x="12025" y="12868"/>
                  </a:cubicBezTo>
                  <a:cubicBezTo>
                    <a:pt x="12239" y="12868"/>
                    <a:pt x="12302" y="12836"/>
                    <a:pt x="12632" y="12690"/>
                  </a:cubicBezTo>
                  <a:cubicBezTo>
                    <a:pt x="13028" y="12515"/>
                    <a:pt x="13040" y="12504"/>
                    <a:pt x="13249" y="12248"/>
                  </a:cubicBezTo>
                  <a:cubicBezTo>
                    <a:pt x="13622" y="11794"/>
                    <a:pt x="13750" y="11363"/>
                    <a:pt x="13738" y="10501"/>
                  </a:cubicBezTo>
                  <a:cubicBezTo>
                    <a:pt x="13738" y="9931"/>
                    <a:pt x="13820" y="9500"/>
                    <a:pt x="14041" y="8790"/>
                  </a:cubicBezTo>
                  <a:cubicBezTo>
                    <a:pt x="14378" y="7719"/>
                    <a:pt x="14402" y="7393"/>
                    <a:pt x="14146" y="6822"/>
                  </a:cubicBezTo>
                  <a:cubicBezTo>
                    <a:pt x="14006" y="6520"/>
                    <a:pt x="13959" y="6438"/>
                    <a:pt x="13785" y="6275"/>
                  </a:cubicBezTo>
                  <a:cubicBezTo>
                    <a:pt x="13354" y="5879"/>
                    <a:pt x="12714" y="5577"/>
                    <a:pt x="12236" y="5565"/>
                  </a:cubicBezTo>
                  <a:cubicBezTo>
                    <a:pt x="12192" y="5563"/>
                    <a:pt x="12150" y="5562"/>
                    <a:pt x="12108" y="5562"/>
                  </a:cubicBezTo>
                  <a:cubicBezTo>
                    <a:pt x="11708" y="5562"/>
                    <a:pt x="11387" y="5669"/>
                    <a:pt x="10723" y="5996"/>
                  </a:cubicBezTo>
                  <a:cubicBezTo>
                    <a:pt x="10388" y="6163"/>
                    <a:pt x="10118" y="6287"/>
                    <a:pt x="10096" y="6287"/>
                  </a:cubicBezTo>
                  <a:cubicBezTo>
                    <a:pt x="10095" y="6287"/>
                    <a:pt x="10094" y="6287"/>
                    <a:pt x="10094" y="6287"/>
                  </a:cubicBezTo>
                  <a:cubicBezTo>
                    <a:pt x="10129" y="6194"/>
                    <a:pt x="10560" y="5798"/>
                    <a:pt x="10956" y="5495"/>
                  </a:cubicBezTo>
                  <a:cubicBezTo>
                    <a:pt x="12097" y="4622"/>
                    <a:pt x="12655" y="3807"/>
                    <a:pt x="12749" y="2876"/>
                  </a:cubicBezTo>
                  <a:cubicBezTo>
                    <a:pt x="12783" y="2538"/>
                    <a:pt x="12714" y="1944"/>
                    <a:pt x="12597" y="1537"/>
                  </a:cubicBezTo>
                  <a:cubicBezTo>
                    <a:pt x="12297" y="566"/>
                    <a:pt x="11559" y="0"/>
                    <a:pt x="10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2971802" y="5540732"/>
              <a:ext cx="58863" cy="19621"/>
            </a:xfrm>
            <a:custGeom>
              <a:avLst/>
              <a:gdLst/>
              <a:ahLst/>
              <a:cxnLst/>
              <a:rect l="l" t="t" r="r" b="b"/>
              <a:pathLst>
                <a:path w="429" h="143" extrusionOk="0">
                  <a:moveTo>
                    <a:pt x="293" y="0"/>
                  </a:moveTo>
                  <a:cubicBezTo>
                    <a:pt x="178" y="0"/>
                    <a:pt x="0" y="70"/>
                    <a:pt x="21" y="121"/>
                  </a:cubicBezTo>
                  <a:cubicBezTo>
                    <a:pt x="25" y="136"/>
                    <a:pt x="56" y="142"/>
                    <a:pt x="100" y="142"/>
                  </a:cubicBezTo>
                  <a:cubicBezTo>
                    <a:pt x="191" y="142"/>
                    <a:pt x="334" y="114"/>
                    <a:pt x="382" y="74"/>
                  </a:cubicBezTo>
                  <a:cubicBezTo>
                    <a:pt x="428" y="28"/>
                    <a:pt x="417" y="16"/>
                    <a:pt x="335" y="4"/>
                  </a:cubicBezTo>
                  <a:cubicBezTo>
                    <a:pt x="323" y="2"/>
                    <a:pt x="308"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2282190" y="4656559"/>
              <a:ext cx="267011" cy="73545"/>
            </a:xfrm>
            <a:custGeom>
              <a:avLst/>
              <a:gdLst/>
              <a:ahLst/>
              <a:cxnLst/>
              <a:rect l="l" t="t" r="r" b="b"/>
              <a:pathLst>
                <a:path w="1946" h="536" extrusionOk="0">
                  <a:moveTo>
                    <a:pt x="1224" y="1"/>
                  </a:moveTo>
                  <a:cubicBezTo>
                    <a:pt x="1108" y="1"/>
                    <a:pt x="993" y="7"/>
                    <a:pt x="897" y="22"/>
                  </a:cubicBezTo>
                  <a:cubicBezTo>
                    <a:pt x="781" y="45"/>
                    <a:pt x="606" y="92"/>
                    <a:pt x="513" y="138"/>
                  </a:cubicBezTo>
                  <a:cubicBezTo>
                    <a:pt x="304" y="231"/>
                    <a:pt x="1" y="487"/>
                    <a:pt x="47" y="534"/>
                  </a:cubicBezTo>
                  <a:cubicBezTo>
                    <a:pt x="49" y="535"/>
                    <a:pt x="53" y="536"/>
                    <a:pt x="57" y="536"/>
                  </a:cubicBezTo>
                  <a:cubicBezTo>
                    <a:pt x="103" y="536"/>
                    <a:pt x="275" y="480"/>
                    <a:pt x="467" y="394"/>
                  </a:cubicBezTo>
                  <a:cubicBezTo>
                    <a:pt x="860" y="218"/>
                    <a:pt x="1042" y="171"/>
                    <a:pt x="1414" y="171"/>
                  </a:cubicBezTo>
                  <a:cubicBezTo>
                    <a:pt x="1460" y="171"/>
                    <a:pt x="1509" y="172"/>
                    <a:pt x="1561" y="173"/>
                  </a:cubicBezTo>
                  <a:cubicBezTo>
                    <a:pt x="1747" y="173"/>
                    <a:pt x="1910" y="161"/>
                    <a:pt x="1910" y="138"/>
                  </a:cubicBezTo>
                  <a:cubicBezTo>
                    <a:pt x="1945" y="60"/>
                    <a:pt x="1574" y="1"/>
                    <a:pt x="1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2811130" y="5214587"/>
              <a:ext cx="54747" cy="25384"/>
            </a:xfrm>
            <a:custGeom>
              <a:avLst/>
              <a:gdLst/>
              <a:ahLst/>
              <a:cxnLst/>
              <a:rect l="l" t="t" r="r" b="b"/>
              <a:pathLst>
                <a:path w="399" h="185" extrusionOk="0">
                  <a:moveTo>
                    <a:pt x="81" y="1"/>
                  </a:moveTo>
                  <a:cubicBezTo>
                    <a:pt x="30" y="1"/>
                    <a:pt x="0" y="19"/>
                    <a:pt x="14" y="53"/>
                  </a:cubicBezTo>
                  <a:cubicBezTo>
                    <a:pt x="45" y="105"/>
                    <a:pt x="225" y="185"/>
                    <a:pt x="296" y="185"/>
                  </a:cubicBezTo>
                  <a:cubicBezTo>
                    <a:pt x="305" y="185"/>
                    <a:pt x="312" y="183"/>
                    <a:pt x="317" y="181"/>
                  </a:cubicBezTo>
                  <a:cubicBezTo>
                    <a:pt x="398" y="146"/>
                    <a:pt x="352" y="76"/>
                    <a:pt x="212" y="30"/>
                  </a:cubicBezTo>
                  <a:cubicBezTo>
                    <a:pt x="163" y="10"/>
                    <a:pt x="117"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2136063" y="4597010"/>
              <a:ext cx="285808" cy="199641"/>
            </a:xfrm>
            <a:custGeom>
              <a:avLst/>
              <a:gdLst/>
              <a:ahLst/>
              <a:cxnLst/>
              <a:rect l="l" t="t" r="r" b="b"/>
              <a:pathLst>
                <a:path w="2083" h="1455" extrusionOk="0">
                  <a:moveTo>
                    <a:pt x="407" y="0"/>
                  </a:moveTo>
                  <a:cubicBezTo>
                    <a:pt x="185" y="0"/>
                    <a:pt x="1" y="65"/>
                    <a:pt x="65" y="130"/>
                  </a:cubicBezTo>
                  <a:cubicBezTo>
                    <a:pt x="77" y="141"/>
                    <a:pt x="252" y="200"/>
                    <a:pt x="449" y="235"/>
                  </a:cubicBezTo>
                  <a:cubicBezTo>
                    <a:pt x="927" y="328"/>
                    <a:pt x="1101" y="398"/>
                    <a:pt x="1369" y="619"/>
                  </a:cubicBezTo>
                  <a:cubicBezTo>
                    <a:pt x="1614" y="805"/>
                    <a:pt x="1800" y="1038"/>
                    <a:pt x="1940" y="1317"/>
                  </a:cubicBezTo>
                  <a:cubicBezTo>
                    <a:pt x="1994" y="1411"/>
                    <a:pt x="2033" y="1454"/>
                    <a:pt x="2054" y="1454"/>
                  </a:cubicBezTo>
                  <a:cubicBezTo>
                    <a:pt x="2082" y="1454"/>
                    <a:pt x="2075" y="1372"/>
                    <a:pt x="2021" y="1224"/>
                  </a:cubicBezTo>
                  <a:cubicBezTo>
                    <a:pt x="1777" y="595"/>
                    <a:pt x="1055" y="25"/>
                    <a:pt x="461" y="2"/>
                  </a:cubicBezTo>
                  <a:cubicBezTo>
                    <a:pt x="443" y="1"/>
                    <a:pt x="425"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2329665" y="5012479"/>
              <a:ext cx="34851" cy="57354"/>
            </a:xfrm>
            <a:custGeom>
              <a:avLst/>
              <a:gdLst/>
              <a:ahLst/>
              <a:cxnLst/>
              <a:rect l="l" t="t" r="r" b="b"/>
              <a:pathLst>
                <a:path w="254" h="418" extrusionOk="0">
                  <a:moveTo>
                    <a:pt x="225" y="0"/>
                  </a:moveTo>
                  <a:cubicBezTo>
                    <a:pt x="191" y="0"/>
                    <a:pt x="127" y="86"/>
                    <a:pt x="79" y="210"/>
                  </a:cubicBezTo>
                  <a:cubicBezTo>
                    <a:pt x="13" y="353"/>
                    <a:pt x="0" y="418"/>
                    <a:pt x="43" y="418"/>
                  </a:cubicBezTo>
                  <a:cubicBezTo>
                    <a:pt x="52" y="418"/>
                    <a:pt x="64" y="415"/>
                    <a:pt x="79" y="408"/>
                  </a:cubicBezTo>
                  <a:cubicBezTo>
                    <a:pt x="126" y="397"/>
                    <a:pt x="254" y="59"/>
                    <a:pt x="242" y="12"/>
                  </a:cubicBezTo>
                  <a:cubicBezTo>
                    <a:pt x="238" y="4"/>
                    <a:pt x="232" y="0"/>
                    <a:pt x="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2384411" y="5881422"/>
              <a:ext cx="31696" cy="69154"/>
            </a:xfrm>
            <a:custGeom>
              <a:avLst/>
              <a:gdLst/>
              <a:ahLst/>
              <a:cxnLst/>
              <a:rect l="l" t="t" r="r" b="b"/>
              <a:pathLst>
                <a:path w="231" h="504" extrusionOk="0">
                  <a:moveTo>
                    <a:pt x="46" y="0"/>
                  </a:moveTo>
                  <a:cubicBezTo>
                    <a:pt x="36" y="0"/>
                    <a:pt x="29" y="4"/>
                    <a:pt x="24" y="13"/>
                  </a:cubicBezTo>
                  <a:cubicBezTo>
                    <a:pt x="1" y="59"/>
                    <a:pt x="94" y="490"/>
                    <a:pt x="129" y="502"/>
                  </a:cubicBezTo>
                  <a:cubicBezTo>
                    <a:pt x="133" y="503"/>
                    <a:pt x="137" y="504"/>
                    <a:pt x="141" y="504"/>
                  </a:cubicBezTo>
                  <a:cubicBezTo>
                    <a:pt x="231" y="504"/>
                    <a:pt x="194" y="125"/>
                    <a:pt x="94" y="24"/>
                  </a:cubicBezTo>
                  <a:cubicBezTo>
                    <a:pt x="80" y="10"/>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9079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pic>
        <p:nvPicPr>
          <p:cNvPr id="106" name="Google Shape;106;p5"/>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107" name="Google Shape;107;p5"/>
          <p:cNvPicPr preferRelativeResize="0"/>
          <p:nvPr/>
        </p:nvPicPr>
        <p:blipFill rotWithShape="1">
          <a:blip r:embed="rId3">
            <a:alphaModFix/>
          </a:blip>
          <a:srcRect l="10059" r="11224" b="21067"/>
          <a:stretch/>
        </p:blipFill>
        <p:spPr>
          <a:xfrm rot="-9000004">
            <a:off x="7225079" y="-73006"/>
            <a:ext cx="4633641" cy="3097459"/>
          </a:xfrm>
          <a:prstGeom prst="rect">
            <a:avLst/>
          </a:prstGeom>
          <a:noFill/>
          <a:ln>
            <a:noFill/>
          </a:ln>
        </p:spPr>
      </p:pic>
      <p:sp>
        <p:nvSpPr>
          <p:cNvPr id="108" name="Google Shape;108;p5"/>
          <p:cNvSpPr txBox="1">
            <a:spLocks noGrp="1"/>
          </p:cNvSpPr>
          <p:nvPr>
            <p:ph type="title"/>
          </p:nvPr>
        </p:nvSpPr>
        <p:spPr>
          <a:xfrm>
            <a:off x="720750" y="387100"/>
            <a:ext cx="7702500" cy="5625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9" name="Google Shape;109;p5"/>
          <p:cNvSpPr txBox="1">
            <a:spLocks noGrp="1"/>
          </p:cNvSpPr>
          <p:nvPr>
            <p:ph type="subTitle" idx="1"/>
          </p:nvPr>
        </p:nvSpPr>
        <p:spPr>
          <a:xfrm>
            <a:off x="998438" y="2142075"/>
            <a:ext cx="3296100" cy="494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Young Serif"/>
              <a:buNone/>
              <a:defRPr sz="2100" b="1">
                <a:latin typeface="Yuji Syuku"/>
                <a:ea typeface="Yuji Syuku"/>
                <a:cs typeface="Yuji Syuku"/>
                <a:sym typeface="Yuji Syuku"/>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998438" y="2589100"/>
            <a:ext cx="3296100" cy="140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5"/>
          <p:cNvSpPr txBox="1">
            <a:spLocks noGrp="1"/>
          </p:cNvSpPr>
          <p:nvPr>
            <p:ph type="subTitle" idx="3"/>
          </p:nvPr>
        </p:nvSpPr>
        <p:spPr>
          <a:xfrm>
            <a:off x="4849467" y="2142075"/>
            <a:ext cx="3296100" cy="494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Young Serif"/>
              <a:buNone/>
              <a:defRPr sz="2100" b="1">
                <a:latin typeface="Yuji Syuku"/>
                <a:ea typeface="Yuji Syuku"/>
                <a:cs typeface="Yuji Syuku"/>
                <a:sym typeface="Yuji Syuku"/>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5"/>
          <p:cNvSpPr txBox="1">
            <a:spLocks noGrp="1"/>
          </p:cNvSpPr>
          <p:nvPr>
            <p:ph type="subTitle" idx="4"/>
          </p:nvPr>
        </p:nvSpPr>
        <p:spPr>
          <a:xfrm>
            <a:off x="4849467" y="2589100"/>
            <a:ext cx="3296100" cy="140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13" name="Google Shape;113;p5"/>
          <p:cNvGrpSpPr/>
          <p:nvPr/>
        </p:nvGrpSpPr>
        <p:grpSpPr>
          <a:xfrm>
            <a:off x="7656863" y="66425"/>
            <a:ext cx="1547838" cy="1164275"/>
            <a:chOff x="7656863" y="66425"/>
            <a:chExt cx="1547838" cy="1164275"/>
          </a:xfrm>
        </p:grpSpPr>
        <p:grpSp>
          <p:nvGrpSpPr>
            <p:cNvPr id="114" name="Google Shape;114;p5"/>
            <p:cNvGrpSpPr/>
            <p:nvPr/>
          </p:nvGrpSpPr>
          <p:grpSpPr>
            <a:xfrm>
              <a:off x="8218825" y="610500"/>
              <a:ext cx="985875" cy="620200"/>
              <a:chOff x="8218825" y="610500"/>
              <a:chExt cx="985875" cy="620200"/>
            </a:xfrm>
          </p:grpSpPr>
          <p:sp>
            <p:nvSpPr>
              <p:cNvPr id="115" name="Google Shape;115;p5"/>
              <p:cNvSpPr/>
              <p:nvPr/>
            </p:nvSpPr>
            <p:spPr>
              <a:xfrm rot="10800000" flipH="1">
                <a:off x="8218825" y="1055325"/>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rot="10800000" flipH="1">
                <a:off x="8869675" y="610500"/>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rot="10800000" flipH="1">
                <a:off x="8726500" y="98565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rot="10800000" flipH="1">
                <a:off x="8806700" y="846325"/>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rot="10800000" flipH="1">
                <a:off x="8517500" y="103445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rot="10800000" flipH="1">
                <a:off x="8304250" y="615550"/>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10800000" flipH="1">
                <a:off x="8219650" y="1052250"/>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10800000" flipH="1">
                <a:off x="8527650" y="1032675"/>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10800000" flipH="1">
                <a:off x="8759700" y="98707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rot="10800000" flipH="1">
                <a:off x="8790225" y="84555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rot="10800000" flipH="1">
                <a:off x="8854375" y="61067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7656863" y="66425"/>
              <a:ext cx="1547825" cy="420900"/>
              <a:chOff x="7656863" y="66425"/>
              <a:chExt cx="1547825" cy="420900"/>
            </a:xfrm>
          </p:grpSpPr>
          <p:sp>
            <p:nvSpPr>
              <p:cNvPr id="127" name="Google Shape;127;p5"/>
              <p:cNvSpPr/>
              <p:nvPr/>
            </p:nvSpPr>
            <p:spPr>
              <a:xfrm flipH="1">
                <a:off x="8490588" y="106900"/>
                <a:ext cx="334775" cy="207125"/>
              </a:xfrm>
              <a:custGeom>
                <a:avLst/>
                <a:gdLst/>
                <a:ahLst/>
                <a:cxnLst/>
                <a:rect l="l" t="t" r="r" b="b"/>
                <a:pathLst>
                  <a:path w="13391" h="8285" extrusionOk="0">
                    <a:moveTo>
                      <a:pt x="9253" y="1"/>
                    </a:moveTo>
                    <a:cubicBezTo>
                      <a:pt x="9181" y="1"/>
                      <a:pt x="9099" y="7"/>
                      <a:pt x="9006" y="20"/>
                    </a:cubicBezTo>
                    <a:cubicBezTo>
                      <a:pt x="4252" y="685"/>
                      <a:pt x="5184" y="3490"/>
                      <a:pt x="5184" y="3490"/>
                    </a:cubicBezTo>
                    <a:cubicBezTo>
                      <a:pt x="5184" y="3490"/>
                      <a:pt x="2875" y="1740"/>
                      <a:pt x="1621" y="1740"/>
                    </a:cubicBezTo>
                    <a:cubicBezTo>
                      <a:pt x="1561" y="1740"/>
                      <a:pt x="1502" y="1744"/>
                      <a:pt x="1447" y="1752"/>
                    </a:cubicBezTo>
                    <a:cubicBezTo>
                      <a:pt x="1" y="1975"/>
                      <a:pt x="2286" y="5254"/>
                      <a:pt x="6569" y="6083"/>
                    </a:cubicBezTo>
                    <a:lnTo>
                      <a:pt x="6990" y="7424"/>
                    </a:lnTo>
                    <a:cubicBezTo>
                      <a:pt x="7819" y="8037"/>
                      <a:pt x="8564" y="8284"/>
                      <a:pt x="9182" y="8284"/>
                    </a:cubicBezTo>
                    <a:cubicBezTo>
                      <a:pt x="10037" y="8284"/>
                      <a:pt x="10647" y="7811"/>
                      <a:pt x="10895" y="7182"/>
                    </a:cubicBezTo>
                    <a:cubicBezTo>
                      <a:pt x="11319" y="6099"/>
                      <a:pt x="8177" y="5336"/>
                      <a:pt x="8177" y="5336"/>
                    </a:cubicBezTo>
                    <a:cubicBezTo>
                      <a:pt x="8177" y="5336"/>
                      <a:pt x="13391" y="2825"/>
                      <a:pt x="12058" y="1851"/>
                    </a:cubicBezTo>
                    <a:cubicBezTo>
                      <a:pt x="11747" y="1624"/>
                      <a:pt x="11358" y="1537"/>
                      <a:pt x="10944" y="1537"/>
                    </a:cubicBezTo>
                    <a:cubicBezTo>
                      <a:pt x="9585" y="1537"/>
                      <a:pt x="7961" y="2476"/>
                      <a:pt x="7961" y="2476"/>
                    </a:cubicBezTo>
                    <a:cubicBezTo>
                      <a:pt x="7961" y="2476"/>
                      <a:pt x="10683" y="1"/>
                      <a:pt x="9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flipH="1">
                <a:off x="8153263" y="200350"/>
                <a:ext cx="62400" cy="55125"/>
              </a:xfrm>
              <a:custGeom>
                <a:avLst/>
                <a:gdLst/>
                <a:ahLst/>
                <a:cxnLst/>
                <a:rect l="l" t="t" r="r" b="b"/>
                <a:pathLst>
                  <a:path w="2496" h="2205" extrusionOk="0">
                    <a:moveTo>
                      <a:pt x="1664" y="1"/>
                    </a:moveTo>
                    <a:cubicBezTo>
                      <a:pt x="1032" y="1"/>
                      <a:pt x="0" y="649"/>
                      <a:pt x="248" y="1243"/>
                    </a:cubicBezTo>
                    <a:cubicBezTo>
                      <a:pt x="424" y="1660"/>
                      <a:pt x="1135" y="2204"/>
                      <a:pt x="1666" y="2204"/>
                    </a:cubicBezTo>
                    <a:cubicBezTo>
                      <a:pt x="2158" y="2204"/>
                      <a:pt x="2495" y="1738"/>
                      <a:pt x="2111" y="274"/>
                    </a:cubicBezTo>
                    <a:cubicBezTo>
                      <a:pt x="2061" y="81"/>
                      <a:pt x="1887"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8397588" y="185500"/>
                <a:ext cx="87725" cy="95250"/>
              </a:xfrm>
              <a:custGeom>
                <a:avLst/>
                <a:gdLst/>
                <a:ahLst/>
                <a:cxnLst/>
                <a:rect l="l" t="t" r="r" b="b"/>
                <a:pathLst>
                  <a:path w="3509" h="3810" extrusionOk="0">
                    <a:moveTo>
                      <a:pt x="1" y="0"/>
                    </a:moveTo>
                    <a:cubicBezTo>
                      <a:pt x="1" y="1"/>
                      <a:pt x="674" y="2455"/>
                      <a:pt x="2109" y="3809"/>
                    </a:cubicBezTo>
                    <a:cubicBezTo>
                      <a:pt x="2109" y="3809"/>
                      <a:pt x="3509" y="1656"/>
                      <a:pt x="1776" y="46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8184538" y="134050"/>
                <a:ext cx="148300" cy="64475"/>
              </a:xfrm>
              <a:custGeom>
                <a:avLst/>
                <a:gdLst/>
                <a:ahLst/>
                <a:cxnLst/>
                <a:rect l="l" t="t" r="r" b="b"/>
                <a:pathLst>
                  <a:path w="5932" h="2579" extrusionOk="0">
                    <a:moveTo>
                      <a:pt x="5062" y="0"/>
                    </a:moveTo>
                    <a:cubicBezTo>
                      <a:pt x="5038" y="0"/>
                      <a:pt x="5012" y="2"/>
                      <a:pt x="4985" y="5"/>
                    </a:cubicBezTo>
                    <a:cubicBezTo>
                      <a:pt x="3986" y="128"/>
                      <a:pt x="1" y="2579"/>
                      <a:pt x="592" y="2579"/>
                    </a:cubicBezTo>
                    <a:cubicBezTo>
                      <a:pt x="601" y="2579"/>
                      <a:pt x="612" y="2578"/>
                      <a:pt x="625" y="2577"/>
                    </a:cubicBezTo>
                    <a:cubicBezTo>
                      <a:pt x="4657" y="2132"/>
                      <a:pt x="5931" y="0"/>
                      <a:pt x="5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flipH="1">
                <a:off x="8033738" y="408775"/>
                <a:ext cx="148300" cy="61850"/>
              </a:xfrm>
              <a:custGeom>
                <a:avLst/>
                <a:gdLst/>
                <a:ahLst/>
                <a:cxnLst/>
                <a:rect l="l" t="t" r="r" b="b"/>
                <a:pathLst>
                  <a:path w="5932" h="2474" extrusionOk="0">
                    <a:moveTo>
                      <a:pt x="5108" y="1"/>
                    </a:moveTo>
                    <a:cubicBezTo>
                      <a:pt x="4787" y="1"/>
                      <a:pt x="4328" y="47"/>
                      <a:pt x="3668" y="175"/>
                    </a:cubicBezTo>
                    <a:cubicBezTo>
                      <a:pt x="1311" y="634"/>
                      <a:pt x="1" y="2075"/>
                      <a:pt x="328" y="2468"/>
                    </a:cubicBezTo>
                    <a:cubicBezTo>
                      <a:pt x="328" y="2468"/>
                      <a:pt x="1173" y="2410"/>
                      <a:pt x="1988" y="2410"/>
                    </a:cubicBezTo>
                    <a:cubicBezTo>
                      <a:pt x="2396" y="2410"/>
                      <a:pt x="2796" y="2424"/>
                      <a:pt x="3079" y="2468"/>
                    </a:cubicBezTo>
                    <a:cubicBezTo>
                      <a:pt x="3103" y="2472"/>
                      <a:pt x="3127" y="2474"/>
                      <a:pt x="3152" y="2474"/>
                    </a:cubicBezTo>
                    <a:cubicBezTo>
                      <a:pt x="4035" y="2474"/>
                      <a:pt x="5830" y="306"/>
                      <a:pt x="5830" y="306"/>
                    </a:cubicBezTo>
                    <a:cubicBezTo>
                      <a:pt x="5830" y="306"/>
                      <a:pt x="5932" y="1"/>
                      <a:pt x="5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flipH="1">
                <a:off x="7726713" y="331075"/>
                <a:ext cx="1185950" cy="156250"/>
              </a:xfrm>
              <a:custGeom>
                <a:avLst/>
                <a:gdLst/>
                <a:ahLst/>
                <a:cxnLst/>
                <a:rect l="l" t="t" r="r" b="b"/>
                <a:pathLst>
                  <a:path w="47438" h="6250" extrusionOk="0">
                    <a:moveTo>
                      <a:pt x="219" y="0"/>
                    </a:moveTo>
                    <a:cubicBezTo>
                      <a:pt x="88" y="0"/>
                      <a:pt x="1" y="212"/>
                      <a:pt x="141" y="311"/>
                    </a:cubicBezTo>
                    <a:cubicBezTo>
                      <a:pt x="2494" y="1988"/>
                      <a:pt x="5072" y="3335"/>
                      <a:pt x="7789" y="4319"/>
                    </a:cubicBezTo>
                    <a:cubicBezTo>
                      <a:pt x="10491" y="5300"/>
                      <a:pt x="13325" y="5914"/>
                      <a:pt x="16192" y="6134"/>
                    </a:cubicBezTo>
                    <a:cubicBezTo>
                      <a:pt x="17273" y="6218"/>
                      <a:pt x="18360" y="6249"/>
                      <a:pt x="19447" y="6249"/>
                    </a:cubicBezTo>
                    <a:cubicBezTo>
                      <a:pt x="21638" y="6249"/>
                      <a:pt x="23836" y="6121"/>
                      <a:pt x="26016" y="6032"/>
                    </a:cubicBezTo>
                    <a:cubicBezTo>
                      <a:pt x="29354" y="5894"/>
                      <a:pt x="32689" y="5721"/>
                      <a:pt x="36023" y="5510"/>
                    </a:cubicBezTo>
                    <a:cubicBezTo>
                      <a:pt x="39341" y="5302"/>
                      <a:pt x="42657" y="5056"/>
                      <a:pt x="45969" y="4775"/>
                    </a:cubicBezTo>
                    <a:cubicBezTo>
                      <a:pt x="46390" y="4740"/>
                      <a:pt x="46810" y="4704"/>
                      <a:pt x="47229" y="4666"/>
                    </a:cubicBezTo>
                    <a:cubicBezTo>
                      <a:pt x="47431" y="4649"/>
                      <a:pt x="47438" y="4342"/>
                      <a:pt x="47246" y="4342"/>
                    </a:cubicBezTo>
                    <a:cubicBezTo>
                      <a:pt x="47240" y="4342"/>
                      <a:pt x="47235" y="4342"/>
                      <a:pt x="47229" y="4342"/>
                    </a:cubicBezTo>
                    <a:cubicBezTo>
                      <a:pt x="43934" y="4630"/>
                      <a:pt x="40633" y="4884"/>
                      <a:pt x="37331" y="5102"/>
                    </a:cubicBezTo>
                    <a:cubicBezTo>
                      <a:pt x="34029" y="5320"/>
                      <a:pt x="30725" y="5501"/>
                      <a:pt x="27419" y="5647"/>
                    </a:cubicBezTo>
                    <a:cubicBezTo>
                      <a:pt x="25766" y="5719"/>
                      <a:pt x="24114" y="5784"/>
                      <a:pt x="22460" y="5840"/>
                    </a:cubicBezTo>
                    <a:cubicBezTo>
                      <a:pt x="21346" y="5877"/>
                      <a:pt x="20230" y="5911"/>
                      <a:pt x="19115" y="5911"/>
                    </a:cubicBezTo>
                    <a:cubicBezTo>
                      <a:pt x="18596" y="5911"/>
                      <a:pt x="18078" y="5904"/>
                      <a:pt x="17561" y="5886"/>
                    </a:cubicBezTo>
                    <a:cubicBezTo>
                      <a:pt x="14637" y="5782"/>
                      <a:pt x="11738" y="5274"/>
                      <a:pt x="8952" y="4375"/>
                    </a:cubicBezTo>
                    <a:cubicBezTo>
                      <a:pt x="6204" y="3488"/>
                      <a:pt x="3580" y="2228"/>
                      <a:pt x="1175" y="630"/>
                    </a:cubicBezTo>
                    <a:cubicBezTo>
                      <a:pt x="882" y="435"/>
                      <a:pt x="592" y="236"/>
                      <a:pt x="304" y="30"/>
                    </a:cubicBezTo>
                    <a:cubicBezTo>
                      <a:pt x="275" y="9"/>
                      <a:pt x="246"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flipH="1">
                <a:off x="8188013" y="163150"/>
                <a:ext cx="883450" cy="95750"/>
              </a:xfrm>
              <a:custGeom>
                <a:avLst/>
                <a:gdLst/>
                <a:ahLst/>
                <a:cxnLst/>
                <a:rect l="l" t="t" r="r" b="b"/>
                <a:pathLst>
                  <a:path w="35338" h="3830" extrusionOk="0">
                    <a:moveTo>
                      <a:pt x="233" y="1"/>
                    </a:moveTo>
                    <a:cubicBezTo>
                      <a:pt x="62" y="1"/>
                      <a:pt x="1" y="273"/>
                      <a:pt x="190" y="320"/>
                    </a:cubicBezTo>
                    <a:lnTo>
                      <a:pt x="7482" y="2112"/>
                    </a:lnTo>
                    <a:cubicBezTo>
                      <a:pt x="8687" y="2408"/>
                      <a:pt x="9891" y="2704"/>
                      <a:pt x="11094" y="3000"/>
                    </a:cubicBezTo>
                    <a:cubicBezTo>
                      <a:pt x="12198" y="3272"/>
                      <a:pt x="13302" y="3585"/>
                      <a:pt x="14430" y="3741"/>
                    </a:cubicBezTo>
                    <a:cubicBezTo>
                      <a:pt x="14821" y="3795"/>
                      <a:pt x="15221" y="3830"/>
                      <a:pt x="15619" y="3830"/>
                    </a:cubicBezTo>
                    <a:cubicBezTo>
                      <a:pt x="16253" y="3830"/>
                      <a:pt x="16885" y="3741"/>
                      <a:pt x="17476" y="3501"/>
                    </a:cubicBezTo>
                    <a:cubicBezTo>
                      <a:pt x="18411" y="3119"/>
                      <a:pt x="19055" y="2355"/>
                      <a:pt x="19873" y="1796"/>
                    </a:cubicBezTo>
                    <a:cubicBezTo>
                      <a:pt x="20321" y="1488"/>
                      <a:pt x="20814" y="1298"/>
                      <a:pt x="21356" y="1230"/>
                    </a:cubicBezTo>
                    <a:cubicBezTo>
                      <a:pt x="21586" y="1201"/>
                      <a:pt x="21819" y="1191"/>
                      <a:pt x="22051" y="1191"/>
                    </a:cubicBezTo>
                    <a:cubicBezTo>
                      <a:pt x="22378" y="1191"/>
                      <a:pt x="22706" y="1212"/>
                      <a:pt x="23031" y="1232"/>
                    </a:cubicBezTo>
                    <a:cubicBezTo>
                      <a:pt x="24276" y="1312"/>
                      <a:pt x="25522" y="1400"/>
                      <a:pt x="26767" y="1490"/>
                    </a:cubicBezTo>
                    <a:cubicBezTo>
                      <a:pt x="29245" y="1671"/>
                      <a:pt x="31721" y="1872"/>
                      <a:pt x="34197" y="2094"/>
                    </a:cubicBezTo>
                    <a:cubicBezTo>
                      <a:pt x="34507" y="2122"/>
                      <a:pt x="34818" y="2150"/>
                      <a:pt x="35129" y="2178"/>
                    </a:cubicBezTo>
                    <a:cubicBezTo>
                      <a:pt x="35134" y="2178"/>
                      <a:pt x="35140" y="2179"/>
                      <a:pt x="35145" y="2179"/>
                    </a:cubicBezTo>
                    <a:cubicBezTo>
                      <a:pt x="35337" y="2179"/>
                      <a:pt x="35330" y="1871"/>
                      <a:pt x="35129" y="1852"/>
                    </a:cubicBezTo>
                    <a:cubicBezTo>
                      <a:pt x="32654" y="1627"/>
                      <a:pt x="30178" y="1421"/>
                      <a:pt x="27700" y="1235"/>
                    </a:cubicBezTo>
                    <a:cubicBezTo>
                      <a:pt x="26468" y="1141"/>
                      <a:pt x="25234" y="1054"/>
                      <a:pt x="24000" y="972"/>
                    </a:cubicBezTo>
                    <a:cubicBezTo>
                      <a:pt x="23388" y="931"/>
                      <a:pt x="22748" y="856"/>
                      <a:pt x="22115" y="856"/>
                    </a:cubicBezTo>
                    <a:cubicBezTo>
                      <a:pt x="21606" y="856"/>
                      <a:pt x="21103" y="904"/>
                      <a:pt x="20623" y="1057"/>
                    </a:cubicBezTo>
                    <a:cubicBezTo>
                      <a:pt x="19651" y="1370"/>
                      <a:pt x="18990" y="2156"/>
                      <a:pt x="18183" y="2736"/>
                    </a:cubicBezTo>
                    <a:cubicBezTo>
                      <a:pt x="17411" y="3292"/>
                      <a:pt x="16512" y="3505"/>
                      <a:pt x="15581" y="3505"/>
                    </a:cubicBezTo>
                    <a:cubicBezTo>
                      <a:pt x="15477" y="3505"/>
                      <a:pt x="15372" y="3502"/>
                      <a:pt x="15268" y="3497"/>
                    </a:cubicBezTo>
                    <a:cubicBezTo>
                      <a:pt x="14177" y="3445"/>
                      <a:pt x="13114" y="3163"/>
                      <a:pt x="12060" y="2903"/>
                    </a:cubicBezTo>
                    <a:cubicBezTo>
                      <a:pt x="10844" y="2604"/>
                      <a:pt x="9628" y="2306"/>
                      <a:pt x="8413" y="2007"/>
                    </a:cubicBezTo>
                    <a:cubicBezTo>
                      <a:pt x="6005" y="1414"/>
                      <a:pt x="3596" y="822"/>
                      <a:pt x="1187" y="230"/>
                    </a:cubicBezTo>
                    <a:cubicBezTo>
                      <a:pt x="884" y="156"/>
                      <a:pt x="580" y="82"/>
                      <a:pt x="276" y="6"/>
                    </a:cubicBezTo>
                    <a:cubicBezTo>
                      <a:pt x="261" y="2"/>
                      <a:pt x="247" y="1"/>
                      <a:pt x="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flipH="1">
                <a:off x="8911588" y="66425"/>
                <a:ext cx="293100" cy="216775"/>
              </a:xfrm>
              <a:custGeom>
                <a:avLst/>
                <a:gdLst/>
                <a:ahLst/>
                <a:cxnLst/>
                <a:rect l="l" t="t" r="r" b="b"/>
                <a:pathLst>
                  <a:path w="11724" h="8671" extrusionOk="0">
                    <a:moveTo>
                      <a:pt x="176" y="1"/>
                    </a:moveTo>
                    <a:cubicBezTo>
                      <a:pt x="136" y="1"/>
                      <a:pt x="96" y="16"/>
                      <a:pt x="65" y="48"/>
                    </a:cubicBezTo>
                    <a:cubicBezTo>
                      <a:pt x="6" y="107"/>
                      <a:pt x="1" y="217"/>
                      <a:pt x="65" y="277"/>
                    </a:cubicBezTo>
                    <a:cubicBezTo>
                      <a:pt x="748" y="894"/>
                      <a:pt x="1442" y="1496"/>
                      <a:pt x="2146" y="2085"/>
                    </a:cubicBezTo>
                    <a:cubicBezTo>
                      <a:pt x="2855" y="2677"/>
                      <a:pt x="3574" y="3253"/>
                      <a:pt x="4305" y="3817"/>
                    </a:cubicBezTo>
                    <a:cubicBezTo>
                      <a:pt x="5030" y="4377"/>
                      <a:pt x="5766" y="4923"/>
                      <a:pt x="6513" y="5454"/>
                    </a:cubicBezTo>
                    <a:cubicBezTo>
                      <a:pt x="7262" y="5988"/>
                      <a:pt x="8020" y="6506"/>
                      <a:pt x="8788" y="7009"/>
                    </a:cubicBezTo>
                    <a:cubicBezTo>
                      <a:pt x="9555" y="7511"/>
                      <a:pt x="10330" y="7998"/>
                      <a:pt x="11115" y="8470"/>
                    </a:cubicBezTo>
                    <a:cubicBezTo>
                      <a:pt x="11212" y="8530"/>
                      <a:pt x="11311" y="8587"/>
                      <a:pt x="11408" y="8646"/>
                    </a:cubicBezTo>
                    <a:cubicBezTo>
                      <a:pt x="11436" y="8663"/>
                      <a:pt x="11463" y="8670"/>
                      <a:pt x="11489" y="8670"/>
                    </a:cubicBezTo>
                    <a:cubicBezTo>
                      <a:pt x="11631" y="8670"/>
                      <a:pt x="11724" y="8455"/>
                      <a:pt x="11572" y="8365"/>
                    </a:cubicBezTo>
                    <a:cubicBezTo>
                      <a:pt x="10786" y="7898"/>
                      <a:pt x="10008" y="7414"/>
                      <a:pt x="9239" y="6916"/>
                    </a:cubicBezTo>
                    <a:cubicBezTo>
                      <a:pt x="8471" y="6417"/>
                      <a:pt x="7712" y="5904"/>
                      <a:pt x="6964" y="5377"/>
                    </a:cubicBezTo>
                    <a:cubicBezTo>
                      <a:pt x="6215" y="4849"/>
                      <a:pt x="5483" y="4311"/>
                      <a:pt x="4757" y="3758"/>
                    </a:cubicBezTo>
                    <a:cubicBezTo>
                      <a:pt x="4032" y="3204"/>
                      <a:pt x="3324" y="2639"/>
                      <a:pt x="2623" y="2060"/>
                    </a:cubicBezTo>
                    <a:cubicBezTo>
                      <a:pt x="1921" y="1479"/>
                      <a:pt x="1230" y="884"/>
                      <a:pt x="550" y="277"/>
                    </a:cubicBezTo>
                    <a:cubicBezTo>
                      <a:pt x="465" y="199"/>
                      <a:pt x="379" y="124"/>
                      <a:pt x="295" y="48"/>
                    </a:cubicBezTo>
                    <a:cubicBezTo>
                      <a:pt x="261" y="17"/>
                      <a:pt x="21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flipH="1">
                <a:off x="8693238" y="148925"/>
                <a:ext cx="106150" cy="72150"/>
              </a:xfrm>
              <a:custGeom>
                <a:avLst/>
                <a:gdLst/>
                <a:ahLst/>
                <a:cxnLst/>
                <a:rect l="l" t="t" r="r" b="b"/>
                <a:pathLst>
                  <a:path w="4246" h="2886" extrusionOk="0">
                    <a:moveTo>
                      <a:pt x="347" y="445"/>
                    </a:moveTo>
                    <a:lnTo>
                      <a:pt x="344" y="466"/>
                    </a:lnTo>
                    <a:cubicBezTo>
                      <a:pt x="345" y="459"/>
                      <a:pt x="346" y="452"/>
                      <a:pt x="347" y="445"/>
                    </a:cubicBezTo>
                    <a:lnTo>
                      <a:pt x="347" y="445"/>
                    </a:lnTo>
                    <a:cubicBezTo>
                      <a:pt x="347" y="445"/>
                      <a:pt x="347" y="445"/>
                      <a:pt x="347" y="445"/>
                    </a:cubicBezTo>
                    <a:close/>
                    <a:moveTo>
                      <a:pt x="347" y="869"/>
                    </a:moveTo>
                    <a:lnTo>
                      <a:pt x="351" y="904"/>
                    </a:lnTo>
                    <a:cubicBezTo>
                      <a:pt x="349" y="892"/>
                      <a:pt x="348" y="881"/>
                      <a:pt x="347" y="869"/>
                    </a:cubicBezTo>
                    <a:close/>
                    <a:moveTo>
                      <a:pt x="1514" y="2429"/>
                    </a:moveTo>
                    <a:lnTo>
                      <a:pt x="1530" y="2436"/>
                    </a:lnTo>
                    <a:lnTo>
                      <a:pt x="1530" y="2436"/>
                    </a:lnTo>
                    <a:cubicBezTo>
                      <a:pt x="1524" y="2434"/>
                      <a:pt x="1519" y="2431"/>
                      <a:pt x="1514" y="2429"/>
                    </a:cubicBezTo>
                    <a:close/>
                    <a:moveTo>
                      <a:pt x="1935" y="2551"/>
                    </a:moveTo>
                    <a:lnTo>
                      <a:pt x="1964" y="2554"/>
                    </a:lnTo>
                    <a:lnTo>
                      <a:pt x="1964" y="2554"/>
                    </a:lnTo>
                    <a:cubicBezTo>
                      <a:pt x="1954" y="2553"/>
                      <a:pt x="1945" y="2552"/>
                      <a:pt x="1935" y="2551"/>
                    </a:cubicBezTo>
                    <a:close/>
                    <a:moveTo>
                      <a:pt x="1177" y="1"/>
                    </a:moveTo>
                    <a:cubicBezTo>
                      <a:pt x="1171" y="1"/>
                      <a:pt x="1164" y="1"/>
                      <a:pt x="1158" y="1"/>
                    </a:cubicBezTo>
                    <a:cubicBezTo>
                      <a:pt x="857" y="2"/>
                      <a:pt x="553" y="45"/>
                      <a:pt x="263" y="131"/>
                    </a:cubicBezTo>
                    <a:cubicBezTo>
                      <a:pt x="229" y="141"/>
                      <a:pt x="196" y="150"/>
                      <a:pt x="161" y="162"/>
                    </a:cubicBezTo>
                    <a:cubicBezTo>
                      <a:pt x="110" y="180"/>
                      <a:pt x="59" y="220"/>
                      <a:pt x="48" y="275"/>
                    </a:cubicBezTo>
                    <a:cubicBezTo>
                      <a:pt x="0" y="521"/>
                      <a:pt x="0" y="764"/>
                      <a:pt x="41" y="1009"/>
                    </a:cubicBezTo>
                    <a:cubicBezTo>
                      <a:pt x="79" y="1240"/>
                      <a:pt x="160" y="1462"/>
                      <a:pt x="267" y="1669"/>
                    </a:cubicBezTo>
                    <a:cubicBezTo>
                      <a:pt x="482" y="2080"/>
                      <a:pt x="826" y="2437"/>
                      <a:pt x="1237" y="2655"/>
                    </a:cubicBezTo>
                    <a:cubicBezTo>
                      <a:pt x="1481" y="2783"/>
                      <a:pt x="1744" y="2862"/>
                      <a:pt x="2019" y="2885"/>
                    </a:cubicBezTo>
                    <a:cubicBezTo>
                      <a:pt x="2021" y="2885"/>
                      <a:pt x="2024" y="2885"/>
                      <a:pt x="2026" y="2885"/>
                    </a:cubicBezTo>
                    <a:cubicBezTo>
                      <a:pt x="2063" y="2885"/>
                      <a:pt x="2108" y="2862"/>
                      <a:pt x="2132" y="2837"/>
                    </a:cubicBezTo>
                    <a:cubicBezTo>
                      <a:pt x="2160" y="2811"/>
                      <a:pt x="2182" y="2763"/>
                      <a:pt x="2180" y="2722"/>
                    </a:cubicBezTo>
                    <a:cubicBezTo>
                      <a:pt x="2179" y="2683"/>
                      <a:pt x="2165" y="2637"/>
                      <a:pt x="2132" y="2607"/>
                    </a:cubicBezTo>
                    <a:cubicBezTo>
                      <a:pt x="2101" y="2577"/>
                      <a:pt x="2063" y="2564"/>
                      <a:pt x="2019" y="2559"/>
                    </a:cubicBezTo>
                    <a:cubicBezTo>
                      <a:pt x="2004" y="2558"/>
                      <a:pt x="1989" y="2557"/>
                      <a:pt x="1974" y="2555"/>
                    </a:cubicBezTo>
                    <a:lnTo>
                      <a:pt x="1974" y="2555"/>
                    </a:lnTo>
                    <a:cubicBezTo>
                      <a:pt x="1826" y="2535"/>
                      <a:pt x="1682" y="2497"/>
                      <a:pt x="1544" y="2441"/>
                    </a:cubicBezTo>
                    <a:lnTo>
                      <a:pt x="1544" y="2441"/>
                    </a:lnTo>
                    <a:cubicBezTo>
                      <a:pt x="1386" y="2373"/>
                      <a:pt x="1238" y="2286"/>
                      <a:pt x="1102" y="2181"/>
                    </a:cubicBezTo>
                    <a:lnTo>
                      <a:pt x="1102" y="2181"/>
                    </a:lnTo>
                    <a:lnTo>
                      <a:pt x="1135" y="2207"/>
                    </a:lnTo>
                    <a:cubicBezTo>
                      <a:pt x="987" y="2092"/>
                      <a:pt x="854" y="1957"/>
                      <a:pt x="739" y="1809"/>
                    </a:cubicBezTo>
                    <a:lnTo>
                      <a:pt x="739" y="1809"/>
                    </a:lnTo>
                    <a:lnTo>
                      <a:pt x="764" y="1842"/>
                    </a:lnTo>
                    <a:cubicBezTo>
                      <a:pt x="647" y="1690"/>
                      <a:pt x="548" y="1523"/>
                      <a:pt x="474" y="1347"/>
                    </a:cubicBezTo>
                    <a:lnTo>
                      <a:pt x="474" y="1347"/>
                    </a:lnTo>
                    <a:lnTo>
                      <a:pt x="489" y="1384"/>
                    </a:lnTo>
                    <a:cubicBezTo>
                      <a:pt x="420" y="1217"/>
                      <a:pt x="371" y="1042"/>
                      <a:pt x="346" y="864"/>
                    </a:cubicBezTo>
                    <a:lnTo>
                      <a:pt x="346" y="864"/>
                    </a:lnTo>
                    <a:cubicBezTo>
                      <a:pt x="331" y="724"/>
                      <a:pt x="331" y="584"/>
                      <a:pt x="348" y="445"/>
                    </a:cubicBezTo>
                    <a:lnTo>
                      <a:pt x="348" y="445"/>
                    </a:lnTo>
                    <a:cubicBezTo>
                      <a:pt x="495" y="402"/>
                      <a:pt x="645" y="369"/>
                      <a:pt x="796" y="348"/>
                    </a:cubicBezTo>
                    <a:lnTo>
                      <a:pt x="796" y="348"/>
                    </a:lnTo>
                    <a:lnTo>
                      <a:pt x="754" y="354"/>
                    </a:lnTo>
                    <a:cubicBezTo>
                      <a:pt x="895" y="336"/>
                      <a:pt x="1036" y="327"/>
                      <a:pt x="1178" y="327"/>
                    </a:cubicBezTo>
                    <a:cubicBezTo>
                      <a:pt x="1326" y="327"/>
                      <a:pt x="1474" y="337"/>
                      <a:pt x="1621" y="356"/>
                    </a:cubicBezTo>
                    <a:lnTo>
                      <a:pt x="1578" y="350"/>
                    </a:lnTo>
                    <a:lnTo>
                      <a:pt x="1578" y="350"/>
                    </a:lnTo>
                    <a:cubicBezTo>
                      <a:pt x="1815" y="382"/>
                      <a:pt x="2049" y="438"/>
                      <a:pt x="2276" y="519"/>
                    </a:cubicBezTo>
                    <a:cubicBezTo>
                      <a:pt x="2340" y="542"/>
                      <a:pt x="2402" y="567"/>
                      <a:pt x="2465" y="593"/>
                    </a:cubicBezTo>
                    <a:lnTo>
                      <a:pt x="2427" y="577"/>
                    </a:lnTo>
                    <a:lnTo>
                      <a:pt x="2427" y="577"/>
                    </a:lnTo>
                    <a:cubicBezTo>
                      <a:pt x="2700" y="692"/>
                      <a:pt x="2960" y="841"/>
                      <a:pt x="3197" y="1024"/>
                    </a:cubicBezTo>
                    <a:lnTo>
                      <a:pt x="3164" y="999"/>
                    </a:lnTo>
                    <a:lnTo>
                      <a:pt x="3164" y="999"/>
                    </a:lnTo>
                    <a:cubicBezTo>
                      <a:pt x="3376" y="1164"/>
                      <a:pt x="3567" y="1353"/>
                      <a:pt x="3732" y="1565"/>
                    </a:cubicBezTo>
                    <a:lnTo>
                      <a:pt x="3707" y="1533"/>
                    </a:lnTo>
                    <a:lnTo>
                      <a:pt x="3707" y="1533"/>
                    </a:lnTo>
                    <a:cubicBezTo>
                      <a:pt x="3784" y="1633"/>
                      <a:pt x="3855" y="1737"/>
                      <a:pt x="3919" y="1847"/>
                    </a:cubicBezTo>
                    <a:cubicBezTo>
                      <a:pt x="3948" y="1896"/>
                      <a:pt x="4006" y="1927"/>
                      <a:pt x="4063" y="1927"/>
                    </a:cubicBezTo>
                    <a:cubicBezTo>
                      <a:pt x="4090" y="1927"/>
                      <a:pt x="4118" y="1920"/>
                      <a:pt x="4141" y="1904"/>
                    </a:cubicBezTo>
                    <a:cubicBezTo>
                      <a:pt x="4215" y="1857"/>
                      <a:pt x="4245" y="1760"/>
                      <a:pt x="4199" y="1682"/>
                    </a:cubicBezTo>
                    <a:cubicBezTo>
                      <a:pt x="4048" y="1422"/>
                      <a:pt x="3855" y="1184"/>
                      <a:pt x="3636" y="976"/>
                    </a:cubicBezTo>
                    <a:cubicBezTo>
                      <a:pt x="3417" y="771"/>
                      <a:pt x="3169" y="590"/>
                      <a:pt x="2902" y="445"/>
                    </a:cubicBezTo>
                    <a:cubicBezTo>
                      <a:pt x="2638" y="302"/>
                      <a:pt x="2353" y="188"/>
                      <a:pt x="2060" y="114"/>
                    </a:cubicBezTo>
                    <a:cubicBezTo>
                      <a:pt x="1771" y="40"/>
                      <a:pt x="1473" y="1"/>
                      <a:pt x="1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flipH="1">
                <a:off x="8586913" y="103250"/>
                <a:ext cx="110225" cy="62375"/>
              </a:xfrm>
              <a:custGeom>
                <a:avLst/>
                <a:gdLst/>
                <a:ahLst/>
                <a:cxnLst/>
                <a:rect l="l" t="t" r="r" b="b"/>
                <a:pathLst>
                  <a:path w="4409" h="2495" extrusionOk="0">
                    <a:moveTo>
                      <a:pt x="4072" y="253"/>
                    </a:moveTo>
                    <a:cubicBezTo>
                      <a:pt x="4072" y="256"/>
                      <a:pt x="4072" y="259"/>
                      <a:pt x="4073" y="261"/>
                    </a:cubicBezTo>
                    <a:lnTo>
                      <a:pt x="4072" y="253"/>
                    </a:lnTo>
                    <a:close/>
                    <a:moveTo>
                      <a:pt x="3929" y="1201"/>
                    </a:moveTo>
                    <a:lnTo>
                      <a:pt x="3929" y="1201"/>
                    </a:lnTo>
                    <a:cubicBezTo>
                      <a:pt x="3929" y="1202"/>
                      <a:pt x="3928" y="1203"/>
                      <a:pt x="3928" y="1204"/>
                    </a:cubicBezTo>
                    <a:lnTo>
                      <a:pt x="3929" y="1201"/>
                    </a:lnTo>
                    <a:close/>
                    <a:moveTo>
                      <a:pt x="4016" y="1"/>
                    </a:moveTo>
                    <a:cubicBezTo>
                      <a:pt x="3792" y="1"/>
                      <a:pt x="3569" y="15"/>
                      <a:pt x="3347" y="43"/>
                    </a:cubicBezTo>
                    <a:cubicBezTo>
                      <a:pt x="3043" y="82"/>
                      <a:pt x="2743" y="141"/>
                      <a:pt x="2450" y="228"/>
                    </a:cubicBezTo>
                    <a:cubicBezTo>
                      <a:pt x="2159" y="316"/>
                      <a:pt x="1874" y="428"/>
                      <a:pt x="1601" y="559"/>
                    </a:cubicBezTo>
                    <a:cubicBezTo>
                      <a:pt x="1338" y="686"/>
                      <a:pt x="1085" y="834"/>
                      <a:pt x="844" y="1002"/>
                    </a:cubicBezTo>
                    <a:cubicBezTo>
                      <a:pt x="594" y="1178"/>
                      <a:pt x="359" y="1372"/>
                      <a:pt x="142" y="1586"/>
                    </a:cubicBezTo>
                    <a:cubicBezTo>
                      <a:pt x="117" y="1612"/>
                      <a:pt x="91" y="1637"/>
                      <a:pt x="66" y="1663"/>
                    </a:cubicBezTo>
                    <a:cubicBezTo>
                      <a:pt x="7" y="1724"/>
                      <a:pt x="0" y="1833"/>
                      <a:pt x="66" y="1892"/>
                    </a:cubicBezTo>
                    <a:cubicBezTo>
                      <a:pt x="99" y="1922"/>
                      <a:pt x="142" y="1939"/>
                      <a:pt x="185" y="1939"/>
                    </a:cubicBezTo>
                    <a:cubicBezTo>
                      <a:pt x="225" y="1939"/>
                      <a:pt x="265" y="1924"/>
                      <a:pt x="297" y="1892"/>
                    </a:cubicBezTo>
                    <a:lnTo>
                      <a:pt x="297" y="1892"/>
                    </a:lnTo>
                    <a:lnTo>
                      <a:pt x="295" y="1894"/>
                    </a:lnTo>
                    <a:cubicBezTo>
                      <a:pt x="466" y="1716"/>
                      <a:pt x="650" y="1553"/>
                      <a:pt x="844" y="1402"/>
                    </a:cubicBezTo>
                    <a:lnTo>
                      <a:pt x="844" y="1402"/>
                    </a:lnTo>
                    <a:lnTo>
                      <a:pt x="812" y="1428"/>
                    </a:lnTo>
                    <a:cubicBezTo>
                      <a:pt x="1098" y="1207"/>
                      <a:pt x="1407" y="1015"/>
                      <a:pt x="1731" y="855"/>
                    </a:cubicBezTo>
                    <a:cubicBezTo>
                      <a:pt x="1814" y="815"/>
                      <a:pt x="1897" y="778"/>
                      <a:pt x="1981" y="741"/>
                    </a:cubicBezTo>
                    <a:lnTo>
                      <a:pt x="1981" y="741"/>
                    </a:lnTo>
                    <a:cubicBezTo>
                      <a:pt x="2322" y="598"/>
                      <a:pt x="2679" y="489"/>
                      <a:pt x="3043" y="418"/>
                    </a:cubicBezTo>
                    <a:cubicBezTo>
                      <a:pt x="3146" y="398"/>
                      <a:pt x="3252" y="380"/>
                      <a:pt x="3357" y="367"/>
                    </a:cubicBezTo>
                    <a:lnTo>
                      <a:pt x="3357" y="367"/>
                    </a:lnTo>
                    <a:lnTo>
                      <a:pt x="3314" y="372"/>
                    </a:lnTo>
                    <a:cubicBezTo>
                      <a:pt x="3542" y="342"/>
                      <a:pt x="3773" y="326"/>
                      <a:pt x="4004" y="326"/>
                    </a:cubicBezTo>
                    <a:cubicBezTo>
                      <a:pt x="4029" y="326"/>
                      <a:pt x="4054" y="326"/>
                      <a:pt x="4078" y="326"/>
                    </a:cubicBezTo>
                    <a:lnTo>
                      <a:pt x="4078" y="326"/>
                    </a:lnTo>
                    <a:cubicBezTo>
                      <a:pt x="4087" y="458"/>
                      <a:pt x="4083" y="590"/>
                      <a:pt x="4066" y="720"/>
                    </a:cubicBezTo>
                    <a:lnTo>
                      <a:pt x="4071" y="678"/>
                    </a:lnTo>
                    <a:lnTo>
                      <a:pt x="4071" y="678"/>
                    </a:lnTo>
                    <a:cubicBezTo>
                      <a:pt x="4047" y="850"/>
                      <a:pt x="4003" y="1018"/>
                      <a:pt x="3938" y="1180"/>
                    </a:cubicBezTo>
                    <a:lnTo>
                      <a:pt x="3938" y="1180"/>
                    </a:lnTo>
                    <a:cubicBezTo>
                      <a:pt x="3866" y="1345"/>
                      <a:pt x="3775" y="1501"/>
                      <a:pt x="3665" y="1643"/>
                    </a:cubicBezTo>
                    <a:lnTo>
                      <a:pt x="3691" y="1611"/>
                    </a:lnTo>
                    <a:lnTo>
                      <a:pt x="3691" y="1611"/>
                    </a:lnTo>
                    <a:cubicBezTo>
                      <a:pt x="3584" y="1750"/>
                      <a:pt x="3459" y="1875"/>
                      <a:pt x="3321" y="1982"/>
                    </a:cubicBezTo>
                    <a:lnTo>
                      <a:pt x="3354" y="1956"/>
                    </a:lnTo>
                    <a:lnTo>
                      <a:pt x="3354" y="1956"/>
                    </a:lnTo>
                    <a:cubicBezTo>
                      <a:pt x="3230" y="2051"/>
                      <a:pt x="3095" y="2130"/>
                      <a:pt x="2952" y="2193"/>
                    </a:cubicBezTo>
                    <a:cubicBezTo>
                      <a:pt x="2918" y="2208"/>
                      <a:pt x="2888" y="2256"/>
                      <a:pt x="2878" y="2290"/>
                    </a:cubicBezTo>
                    <a:cubicBezTo>
                      <a:pt x="2867" y="2330"/>
                      <a:pt x="2872" y="2381"/>
                      <a:pt x="2895" y="2415"/>
                    </a:cubicBezTo>
                    <a:cubicBezTo>
                      <a:pt x="2918" y="2450"/>
                      <a:pt x="2951" y="2481"/>
                      <a:pt x="2992" y="2489"/>
                    </a:cubicBezTo>
                    <a:cubicBezTo>
                      <a:pt x="3006" y="2493"/>
                      <a:pt x="3019" y="2494"/>
                      <a:pt x="3032" y="2494"/>
                    </a:cubicBezTo>
                    <a:cubicBezTo>
                      <a:pt x="3061" y="2494"/>
                      <a:pt x="3087" y="2486"/>
                      <a:pt x="3117" y="2473"/>
                    </a:cubicBezTo>
                    <a:cubicBezTo>
                      <a:pt x="3461" y="2325"/>
                      <a:pt x="3750" y="2073"/>
                      <a:pt x="3972" y="1773"/>
                    </a:cubicBezTo>
                    <a:cubicBezTo>
                      <a:pt x="4194" y="1472"/>
                      <a:pt x="4331" y="1138"/>
                      <a:pt x="4382" y="785"/>
                    </a:cubicBezTo>
                    <a:cubicBezTo>
                      <a:pt x="4398" y="676"/>
                      <a:pt x="4408" y="567"/>
                      <a:pt x="4408" y="459"/>
                    </a:cubicBezTo>
                    <a:cubicBezTo>
                      <a:pt x="4408" y="349"/>
                      <a:pt x="4397" y="235"/>
                      <a:pt x="4379" y="125"/>
                    </a:cubicBezTo>
                    <a:cubicBezTo>
                      <a:pt x="4374" y="92"/>
                      <a:pt x="4346" y="61"/>
                      <a:pt x="4321" y="41"/>
                    </a:cubicBezTo>
                    <a:cubicBezTo>
                      <a:pt x="4291" y="18"/>
                      <a:pt x="4260" y="6"/>
                      <a:pt x="4222" y="5"/>
                    </a:cubicBezTo>
                    <a:cubicBezTo>
                      <a:pt x="4153" y="2"/>
                      <a:pt x="4085" y="1"/>
                      <a:pt x="4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flipH="1">
                <a:off x="8512963" y="140675"/>
                <a:ext cx="54600" cy="64325"/>
              </a:xfrm>
              <a:custGeom>
                <a:avLst/>
                <a:gdLst/>
                <a:ahLst/>
                <a:cxnLst/>
                <a:rect l="l" t="t" r="r" b="b"/>
                <a:pathLst>
                  <a:path w="2184" h="2573" extrusionOk="0">
                    <a:moveTo>
                      <a:pt x="1764" y="406"/>
                    </a:moveTo>
                    <a:cubicBezTo>
                      <a:pt x="1765" y="409"/>
                      <a:pt x="1766" y="412"/>
                      <a:pt x="1767" y="414"/>
                    </a:cubicBezTo>
                    <a:lnTo>
                      <a:pt x="1767" y="414"/>
                    </a:lnTo>
                    <a:lnTo>
                      <a:pt x="1764" y="406"/>
                    </a:lnTo>
                    <a:close/>
                    <a:moveTo>
                      <a:pt x="1841" y="956"/>
                    </a:moveTo>
                    <a:cubicBezTo>
                      <a:pt x="1840" y="970"/>
                      <a:pt x="1838" y="985"/>
                      <a:pt x="1836" y="999"/>
                    </a:cubicBezTo>
                    <a:lnTo>
                      <a:pt x="1841" y="956"/>
                    </a:lnTo>
                    <a:close/>
                    <a:moveTo>
                      <a:pt x="1744" y="1324"/>
                    </a:moveTo>
                    <a:cubicBezTo>
                      <a:pt x="1740" y="1334"/>
                      <a:pt x="1735" y="1344"/>
                      <a:pt x="1731" y="1354"/>
                    </a:cubicBezTo>
                    <a:lnTo>
                      <a:pt x="1744" y="1324"/>
                    </a:lnTo>
                    <a:close/>
                    <a:moveTo>
                      <a:pt x="1542" y="1678"/>
                    </a:moveTo>
                    <a:lnTo>
                      <a:pt x="1542" y="1678"/>
                    </a:lnTo>
                    <a:cubicBezTo>
                      <a:pt x="1538" y="1684"/>
                      <a:pt x="1533" y="1689"/>
                      <a:pt x="1529" y="1695"/>
                    </a:cubicBezTo>
                    <a:lnTo>
                      <a:pt x="1529" y="1695"/>
                    </a:lnTo>
                    <a:lnTo>
                      <a:pt x="1542" y="1678"/>
                    </a:lnTo>
                    <a:close/>
                    <a:moveTo>
                      <a:pt x="1256" y="1973"/>
                    </a:moveTo>
                    <a:cubicBezTo>
                      <a:pt x="1248" y="1978"/>
                      <a:pt x="1241" y="1984"/>
                      <a:pt x="1234" y="1989"/>
                    </a:cubicBezTo>
                    <a:lnTo>
                      <a:pt x="1234" y="1989"/>
                    </a:lnTo>
                    <a:lnTo>
                      <a:pt x="1256" y="1973"/>
                    </a:lnTo>
                    <a:close/>
                    <a:moveTo>
                      <a:pt x="1825" y="1"/>
                    </a:moveTo>
                    <a:cubicBezTo>
                      <a:pt x="1821" y="1"/>
                      <a:pt x="1817" y="1"/>
                      <a:pt x="1813" y="2"/>
                    </a:cubicBezTo>
                    <a:cubicBezTo>
                      <a:pt x="1428" y="44"/>
                      <a:pt x="1045" y="87"/>
                      <a:pt x="660" y="130"/>
                    </a:cubicBezTo>
                    <a:cubicBezTo>
                      <a:pt x="551" y="143"/>
                      <a:pt x="443" y="155"/>
                      <a:pt x="333" y="166"/>
                    </a:cubicBezTo>
                    <a:cubicBezTo>
                      <a:pt x="288" y="171"/>
                      <a:pt x="250" y="181"/>
                      <a:pt x="217" y="214"/>
                    </a:cubicBezTo>
                    <a:cubicBezTo>
                      <a:pt x="189" y="242"/>
                      <a:pt x="168" y="288"/>
                      <a:pt x="171" y="329"/>
                    </a:cubicBezTo>
                    <a:cubicBezTo>
                      <a:pt x="173" y="370"/>
                      <a:pt x="186" y="415"/>
                      <a:pt x="217" y="444"/>
                    </a:cubicBezTo>
                    <a:cubicBezTo>
                      <a:pt x="246" y="468"/>
                      <a:pt x="284" y="493"/>
                      <a:pt x="322" y="493"/>
                    </a:cubicBezTo>
                    <a:cubicBezTo>
                      <a:pt x="326" y="493"/>
                      <a:pt x="329" y="492"/>
                      <a:pt x="333" y="492"/>
                    </a:cubicBezTo>
                    <a:cubicBezTo>
                      <a:pt x="718" y="449"/>
                      <a:pt x="1101" y="406"/>
                      <a:pt x="1486" y="364"/>
                    </a:cubicBezTo>
                    <a:cubicBezTo>
                      <a:pt x="1566" y="355"/>
                      <a:pt x="1647" y="346"/>
                      <a:pt x="1727" y="337"/>
                    </a:cubicBezTo>
                    <a:lnTo>
                      <a:pt x="1727" y="337"/>
                    </a:lnTo>
                    <a:cubicBezTo>
                      <a:pt x="1744" y="368"/>
                      <a:pt x="1760" y="400"/>
                      <a:pt x="1775" y="432"/>
                    </a:cubicBezTo>
                    <a:lnTo>
                      <a:pt x="1775" y="432"/>
                    </a:lnTo>
                    <a:cubicBezTo>
                      <a:pt x="1808" y="518"/>
                      <a:pt x="1831" y="606"/>
                      <a:pt x="1843" y="696"/>
                    </a:cubicBezTo>
                    <a:lnTo>
                      <a:pt x="1836" y="653"/>
                    </a:lnTo>
                    <a:lnTo>
                      <a:pt x="1836" y="653"/>
                    </a:lnTo>
                    <a:cubicBezTo>
                      <a:pt x="1851" y="754"/>
                      <a:pt x="1851" y="856"/>
                      <a:pt x="1841" y="956"/>
                    </a:cubicBezTo>
                    <a:lnTo>
                      <a:pt x="1841" y="956"/>
                    </a:lnTo>
                    <a:cubicBezTo>
                      <a:pt x="1825" y="1082"/>
                      <a:pt x="1792" y="1205"/>
                      <a:pt x="1745" y="1322"/>
                    </a:cubicBezTo>
                    <a:lnTo>
                      <a:pt x="1745" y="1322"/>
                    </a:lnTo>
                    <a:cubicBezTo>
                      <a:pt x="1687" y="1459"/>
                      <a:pt x="1610" y="1588"/>
                      <a:pt x="1519" y="1706"/>
                    </a:cubicBezTo>
                    <a:lnTo>
                      <a:pt x="1519" y="1706"/>
                    </a:lnTo>
                    <a:cubicBezTo>
                      <a:pt x="1432" y="1812"/>
                      <a:pt x="1334" y="1910"/>
                      <a:pt x="1227" y="1994"/>
                    </a:cubicBezTo>
                    <a:lnTo>
                      <a:pt x="1227" y="1994"/>
                    </a:lnTo>
                    <a:cubicBezTo>
                      <a:pt x="1137" y="2060"/>
                      <a:pt x="1041" y="2117"/>
                      <a:pt x="940" y="2162"/>
                    </a:cubicBezTo>
                    <a:lnTo>
                      <a:pt x="940" y="2162"/>
                    </a:lnTo>
                    <a:cubicBezTo>
                      <a:pt x="841" y="2201"/>
                      <a:pt x="737" y="2230"/>
                      <a:pt x="632" y="2244"/>
                    </a:cubicBezTo>
                    <a:lnTo>
                      <a:pt x="675" y="2238"/>
                    </a:lnTo>
                    <a:lnTo>
                      <a:pt x="675" y="2238"/>
                    </a:lnTo>
                    <a:cubicBezTo>
                      <a:pt x="624" y="2245"/>
                      <a:pt x="573" y="2249"/>
                      <a:pt x="522" y="2249"/>
                    </a:cubicBezTo>
                    <a:cubicBezTo>
                      <a:pt x="471" y="2249"/>
                      <a:pt x="420" y="2245"/>
                      <a:pt x="369" y="2238"/>
                    </a:cubicBezTo>
                    <a:lnTo>
                      <a:pt x="369" y="2238"/>
                    </a:lnTo>
                    <a:lnTo>
                      <a:pt x="412" y="2244"/>
                    </a:lnTo>
                    <a:cubicBezTo>
                      <a:pt x="347" y="2236"/>
                      <a:pt x="283" y="2221"/>
                      <a:pt x="221" y="2201"/>
                    </a:cubicBezTo>
                    <a:cubicBezTo>
                      <a:pt x="207" y="2197"/>
                      <a:pt x="193" y="2195"/>
                      <a:pt x="178" y="2195"/>
                    </a:cubicBezTo>
                    <a:cubicBezTo>
                      <a:pt x="108" y="2195"/>
                      <a:pt x="36" y="2245"/>
                      <a:pt x="20" y="2315"/>
                    </a:cubicBezTo>
                    <a:cubicBezTo>
                      <a:pt x="0" y="2404"/>
                      <a:pt x="48" y="2486"/>
                      <a:pt x="133" y="2514"/>
                    </a:cubicBezTo>
                    <a:cubicBezTo>
                      <a:pt x="259" y="2554"/>
                      <a:pt x="390" y="2573"/>
                      <a:pt x="521" y="2573"/>
                    </a:cubicBezTo>
                    <a:cubicBezTo>
                      <a:pt x="641" y="2573"/>
                      <a:pt x="760" y="2557"/>
                      <a:pt x="876" y="2526"/>
                    </a:cubicBezTo>
                    <a:cubicBezTo>
                      <a:pt x="1119" y="2460"/>
                      <a:pt x="1338" y="2330"/>
                      <a:pt x="1527" y="2165"/>
                    </a:cubicBezTo>
                    <a:cubicBezTo>
                      <a:pt x="1710" y="2007"/>
                      <a:pt x="1864" y="1810"/>
                      <a:pt x="1975" y="1594"/>
                    </a:cubicBezTo>
                    <a:cubicBezTo>
                      <a:pt x="2090" y="1371"/>
                      <a:pt x="2162" y="1125"/>
                      <a:pt x="2172" y="872"/>
                    </a:cubicBezTo>
                    <a:cubicBezTo>
                      <a:pt x="2184" y="624"/>
                      <a:pt x="2124" y="372"/>
                      <a:pt x="1999" y="156"/>
                    </a:cubicBezTo>
                    <a:cubicBezTo>
                      <a:pt x="1986" y="132"/>
                      <a:pt x="1970" y="107"/>
                      <a:pt x="1953" y="82"/>
                    </a:cubicBezTo>
                    <a:cubicBezTo>
                      <a:pt x="1926" y="41"/>
                      <a:pt x="1878" y="1"/>
                      <a:pt x="1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flipH="1">
                <a:off x="8545288" y="257400"/>
                <a:ext cx="107875" cy="50150"/>
              </a:xfrm>
              <a:custGeom>
                <a:avLst/>
                <a:gdLst/>
                <a:ahLst/>
                <a:cxnLst/>
                <a:rect l="l" t="t" r="r" b="b"/>
                <a:pathLst>
                  <a:path w="4315" h="2006" extrusionOk="0">
                    <a:moveTo>
                      <a:pt x="2603" y="331"/>
                    </a:moveTo>
                    <a:lnTo>
                      <a:pt x="2597" y="332"/>
                    </a:lnTo>
                    <a:lnTo>
                      <a:pt x="2597" y="332"/>
                    </a:lnTo>
                    <a:cubicBezTo>
                      <a:pt x="2599" y="332"/>
                      <a:pt x="2601" y="331"/>
                      <a:pt x="2603" y="331"/>
                    </a:cubicBezTo>
                    <a:close/>
                    <a:moveTo>
                      <a:pt x="2880" y="333"/>
                    </a:moveTo>
                    <a:cubicBezTo>
                      <a:pt x="2893" y="335"/>
                      <a:pt x="2906" y="336"/>
                      <a:pt x="2919" y="338"/>
                    </a:cubicBezTo>
                    <a:lnTo>
                      <a:pt x="2880" y="333"/>
                    </a:lnTo>
                    <a:close/>
                    <a:moveTo>
                      <a:pt x="3257" y="435"/>
                    </a:moveTo>
                    <a:lnTo>
                      <a:pt x="3257" y="435"/>
                    </a:lnTo>
                    <a:cubicBezTo>
                      <a:pt x="3261" y="437"/>
                      <a:pt x="3264" y="438"/>
                      <a:pt x="3268" y="440"/>
                    </a:cubicBezTo>
                    <a:lnTo>
                      <a:pt x="3257" y="435"/>
                    </a:lnTo>
                    <a:close/>
                    <a:moveTo>
                      <a:pt x="3543" y="601"/>
                    </a:moveTo>
                    <a:lnTo>
                      <a:pt x="3543" y="601"/>
                    </a:lnTo>
                    <a:cubicBezTo>
                      <a:pt x="3552" y="608"/>
                      <a:pt x="3561" y="615"/>
                      <a:pt x="3570" y="623"/>
                    </a:cubicBezTo>
                    <a:lnTo>
                      <a:pt x="3570" y="623"/>
                    </a:lnTo>
                    <a:lnTo>
                      <a:pt x="3543" y="601"/>
                    </a:lnTo>
                    <a:close/>
                    <a:moveTo>
                      <a:pt x="3789" y="841"/>
                    </a:moveTo>
                    <a:cubicBezTo>
                      <a:pt x="3795" y="849"/>
                      <a:pt x="3801" y="856"/>
                      <a:pt x="3808" y="864"/>
                    </a:cubicBezTo>
                    <a:lnTo>
                      <a:pt x="3789" y="841"/>
                    </a:lnTo>
                    <a:close/>
                    <a:moveTo>
                      <a:pt x="3936" y="1085"/>
                    </a:moveTo>
                    <a:cubicBezTo>
                      <a:pt x="3938" y="1090"/>
                      <a:pt x="3941" y="1096"/>
                      <a:pt x="3943" y="1102"/>
                    </a:cubicBezTo>
                    <a:lnTo>
                      <a:pt x="3943" y="1102"/>
                    </a:lnTo>
                    <a:lnTo>
                      <a:pt x="3936" y="1085"/>
                    </a:lnTo>
                    <a:close/>
                    <a:moveTo>
                      <a:pt x="3947" y="1110"/>
                    </a:moveTo>
                    <a:lnTo>
                      <a:pt x="3947" y="1110"/>
                    </a:lnTo>
                    <a:cubicBezTo>
                      <a:pt x="3949" y="1114"/>
                      <a:pt x="3951" y="1118"/>
                      <a:pt x="3952" y="1123"/>
                    </a:cubicBezTo>
                    <a:lnTo>
                      <a:pt x="3947" y="1110"/>
                    </a:lnTo>
                    <a:close/>
                    <a:moveTo>
                      <a:pt x="1126" y="1450"/>
                    </a:moveTo>
                    <a:lnTo>
                      <a:pt x="1141" y="1456"/>
                    </a:lnTo>
                    <a:lnTo>
                      <a:pt x="1141" y="1456"/>
                    </a:lnTo>
                    <a:cubicBezTo>
                      <a:pt x="1136" y="1454"/>
                      <a:pt x="1131" y="1452"/>
                      <a:pt x="1126" y="1450"/>
                    </a:cubicBezTo>
                    <a:close/>
                    <a:moveTo>
                      <a:pt x="2730" y="1"/>
                    </a:moveTo>
                    <a:cubicBezTo>
                      <a:pt x="2582" y="1"/>
                      <a:pt x="2432" y="23"/>
                      <a:pt x="2292" y="70"/>
                    </a:cubicBezTo>
                    <a:cubicBezTo>
                      <a:pt x="2212" y="96"/>
                      <a:pt x="2151" y="183"/>
                      <a:pt x="2179" y="269"/>
                    </a:cubicBezTo>
                    <a:cubicBezTo>
                      <a:pt x="2201" y="336"/>
                      <a:pt x="2265" y="389"/>
                      <a:pt x="2335" y="389"/>
                    </a:cubicBezTo>
                    <a:cubicBezTo>
                      <a:pt x="2349" y="389"/>
                      <a:pt x="2363" y="387"/>
                      <a:pt x="2378" y="382"/>
                    </a:cubicBezTo>
                    <a:cubicBezTo>
                      <a:pt x="2442" y="362"/>
                      <a:pt x="2507" y="347"/>
                      <a:pt x="2572" y="336"/>
                    </a:cubicBezTo>
                    <a:lnTo>
                      <a:pt x="2572" y="336"/>
                    </a:lnTo>
                    <a:cubicBezTo>
                      <a:pt x="2626" y="329"/>
                      <a:pt x="2680" y="326"/>
                      <a:pt x="2734" y="326"/>
                    </a:cubicBezTo>
                    <a:cubicBezTo>
                      <a:pt x="2782" y="326"/>
                      <a:pt x="2829" y="328"/>
                      <a:pt x="2877" y="333"/>
                    </a:cubicBezTo>
                    <a:lnTo>
                      <a:pt x="2877" y="333"/>
                    </a:lnTo>
                    <a:cubicBezTo>
                      <a:pt x="3002" y="350"/>
                      <a:pt x="3123" y="382"/>
                      <a:pt x="3239" y="428"/>
                    </a:cubicBezTo>
                    <a:lnTo>
                      <a:pt x="3239" y="428"/>
                    </a:lnTo>
                    <a:cubicBezTo>
                      <a:pt x="3359" y="481"/>
                      <a:pt x="3470" y="546"/>
                      <a:pt x="3573" y="626"/>
                    </a:cubicBezTo>
                    <a:lnTo>
                      <a:pt x="3573" y="626"/>
                    </a:lnTo>
                    <a:cubicBezTo>
                      <a:pt x="3650" y="689"/>
                      <a:pt x="3721" y="758"/>
                      <a:pt x="3784" y="835"/>
                    </a:cubicBezTo>
                    <a:lnTo>
                      <a:pt x="3784" y="835"/>
                    </a:lnTo>
                    <a:cubicBezTo>
                      <a:pt x="3848" y="919"/>
                      <a:pt x="3902" y="1009"/>
                      <a:pt x="3945" y="1105"/>
                    </a:cubicBezTo>
                    <a:lnTo>
                      <a:pt x="3945" y="1105"/>
                    </a:lnTo>
                    <a:cubicBezTo>
                      <a:pt x="3947" y="1111"/>
                      <a:pt x="3950" y="1117"/>
                      <a:pt x="3952" y="1123"/>
                    </a:cubicBezTo>
                    <a:lnTo>
                      <a:pt x="3952" y="1123"/>
                    </a:lnTo>
                    <a:cubicBezTo>
                      <a:pt x="3939" y="1134"/>
                      <a:pt x="3926" y="1144"/>
                      <a:pt x="3913" y="1154"/>
                    </a:cubicBezTo>
                    <a:lnTo>
                      <a:pt x="3946" y="1129"/>
                    </a:lnTo>
                    <a:lnTo>
                      <a:pt x="3946" y="1129"/>
                    </a:lnTo>
                    <a:cubicBezTo>
                      <a:pt x="3765" y="1269"/>
                      <a:pt x="3564" y="1384"/>
                      <a:pt x="3353" y="1473"/>
                    </a:cubicBezTo>
                    <a:lnTo>
                      <a:pt x="3391" y="1457"/>
                    </a:lnTo>
                    <a:lnTo>
                      <a:pt x="3391" y="1457"/>
                    </a:lnTo>
                    <a:cubicBezTo>
                      <a:pt x="3153" y="1559"/>
                      <a:pt x="2899" y="1624"/>
                      <a:pt x="2641" y="1659"/>
                    </a:cubicBezTo>
                    <a:lnTo>
                      <a:pt x="2685" y="1654"/>
                    </a:lnTo>
                    <a:lnTo>
                      <a:pt x="2685" y="1654"/>
                    </a:lnTo>
                    <a:cubicBezTo>
                      <a:pt x="2549" y="1672"/>
                      <a:pt x="2412" y="1681"/>
                      <a:pt x="2275" y="1681"/>
                    </a:cubicBezTo>
                    <a:cubicBezTo>
                      <a:pt x="2134" y="1681"/>
                      <a:pt x="1994" y="1672"/>
                      <a:pt x="1855" y="1652"/>
                    </a:cubicBezTo>
                    <a:lnTo>
                      <a:pt x="1855" y="1652"/>
                    </a:lnTo>
                    <a:lnTo>
                      <a:pt x="1899" y="1659"/>
                    </a:lnTo>
                    <a:cubicBezTo>
                      <a:pt x="1643" y="1624"/>
                      <a:pt x="1393" y="1559"/>
                      <a:pt x="1155" y="1462"/>
                    </a:cubicBezTo>
                    <a:lnTo>
                      <a:pt x="1155" y="1462"/>
                    </a:lnTo>
                    <a:cubicBezTo>
                      <a:pt x="942" y="1371"/>
                      <a:pt x="740" y="1254"/>
                      <a:pt x="555" y="1113"/>
                    </a:cubicBezTo>
                    <a:lnTo>
                      <a:pt x="555" y="1113"/>
                    </a:lnTo>
                    <a:lnTo>
                      <a:pt x="588" y="1137"/>
                    </a:lnTo>
                    <a:cubicBezTo>
                      <a:pt x="482" y="1057"/>
                      <a:pt x="384" y="968"/>
                      <a:pt x="292" y="871"/>
                    </a:cubicBezTo>
                    <a:cubicBezTo>
                      <a:pt x="263" y="840"/>
                      <a:pt x="219" y="825"/>
                      <a:pt x="176" y="825"/>
                    </a:cubicBezTo>
                    <a:cubicBezTo>
                      <a:pt x="134" y="825"/>
                      <a:pt x="91" y="840"/>
                      <a:pt x="63" y="871"/>
                    </a:cubicBezTo>
                    <a:cubicBezTo>
                      <a:pt x="2" y="938"/>
                      <a:pt x="0" y="1035"/>
                      <a:pt x="63" y="1101"/>
                    </a:cubicBezTo>
                    <a:cubicBezTo>
                      <a:pt x="267" y="1317"/>
                      <a:pt x="509" y="1498"/>
                      <a:pt x="769" y="1636"/>
                    </a:cubicBezTo>
                    <a:cubicBezTo>
                      <a:pt x="1030" y="1776"/>
                      <a:pt x="1317" y="1879"/>
                      <a:pt x="1609" y="1939"/>
                    </a:cubicBezTo>
                    <a:cubicBezTo>
                      <a:pt x="1827" y="1983"/>
                      <a:pt x="2051" y="2006"/>
                      <a:pt x="2274" y="2006"/>
                    </a:cubicBezTo>
                    <a:cubicBezTo>
                      <a:pt x="2350" y="2006"/>
                      <a:pt x="2426" y="2003"/>
                      <a:pt x="2501" y="1998"/>
                    </a:cubicBezTo>
                    <a:cubicBezTo>
                      <a:pt x="2799" y="1977"/>
                      <a:pt x="3094" y="1917"/>
                      <a:pt x="3372" y="1814"/>
                    </a:cubicBezTo>
                    <a:cubicBezTo>
                      <a:pt x="3664" y="1703"/>
                      <a:pt x="3933" y="1554"/>
                      <a:pt x="4176" y="1358"/>
                    </a:cubicBezTo>
                    <a:cubicBezTo>
                      <a:pt x="4204" y="1336"/>
                      <a:pt x="4230" y="1313"/>
                      <a:pt x="4257" y="1290"/>
                    </a:cubicBezTo>
                    <a:cubicBezTo>
                      <a:pt x="4300" y="1254"/>
                      <a:pt x="4314" y="1185"/>
                      <a:pt x="4298" y="1132"/>
                    </a:cubicBezTo>
                    <a:cubicBezTo>
                      <a:pt x="4253" y="979"/>
                      <a:pt x="4181" y="831"/>
                      <a:pt x="4087" y="701"/>
                    </a:cubicBezTo>
                    <a:cubicBezTo>
                      <a:pt x="3984" y="558"/>
                      <a:pt x="3864" y="440"/>
                      <a:pt x="3724" y="334"/>
                    </a:cubicBezTo>
                    <a:cubicBezTo>
                      <a:pt x="3465" y="139"/>
                      <a:pt x="3146" y="25"/>
                      <a:pt x="2824" y="4"/>
                    </a:cubicBezTo>
                    <a:cubicBezTo>
                      <a:pt x="2793" y="2"/>
                      <a:pt x="2762" y="1"/>
                      <a:pt x="2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8407913" y="193300"/>
                <a:ext cx="79575" cy="94425"/>
              </a:xfrm>
              <a:custGeom>
                <a:avLst/>
                <a:gdLst/>
                <a:ahLst/>
                <a:cxnLst/>
                <a:rect l="l" t="t" r="r" b="b"/>
                <a:pathLst>
                  <a:path w="3183" h="3777" extrusionOk="0">
                    <a:moveTo>
                      <a:pt x="1953" y="556"/>
                    </a:moveTo>
                    <a:lnTo>
                      <a:pt x="1953" y="556"/>
                    </a:lnTo>
                    <a:cubicBezTo>
                      <a:pt x="1966" y="561"/>
                      <a:pt x="1979" y="566"/>
                      <a:pt x="1992" y="572"/>
                    </a:cubicBezTo>
                    <a:lnTo>
                      <a:pt x="1953" y="556"/>
                    </a:lnTo>
                    <a:close/>
                    <a:moveTo>
                      <a:pt x="654" y="1193"/>
                    </a:moveTo>
                    <a:lnTo>
                      <a:pt x="664" y="1215"/>
                    </a:lnTo>
                    <a:cubicBezTo>
                      <a:pt x="661" y="1208"/>
                      <a:pt x="657" y="1200"/>
                      <a:pt x="654" y="1193"/>
                    </a:cubicBezTo>
                    <a:close/>
                    <a:moveTo>
                      <a:pt x="2714" y="1275"/>
                    </a:moveTo>
                    <a:lnTo>
                      <a:pt x="2714" y="1275"/>
                    </a:lnTo>
                    <a:cubicBezTo>
                      <a:pt x="2715" y="1276"/>
                      <a:pt x="2715" y="1278"/>
                      <a:pt x="2716" y="1280"/>
                    </a:cubicBezTo>
                    <a:lnTo>
                      <a:pt x="2716" y="1280"/>
                    </a:lnTo>
                    <a:lnTo>
                      <a:pt x="2714" y="1275"/>
                    </a:lnTo>
                    <a:close/>
                    <a:moveTo>
                      <a:pt x="2260" y="3500"/>
                    </a:moveTo>
                    <a:cubicBezTo>
                      <a:pt x="2260" y="3501"/>
                      <a:pt x="2260" y="3501"/>
                      <a:pt x="2260" y="3501"/>
                    </a:cubicBezTo>
                    <a:lnTo>
                      <a:pt x="2260" y="3500"/>
                    </a:lnTo>
                    <a:lnTo>
                      <a:pt x="2260" y="3500"/>
                    </a:lnTo>
                    <a:cubicBezTo>
                      <a:pt x="2260" y="3500"/>
                      <a:pt x="2260" y="3500"/>
                      <a:pt x="2260" y="3500"/>
                    </a:cubicBezTo>
                    <a:close/>
                    <a:moveTo>
                      <a:pt x="171" y="0"/>
                    </a:moveTo>
                    <a:cubicBezTo>
                      <a:pt x="157" y="0"/>
                      <a:pt x="143" y="2"/>
                      <a:pt x="131" y="6"/>
                    </a:cubicBezTo>
                    <a:cubicBezTo>
                      <a:pt x="42" y="36"/>
                      <a:pt x="1" y="116"/>
                      <a:pt x="17" y="207"/>
                    </a:cubicBezTo>
                    <a:cubicBezTo>
                      <a:pt x="70" y="477"/>
                      <a:pt x="142" y="741"/>
                      <a:pt x="234" y="1000"/>
                    </a:cubicBezTo>
                    <a:cubicBezTo>
                      <a:pt x="325" y="1260"/>
                      <a:pt x="443" y="1530"/>
                      <a:pt x="577" y="1781"/>
                    </a:cubicBezTo>
                    <a:cubicBezTo>
                      <a:pt x="705" y="2023"/>
                      <a:pt x="850" y="2257"/>
                      <a:pt x="1013" y="2479"/>
                    </a:cubicBezTo>
                    <a:cubicBezTo>
                      <a:pt x="1180" y="2709"/>
                      <a:pt x="1365" y="2930"/>
                      <a:pt x="1565" y="3134"/>
                    </a:cubicBezTo>
                    <a:cubicBezTo>
                      <a:pt x="1764" y="3338"/>
                      <a:pt x="1982" y="3524"/>
                      <a:pt x="2210" y="3696"/>
                    </a:cubicBezTo>
                    <a:cubicBezTo>
                      <a:pt x="2237" y="3716"/>
                      <a:pt x="2263" y="3736"/>
                      <a:pt x="2291" y="3756"/>
                    </a:cubicBezTo>
                    <a:cubicBezTo>
                      <a:pt x="2313" y="3771"/>
                      <a:pt x="2344" y="3777"/>
                      <a:pt x="2372" y="3777"/>
                    </a:cubicBezTo>
                    <a:cubicBezTo>
                      <a:pt x="2380" y="3777"/>
                      <a:pt x="2388" y="3776"/>
                      <a:pt x="2395" y="3775"/>
                    </a:cubicBezTo>
                    <a:cubicBezTo>
                      <a:pt x="2428" y="3770"/>
                      <a:pt x="2467" y="3757"/>
                      <a:pt x="2488" y="3731"/>
                    </a:cubicBezTo>
                    <a:cubicBezTo>
                      <a:pt x="2589" y="3604"/>
                      <a:pt x="2683" y="3473"/>
                      <a:pt x="2765" y="3333"/>
                    </a:cubicBezTo>
                    <a:cubicBezTo>
                      <a:pt x="2842" y="3200"/>
                      <a:pt x="2910" y="3060"/>
                      <a:pt x="2967" y="2917"/>
                    </a:cubicBezTo>
                    <a:cubicBezTo>
                      <a:pt x="3076" y="2655"/>
                      <a:pt x="3143" y="2375"/>
                      <a:pt x="3163" y="2092"/>
                    </a:cubicBezTo>
                    <a:cubicBezTo>
                      <a:pt x="3183" y="1832"/>
                      <a:pt x="3156" y="1564"/>
                      <a:pt x="3076" y="1317"/>
                    </a:cubicBezTo>
                    <a:cubicBezTo>
                      <a:pt x="2994" y="1064"/>
                      <a:pt x="2855" y="830"/>
                      <a:pt x="2666" y="643"/>
                    </a:cubicBezTo>
                    <a:cubicBezTo>
                      <a:pt x="2460" y="437"/>
                      <a:pt x="2202" y="292"/>
                      <a:pt x="1927" y="202"/>
                    </a:cubicBezTo>
                    <a:cubicBezTo>
                      <a:pt x="1893" y="190"/>
                      <a:pt x="1858" y="179"/>
                      <a:pt x="1822" y="169"/>
                    </a:cubicBezTo>
                    <a:cubicBezTo>
                      <a:pt x="1809" y="165"/>
                      <a:pt x="1796" y="164"/>
                      <a:pt x="1782" y="164"/>
                    </a:cubicBezTo>
                    <a:cubicBezTo>
                      <a:pt x="1711" y="164"/>
                      <a:pt x="1638" y="210"/>
                      <a:pt x="1621" y="282"/>
                    </a:cubicBezTo>
                    <a:cubicBezTo>
                      <a:pt x="1603" y="368"/>
                      <a:pt x="1648" y="458"/>
                      <a:pt x="1735" y="483"/>
                    </a:cubicBezTo>
                    <a:cubicBezTo>
                      <a:pt x="1810" y="504"/>
                      <a:pt x="1882" y="527"/>
                      <a:pt x="1953" y="556"/>
                    </a:cubicBezTo>
                    <a:lnTo>
                      <a:pt x="1953" y="556"/>
                    </a:lnTo>
                    <a:cubicBezTo>
                      <a:pt x="2086" y="612"/>
                      <a:pt x="2212" y="682"/>
                      <a:pt x="2326" y="771"/>
                    </a:cubicBezTo>
                    <a:lnTo>
                      <a:pt x="2293" y="746"/>
                    </a:lnTo>
                    <a:lnTo>
                      <a:pt x="2293" y="746"/>
                    </a:lnTo>
                    <a:cubicBezTo>
                      <a:pt x="2395" y="824"/>
                      <a:pt x="2485" y="914"/>
                      <a:pt x="2564" y="1016"/>
                    </a:cubicBezTo>
                    <a:lnTo>
                      <a:pt x="2538" y="983"/>
                    </a:lnTo>
                    <a:lnTo>
                      <a:pt x="2538" y="983"/>
                    </a:lnTo>
                    <a:cubicBezTo>
                      <a:pt x="2613" y="1080"/>
                      <a:pt x="2675" y="1185"/>
                      <a:pt x="2723" y="1296"/>
                    </a:cubicBezTo>
                    <a:lnTo>
                      <a:pt x="2723" y="1296"/>
                    </a:lnTo>
                    <a:cubicBezTo>
                      <a:pt x="2777" y="1431"/>
                      <a:pt x="2814" y="1572"/>
                      <a:pt x="2832" y="1715"/>
                    </a:cubicBezTo>
                    <a:lnTo>
                      <a:pt x="2827" y="1673"/>
                    </a:lnTo>
                    <a:lnTo>
                      <a:pt x="2827" y="1673"/>
                    </a:lnTo>
                    <a:cubicBezTo>
                      <a:pt x="2852" y="1857"/>
                      <a:pt x="2849" y="2043"/>
                      <a:pt x="2824" y="2227"/>
                    </a:cubicBezTo>
                    <a:lnTo>
                      <a:pt x="2831" y="2184"/>
                    </a:lnTo>
                    <a:lnTo>
                      <a:pt x="2831" y="2184"/>
                    </a:lnTo>
                    <a:cubicBezTo>
                      <a:pt x="2799" y="2415"/>
                      <a:pt x="2735" y="2640"/>
                      <a:pt x="2645" y="2854"/>
                    </a:cubicBezTo>
                    <a:lnTo>
                      <a:pt x="2661" y="2816"/>
                    </a:lnTo>
                    <a:lnTo>
                      <a:pt x="2661" y="2816"/>
                    </a:lnTo>
                    <a:cubicBezTo>
                      <a:pt x="2576" y="3017"/>
                      <a:pt x="2467" y="3210"/>
                      <a:pt x="2341" y="3389"/>
                    </a:cubicBezTo>
                    <a:lnTo>
                      <a:pt x="2341" y="3389"/>
                    </a:lnTo>
                    <a:cubicBezTo>
                      <a:pt x="2334" y="3384"/>
                      <a:pt x="2326" y="3378"/>
                      <a:pt x="2319" y="3372"/>
                    </a:cubicBezTo>
                    <a:lnTo>
                      <a:pt x="2319" y="3372"/>
                    </a:lnTo>
                    <a:lnTo>
                      <a:pt x="2341" y="3390"/>
                    </a:lnTo>
                    <a:lnTo>
                      <a:pt x="2341" y="3390"/>
                    </a:lnTo>
                    <a:cubicBezTo>
                      <a:pt x="2341" y="3390"/>
                      <a:pt x="2341" y="3390"/>
                      <a:pt x="2341" y="3390"/>
                    </a:cubicBezTo>
                    <a:lnTo>
                      <a:pt x="2341" y="3390"/>
                    </a:lnTo>
                    <a:cubicBezTo>
                      <a:pt x="2055" y="3167"/>
                      <a:pt x="1791" y="2916"/>
                      <a:pt x="1554" y="2642"/>
                    </a:cubicBezTo>
                    <a:cubicBezTo>
                      <a:pt x="1486" y="2563"/>
                      <a:pt x="1421" y="2482"/>
                      <a:pt x="1358" y="2402"/>
                    </a:cubicBezTo>
                    <a:lnTo>
                      <a:pt x="1358" y="2402"/>
                    </a:lnTo>
                    <a:lnTo>
                      <a:pt x="1383" y="2434"/>
                    </a:lnTo>
                    <a:cubicBezTo>
                      <a:pt x="1151" y="2133"/>
                      <a:pt x="950" y="1809"/>
                      <a:pt x="782" y="1469"/>
                    </a:cubicBezTo>
                    <a:cubicBezTo>
                      <a:pt x="735" y="1374"/>
                      <a:pt x="691" y="1277"/>
                      <a:pt x="649" y="1179"/>
                    </a:cubicBezTo>
                    <a:lnTo>
                      <a:pt x="649" y="1179"/>
                    </a:lnTo>
                    <a:cubicBezTo>
                      <a:pt x="540" y="916"/>
                      <a:pt x="452" y="645"/>
                      <a:pt x="386" y="368"/>
                    </a:cubicBezTo>
                    <a:cubicBezTo>
                      <a:pt x="366" y="286"/>
                      <a:pt x="348" y="203"/>
                      <a:pt x="331" y="119"/>
                    </a:cubicBezTo>
                    <a:cubicBezTo>
                      <a:pt x="318" y="51"/>
                      <a:pt x="241" y="0"/>
                      <a:pt x="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8195913" y="134350"/>
                <a:ext cx="105325" cy="61450"/>
              </a:xfrm>
              <a:custGeom>
                <a:avLst/>
                <a:gdLst/>
                <a:ahLst/>
                <a:cxnLst/>
                <a:rect l="l" t="t" r="r" b="b"/>
                <a:pathLst>
                  <a:path w="4213" h="2458" extrusionOk="0">
                    <a:moveTo>
                      <a:pt x="2013" y="638"/>
                    </a:moveTo>
                    <a:lnTo>
                      <a:pt x="1987" y="649"/>
                    </a:lnTo>
                    <a:lnTo>
                      <a:pt x="1987" y="649"/>
                    </a:lnTo>
                    <a:cubicBezTo>
                      <a:pt x="1995" y="645"/>
                      <a:pt x="2004" y="642"/>
                      <a:pt x="2013" y="638"/>
                    </a:cubicBezTo>
                    <a:close/>
                    <a:moveTo>
                      <a:pt x="1985" y="650"/>
                    </a:moveTo>
                    <a:lnTo>
                      <a:pt x="1974" y="654"/>
                    </a:lnTo>
                    <a:cubicBezTo>
                      <a:pt x="1977" y="653"/>
                      <a:pt x="1981" y="651"/>
                      <a:pt x="1985" y="650"/>
                    </a:cubicBezTo>
                    <a:close/>
                    <a:moveTo>
                      <a:pt x="2071" y="1864"/>
                    </a:moveTo>
                    <a:lnTo>
                      <a:pt x="2059" y="1869"/>
                    </a:lnTo>
                    <a:cubicBezTo>
                      <a:pt x="2063" y="1867"/>
                      <a:pt x="2067" y="1865"/>
                      <a:pt x="2071" y="1864"/>
                    </a:cubicBezTo>
                    <a:close/>
                    <a:moveTo>
                      <a:pt x="3561" y="1"/>
                    </a:moveTo>
                    <a:cubicBezTo>
                      <a:pt x="3432" y="1"/>
                      <a:pt x="3303" y="7"/>
                      <a:pt x="3173" y="19"/>
                    </a:cubicBezTo>
                    <a:cubicBezTo>
                      <a:pt x="2872" y="47"/>
                      <a:pt x="2574" y="107"/>
                      <a:pt x="2284" y="195"/>
                    </a:cubicBezTo>
                    <a:cubicBezTo>
                      <a:pt x="1995" y="286"/>
                      <a:pt x="1717" y="403"/>
                      <a:pt x="1454" y="548"/>
                    </a:cubicBezTo>
                    <a:cubicBezTo>
                      <a:pt x="1189" y="692"/>
                      <a:pt x="939" y="865"/>
                      <a:pt x="708" y="1061"/>
                    </a:cubicBezTo>
                    <a:cubicBezTo>
                      <a:pt x="480" y="1257"/>
                      <a:pt x="274" y="1477"/>
                      <a:pt x="93" y="1717"/>
                    </a:cubicBezTo>
                    <a:cubicBezTo>
                      <a:pt x="70" y="1745"/>
                      <a:pt x="48" y="1775"/>
                      <a:pt x="27" y="1805"/>
                    </a:cubicBezTo>
                    <a:cubicBezTo>
                      <a:pt x="4" y="1836"/>
                      <a:pt x="1" y="1892"/>
                      <a:pt x="11" y="1930"/>
                    </a:cubicBezTo>
                    <a:cubicBezTo>
                      <a:pt x="20" y="1966"/>
                      <a:pt x="50" y="2009"/>
                      <a:pt x="86" y="2027"/>
                    </a:cubicBezTo>
                    <a:cubicBezTo>
                      <a:pt x="112" y="2040"/>
                      <a:pt x="141" y="2049"/>
                      <a:pt x="171" y="2049"/>
                    </a:cubicBezTo>
                    <a:cubicBezTo>
                      <a:pt x="184" y="2049"/>
                      <a:pt x="198" y="2047"/>
                      <a:pt x="211" y="2043"/>
                    </a:cubicBezTo>
                    <a:cubicBezTo>
                      <a:pt x="252" y="2030"/>
                      <a:pt x="282" y="2004"/>
                      <a:pt x="308" y="1967"/>
                    </a:cubicBezTo>
                    <a:cubicBezTo>
                      <a:pt x="333" y="1931"/>
                      <a:pt x="361" y="1897"/>
                      <a:pt x="387" y="1862"/>
                    </a:cubicBezTo>
                    <a:lnTo>
                      <a:pt x="387" y="1862"/>
                    </a:lnTo>
                    <a:lnTo>
                      <a:pt x="361" y="1895"/>
                    </a:lnTo>
                    <a:cubicBezTo>
                      <a:pt x="526" y="1683"/>
                      <a:pt x="710" y="1489"/>
                      <a:pt x="912" y="1314"/>
                    </a:cubicBezTo>
                    <a:cubicBezTo>
                      <a:pt x="970" y="1263"/>
                      <a:pt x="1029" y="1216"/>
                      <a:pt x="1090" y="1169"/>
                    </a:cubicBezTo>
                    <a:lnTo>
                      <a:pt x="1090" y="1169"/>
                    </a:lnTo>
                    <a:lnTo>
                      <a:pt x="1057" y="1194"/>
                    </a:lnTo>
                    <a:cubicBezTo>
                      <a:pt x="1284" y="1018"/>
                      <a:pt x="1531" y="865"/>
                      <a:pt x="1789" y="738"/>
                    </a:cubicBezTo>
                    <a:cubicBezTo>
                      <a:pt x="1854" y="706"/>
                      <a:pt x="1920" y="677"/>
                      <a:pt x="1986" y="649"/>
                    </a:cubicBezTo>
                    <a:lnTo>
                      <a:pt x="1986" y="649"/>
                    </a:lnTo>
                    <a:cubicBezTo>
                      <a:pt x="2254" y="538"/>
                      <a:pt x="2531" y="453"/>
                      <a:pt x="2814" y="396"/>
                    </a:cubicBezTo>
                    <a:cubicBezTo>
                      <a:pt x="2897" y="381"/>
                      <a:pt x="2979" y="367"/>
                      <a:pt x="3063" y="357"/>
                    </a:cubicBezTo>
                    <a:lnTo>
                      <a:pt x="3063" y="357"/>
                    </a:lnTo>
                    <a:lnTo>
                      <a:pt x="3020" y="362"/>
                    </a:lnTo>
                    <a:cubicBezTo>
                      <a:pt x="3199" y="338"/>
                      <a:pt x="3380" y="326"/>
                      <a:pt x="3561" y="326"/>
                    </a:cubicBezTo>
                    <a:cubicBezTo>
                      <a:pt x="3638" y="326"/>
                      <a:pt x="3714" y="328"/>
                      <a:pt x="3790" y="332"/>
                    </a:cubicBezTo>
                    <a:lnTo>
                      <a:pt x="3790" y="332"/>
                    </a:lnTo>
                    <a:cubicBezTo>
                      <a:pt x="3704" y="493"/>
                      <a:pt x="3604" y="646"/>
                      <a:pt x="3492" y="789"/>
                    </a:cubicBezTo>
                    <a:lnTo>
                      <a:pt x="3518" y="756"/>
                    </a:lnTo>
                    <a:lnTo>
                      <a:pt x="3518" y="756"/>
                    </a:lnTo>
                    <a:cubicBezTo>
                      <a:pt x="3331" y="998"/>
                      <a:pt x="3112" y="1216"/>
                      <a:pt x="2870" y="1403"/>
                    </a:cubicBezTo>
                    <a:lnTo>
                      <a:pt x="2903" y="1377"/>
                    </a:lnTo>
                    <a:lnTo>
                      <a:pt x="2903" y="1377"/>
                    </a:lnTo>
                    <a:cubicBezTo>
                      <a:pt x="2702" y="1533"/>
                      <a:pt x="2485" y="1668"/>
                      <a:pt x="2258" y="1780"/>
                    </a:cubicBezTo>
                    <a:cubicBezTo>
                      <a:pt x="2196" y="1809"/>
                      <a:pt x="2134" y="1837"/>
                      <a:pt x="2071" y="1864"/>
                    </a:cubicBezTo>
                    <a:lnTo>
                      <a:pt x="2071" y="1864"/>
                    </a:lnTo>
                    <a:lnTo>
                      <a:pt x="2099" y="1852"/>
                    </a:lnTo>
                    <a:lnTo>
                      <a:pt x="2099" y="1852"/>
                    </a:lnTo>
                    <a:cubicBezTo>
                      <a:pt x="1867" y="1951"/>
                      <a:pt x="1626" y="2025"/>
                      <a:pt x="1380" y="2074"/>
                    </a:cubicBezTo>
                    <a:cubicBezTo>
                      <a:pt x="1309" y="2088"/>
                      <a:pt x="1238" y="2099"/>
                      <a:pt x="1166" y="2109"/>
                    </a:cubicBezTo>
                    <a:lnTo>
                      <a:pt x="1210" y="2104"/>
                    </a:lnTo>
                    <a:lnTo>
                      <a:pt x="1210" y="2104"/>
                    </a:lnTo>
                    <a:cubicBezTo>
                      <a:pt x="1060" y="2124"/>
                      <a:pt x="909" y="2134"/>
                      <a:pt x="757" y="2134"/>
                    </a:cubicBezTo>
                    <a:cubicBezTo>
                      <a:pt x="612" y="2134"/>
                      <a:pt x="467" y="2125"/>
                      <a:pt x="323" y="2106"/>
                    </a:cubicBezTo>
                    <a:lnTo>
                      <a:pt x="323" y="2106"/>
                    </a:lnTo>
                    <a:lnTo>
                      <a:pt x="366" y="2112"/>
                    </a:lnTo>
                    <a:cubicBezTo>
                      <a:pt x="354" y="2111"/>
                      <a:pt x="343" y="2109"/>
                      <a:pt x="330" y="2107"/>
                    </a:cubicBezTo>
                    <a:cubicBezTo>
                      <a:pt x="313" y="2105"/>
                      <a:pt x="298" y="2103"/>
                      <a:pt x="282" y="2103"/>
                    </a:cubicBezTo>
                    <a:cubicBezTo>
                      <a:pt x="256" y="2103"/>
                      <a:pt x="231" y="2108"/>
                      <a:pt x="205" y="2124"/>
                    </a:cubicBezTo>
                    <a:cubicBezTo>
                      <a:pt x="172" y="2143"/>
                      <a:pt x="139" y="2181"/>
                      <a:pt x="131" y="2221"/>
                    </a:cubicBezTo>
                    <a:cubicBezTo>
                      <a:pt x="121" y="2262"/>
                      <a:pt x="123" y="2308"/>
                      <a:pt x="147" y="2346"/>
                    </a:cubicBezTo>
                    <a:cubicBezTo>
                      <a:pt x="169" y="2379"/>
                      <a:pt x="203" y="2415"/>
                      <a:pt x="244" y="2420"/>
                    </a:cubicBezTo>
                    <a:cubicBezTo>
                      <a:pt x="418" y="2445"/>
                      <a:pt x="593" y="2458"/>
                      <a:pt x="768" y="2458"/>
                    </a:cubicBezTo>
                    <a:cubicBezTo>
                      <a:pt x="905" y="2458"/>
                      <a:pt x="1043" y="2450"/>
                      <a:pt x="1180" y="2433"/>
                    </a:cubicBezTo>
                    <a:cubicBezTo>
                      <a:pt x="1490" y="2394"/>
                      <a:pt x="1794" y="2320"/>
                      <a:pt x="2085" y="2206"/>
                    </a:cubicBezTo>
                    <a:cubicBezTo>
                      <a:pt x="2378" y="2092"/>
                      <a:pt x="2658" y="1948"/>
                      <a:pt x="2916" y="1768"/>
                    </a:cubicBezTo>
                    <a:cubicBezTo>
                      <a:pt x="3173" y="1589"/>
                      <a:pt x="3408" y="1385"/>
                      <a:pt x="3612" y="1150"/>
                    </a:cubicBezTo>
                    <a:cubicBezTo>
                      <a:pt x="3818" y="916"/>
                      <a:pt x="3997" y="656"/>
                      <a:pt x="4134" y="375"/>
                    </a:cubicBezTo>
                    <a:cubicBezTo>
                      <a:pt x="4150" y="342"/>
                      <a:pt x="4165" y="307"/>
                      <a:pt x="4180" y="274"/>
                    </a:cubicBezTo>
                    <a:cubicBezTo>
                      <a:pt x="4205" y="220"/>
                      <a:pt x="4213" y="164"/>
                      <a:pt x="4180" y="110"/>
                    </a:cubicBezTo>
                    <a:cubicBezTo>
                      <a:pt x="4165" y="85"/>
                      <a:pt x="4147" y="67"/>
                      <a:pt x="4122" y="52"/>
                    </a:cubicBezTo>
                    <a:cubicBezTo>
                      <a:pt x="4096" y="37"/>
                      <a:pt x="4070" y="31"/>
                      <a:pt x="4040" y="29"/>
                    </a:cubicBezTo>
                    <a:cubicBezTo>
                      <a:pt x="3881" y="10"/>
                      <a:pt x="3721" y="1"/>
                      <a:pt x="3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flipH="1">
                <a:off x="8149463" y="201500"/>
                <a:ext cx="64900" cy="62475"/>
              </a:xfrm>
              <a:custGeom>
                <a:avLst/>
                <a:gdLst/>
                <a:ahLst/>
                <a:cxnLst/>
                <a:rect l="l" t="t" r="r" b="b"/>
                <a:pathLst>
                  <a:path w="2596" h="2499" extrusionOk="0">
                    <a:moveTo>
                      <a:pt x="1315" y="328"/>
                    </a:moveTo>
                    <a:lnTo>
                      <a:pt x="1315" y="328"/>
                    </a:lnTo>
                    <a:cubicBezTo>
                      <a:pt x="1325" y="329"/>
                      <a:pt x="1335" y="331"/>
                      <a:pt x="1345" y="332"/>
                    </a:cubicBezTo>
                    <a:lnTo>
                      <a:pt x="1345" y="332"/>
                    </a:lnTo>
                    <a:lnTo>
                      <a:pt x="1315" y="328"/>
                    </a:lnTo>
                    <a:close/>
                    <a:moveTo>
                      <a:pt x="1749" y="512"/>
                    </a:moveTo>
                    <a:lnTo>
                      <a:pt x="1749" y="512"/>
                    </a:lnTo>
                    <a:cubicBezTo>
                      <a:pt x="1754" y="516"/>
                      <a:pt x="1759" y="520"/>
                      <a:pt x="1764" y="524"/>
                    </a:cubicBezTo>
                    <a:lnTo>
                      <a:pt x="1749" y="512"/>
                    </a:lnTo>
                    <a:close/>
                    <a:moveTo>
                      <a:pt x="1957" y="722"/>
                    </a:moveTo>
                    <a:cubicBezTo>
                      <a:pt x="1960" y="726"/>
                      <a:pt x="1964" y="730"/>
                      <a:pt x="1967" y="734"/>
                    </a:cubicBezTo>
                    <a:lnTo>
                      <a:pt x="1957" y="722"/>
                    </a:lnTo>
                    <a:close/>
                    <a:moveTo>
                      <a:pt x="2194" y="1266"/>
                    </a:moveTo>
                    <a:lnTo>
                      <a:pt x="2194" y="1266"/>
                    </a:lnTo>
                    <a:cubicBezTo>
                      <a:pt x="2195" y="1272"/>
                      <a:pt x="2195" y="1279"/>
                      <a:pt x="2196" y="1285"/>
                    </a:cubicBezTo>
                    <a:lnTo>
                      <a:pt x="2196" y="1285"/>
                    </a:lnTo>
                    <a:lnTo>
                      <a:pt x="2194" y="1266"/>
                    </a:lnTo>
                    <a:close/>
                    <a:moveTo>
                      <a:pt x="328" y="1360"/>
                    </a:moveTo>
                    <a:lnTo>
                      <a:pt x="330" y="1370"/>
                    </a:lnTo>
                    <a:lnTo>
                      <a:pt x="330" y="1370"/>
                    </a:lnTo>
                    <a:cubicBezTo>
                      <a:pt x="329" y="1366"/>
                      <a:pt x="329" y="1363"/>
                      <a:pt x="328" y="1360"/>
                    </a:cubicBezTo>
                    <a:close/>
                    <a:moveTo>
                      <a:pt x="334" y="1396"/>
                    </a:moveTo>
                    <a:lnTo>
                      <a:pt x="335" y="1402"/>
                    </a:lnTo>
                    <a:cubicBezTo>
                      <a:pt x="334" y="1400"/>
                      <a:pt x="334" y="1398"/>
                      <a:pt x="334" y="1396"/>
                    </a:cubicBezTo>
                    <a:close/>
                    <a:moveTo>
                      <a:pt x="2201" y="1506"/>
                    </a:moveTo>
                    <a:lnTo>
                      <a:pt x="2201" y="1506"/>
                    </a:lnTo>
                    <a:cubicBezTo>
                      <a:pt x="2200" y="1510"/>
                      <a:pt x="2199" y="1514"/>
                      <a:pt x="2199" y="1518"/>
                    </a:cubicBezTo>
                    <a:lnTo>
                      <a:pt x="2199" y="1518"/>
                    </a:lnTo>
                    <a:lnTo>
                      <a:pt x="2201" y="1506"/>
                    </a:lnTo>
                    <a:close/>
                    <a:moveTo>
                      <a:pt x="383" y="1566"/>
                    </a:moveTo>
                    <a:lnTo>
                      <a:pt x="391" y="1585"/>
                    </a:lnTo>
                    <a:cubicBezTo>
                      <a:pt x="388" y="1579"/>
                      <a:pt x="385" y="1572"/>
                      <a:pt x="383" y="1566"/>
                    </a:cubicBezTo>
                    <a:close/>
                    <a:moveTo>
                      <a:pt x="496" y="1756"/>
                    </a:moveTo>
                    <a:lnTo>
                      <a:pt x="501" y="1763"/>
                    </a:lnTo>
                    <a:cubicBezTo>
                      <a:pt x="499" y="1760"/>
                      <a:pt x="497" y="1758"/>
                      <a:pt x="496" y="1756"/>
                    </a:cubicBezTo>
                    <a:close/>
                    <a:moveTo>
                      <a:pt x="2046" y="1891"/>
                    </a:moveTo>
                    <a:cubicBezTo>
                      <a:pt x="2044" y="1893"/>
                      <a:pt x="2042" y="1895"/>
                      <a:pt x="2041" y="1898"/>
                    </a:cubicBezTo>
                    <a:lnTo>
                      <a:pt x="2046" y="1891"/>
                    </a:lnTo>
                    <a:close/>
                    <a:moveTo>
                      <a:pt x="667" y="1924"/>
                    </a:moveTo>
                    <a:lnTo>
                      <a:pt x="684" y="1937"/>
                    </a:lnTo>
                    <a:cubicBezTo>
                      <a:pt x="678" y="1933"/>
                      <a:pt x="672" y="1928"/>
                      <a:pt x="667" y="1924"/>
                    </a:cubicBezTo>
                    <a:close/>
                    <a:moveTo>
                      <a:pt x="942" y="2082"/>
                    </a:moveTo>
                    <a:lnTo>
                      <a:pt x="952" y="2087"/>
                    </a:lnTo>
                    <a:cubicBezTo>
                      <a:pt x="948" y="2085"/>
                      <a:pt x="945" y="2084"/>
                      <a:pt x="942" y="2082"/>
                    </a:cubicBezTo>
                    <a:close/>
                    <a:moveTo>
                      <a:pt x="1557" y="2166"/>
                    </a:moveTo>
                    <a:cubicBezTo>
                      <a:pt x="1552" y="2166"/>
                      <a:pt x="1547" y="2167"/>
                      <a:pt x="1542" y="2167"/>
                    </a:cubicBezTo>
                    <a:lnTo>
                      <a:pt x="1542" y="2167"/>
                    </a:lnTo>
                    <a:lnTo>
                      <a:pt x="1557" y="2166"/>
                    </a:lnTo>
                    <a:close/>
                    <a:moveTo>
                      <a:pt x="1244" y="1"/>
                    </a:moveTo>
                    <a:cubicBezTo>
                      <a:pt x="1227" y="1"/>
                      <a:pt x="1209" y="1"/>
                      <a:pt x="1192" y="2"/>
                    </a:cubicBezTo>
                    <a:cubicBezTo>
                      <a:pt x="1134" y="5"/>
                      <a:pt x="1077" y="14"/>
                      <a:pt x="1021" y="25"/>
                    </a:cubicBezTo>
                    <a:cubicBezTo>
                      <a:pt x="937" y="42"/>
                      <a:pt x="881" y="145"/>
                      <a:pt x="907" y="226"/>
                    </a:cubicBezTo>
                    <a:cubicBezTo>
                      <a:pt x="931" y="300"/>
                      <a:pt x="994" y="343"/>
                      <a:pt x="1067" y="343"/>
                    </a:cubicBezTo>
                    <a:cubicBezTo>
                      <a:pt x="1080" y="343"/>
                      <a:pt x="1093" y="342"/>
                      <a:pt x="1106" y="339"/>
                    </a:cubicBezTo>
                    <a:cubicBezTo>
                      <a:pt x="1116" y="337"/>
                      <a:pt x="1126" y="335"/>
                      <a:pt x="1136" y="333"/>
                    </a:cubicBezTo>
                    <a:lnTo>
                      <a:pt x="1136" y="333"/>
                    </a:lnTo>
                    <a:cubicBezTo>
                      <a:pt x="1172" y="329"/>
                      <a:pt x="1207" y="327"/>
                      <a:pt x="1243" y="327"/>
                    </a:cubicBezTo>
                    <a:cubicBezTo>
                      <a:pt x="1279" y="327"/>
                      <a:pt x="1316" y="329"/>
                      <a:pt x="1352" y="334"/>
                    </a:cubicBezTo>
                    <a:lnTo>
                      <a:pt x="1352" y="334"/>
                    </a:lnTo>
                    <a:cubicBezTo>
                      <a:pt x="1415" y="345"/>
                      <a:pt x="1476" y="363"/>
                      <a:pt x="1535" y="386"/>
                    </a:cubicBezTo>
                    <a:lnTo>
                      <a:pt x="1535" y="386"/>
                    </a:lnTo>
                    <a:cubicBezTo>
                      <a:pt x="1609" y="419"/>
                      <a:pt x="1676" y="459"/>
                      <a:pt x="1740" y="506"/>
                    </a:cubicBezTo>
                    <a:lnTo>
                      <a:pt x="1740" y="506"/>
                    </a:lnTo>
                    <a:cubicBezTo>
                      <a:pt x="1817" y="565"/>
                      <a:pt x="1885" y="634"/>
                      <a:pt x="1946" y="709"/>
                    </a:cubicBezTo>
                    <a:lnTo>
                      <a:pt x="1946" y="709"/>
                    </a:lnTo>
                    <a:cubicBezTo>
                      <a:pt x="2016" y="799"/>
                      <a:pt x="2073" y="898"/>
                      <a:pt x="2118" y="1001"/>
                    </a:cubicBezTo>
                    <a:lnTo>
                      <a:pt x="2118" y="1001"/>
                    </a:lnTo>
                    <a:cubicBezTo>
                      <a:pt x="2156" y="1098"/>
                      <a:pt x="2183" y="1197"/>
                      <a:pt x="2198" y="1299"/>
                    </a:cubicBezTo>
                    <a:lnTo>
                      <a:pt x="2198" y="1299"/>
                    </a:lnTo>
                    <a:cubicBezTo>
                      <a:pt x="2205" y="1377"/>
                      <a:pt x="2206" y="1457"/>
                      <a:pt x="2196" y="1536"/>
                    </a:cubicBezTo>
                    <a:lnTo>
                      <a:pt x="2196" y="1536"/>
                    </a:lnTo>
                    <a:cubicBezTo>
                      <a:pt x="2185" y="1599"/>
                      <a:pt x="2169" y="1660"/>
                      <a:pt x="2147" y="1719"/>
                    </a:cubicBezTo>
                    <a:lnTo>
                      <a:pt x="2147" y="1719"/>
                    </a:lnTo>
                    <a:cubicBezTo>
                      <a:pt x="2122" y="1774"/>
                      <a:pt x="2092" y="1826"/>
                      <a:pt x="2058" y="1875"/>
                    </a:cubicBezTo>
                    <a:lnTo>
                      <a:pt x="2058" y="1875"/>
                    </a:lnTo>
                    <a:cubicBezTo>
                      <a:pt x="2017" y="1926"/>
                      <a:pt x="1971" y="1973"/>
                      <a:pt x="1921" y="2014"/>
                    </a:cubicBezTo>
                    <a:lnTo>
                      <a:pt x="1921" y="2014"/>
                    </a:lnTo>
                    <a:cubicBezTo>
                      <a:pt x="1869" y="2050"/>
                      <a:pt x="1814" y="2082"/>
                      <a:pt x="1756" y="2109"/>
                    </a:cubicBezTo>
                    <a:lnTo>
                      <a:pt x="1756" y="2109"/>
                    </a:lnTo>
                    <a:cubicBezTo>
                      <a:pt x="1680" y="2138"/>
                      <a:pt x="1602" y="2157"/>
                      <a:pt x="1522" y="2169"/>
                    </a:cubicBezTo>
                    <a:lnTo>
                      <a:pt x="1522" y="2169"/>
                    </a:lnTo>
                    <a:cubicBezTo>
                      <a:pt x="1481" y="2173"/>
                      <a:pt x="1440" y="2175"/>
                      <a:pt x="1398" y="2175"/>
                    </a:cubicBezTo>
                    <a:cubicBezTo>
                      <a:pt x="1342" y="2175"/>
                      <a:pt x="1286" y="2172"/>
                      <a:pt x="1230" y="2164"/>
                    </a:cubicBezTo>
                    <a:lnTo>
                      <a:pt x="1230" y="2164"/>
                    </a:lnTo>
                    <a:lnTo>
                      <a:pt x="1273" y="2169"/>
                    </a:lnTo>
                    <a:cubicBezTo>
                      <a:pt x="1154" y="2153"/>
                      <a:pt x="1038" y="2122"/>
                      <a:pt x="927" y="2076"/>
                    </a:cubicBezTo>
                    <a:lnTo>
                      <a:pt x="927" y="2076"/>
                    </a:lnTo>
                    <a:cubicBezTo>
                      <a:pt x="832" y="2033"/>
                      <a:pt x="741" y="1981"/>
                      <a:pt x="658" y="1917"/>
                    </a:cubicBezTo>
                    <a:lnTo>
                      <a:pt x="658" y="1917"/>
                    </a:lnTo>
                    <a:cubicBezTo>
                      <a:pt x="594" y="1864"/>
                      <a:pt x="535" y="1805"/>
                      <a:pt x="485" y="1740"/>
                    </a:cubicBezTo>
                    <a:lnTo>
                      <a:pt x="485" y="1740"/>
                    </a:lnTo>
                    <a:cubicBezTo>
                      <a:pt x="443" y="1683"/>
                      <a:pt x="408" y="1622"/>
                      <a:pt x="379" y="1557"/>
                    </a:cubicBezTo>
                    <a:lnTo>
                      <a:pt x="379" y="1557"/>
                    </a:lnTo>
                    <a:cubicBezTo>
                      <a:pt x="358" y="1501"/>
                      <a:pt x="342" y="1444"/>
                      <a:pt x="332" y="1385"/>
                    </a:cubicBezTo>
                    <a:lnTo>
                      <a:pt x="332" y="1385"/>
                    </a:lnTo>
                    <a:cubicBezTo>
                      <a:pt x="328" y="1349"/>
                      <a:pt x="326" y="1312"/>
                      <a:pt x="326" y="1276"/>
                    </a:cubicBezTo>
                    <a:cubicBezTo>
                      <a:pt x="326" y="1194"/>
                      <a:pt x="255" y="1114"/>
                      <a:pt x="171" y="1114"/>
                    </a:cubicBezTo>
                    <a:cubicBezTo>
                      <a:pt x="169" y="1114"/>
                      <a:pt x="166" y="1114"/>
                      <a:pt x="164" y="1114"/>
                    </a:cubicBezTo>
                    <a:cubicBezTo>
                      <a:pt x="76" y="1118"/>
                      <a:pt x="2" y="1185"/>
                      <a:pt x="1" y="1276"/>
                    </a:cubicBezTo>
                    <a:cubicBezTo>
                      <a:pt x="1" y="1473"/>
                      <a:pt x="55" y="1669"/>
                      <a:pt x="157" y="1835"/>
                    </a:cubicBezTo>
                    <a:cubicBezTo>
                      <a:pt x="261" y="2003"/>
                      <a:pt x="401" y="2138"/>
                      <a:pt x="562" y="2246"/>
                    </a:cubicBezTo>
                    <a:cubicBezTo>
                      <a:pt x="807" y="2409"/>
                      <a:pt x="1104" y="2499"/>
                      <a:pt x="1400" y="2499"/>
                    </a:cubicBezTo>
                    <a:cubicBezTo>
                      <a:pt x="1487" y="2499"/>
                      <a:pt x="1574" y="2491"/>
                      <a:pt x="1659" y="2475"/>
                    </a:cubicBezTo>
                    <a:cubicBezTo>
                      <a:pt x="1848" y="2439"/>
                      <a:pt x="2024" y="2352"/>
                      <a:pt x="2171" y="2227"/>
                    </a:cubicBezTo>
                    <a:cubicBezTo>
                      <a:pt x="2324" y="2095"/>
                      <a:pt x="2437" y="1911"/>
                      <a:pt x="2490" y="1715"/>
                    </a:cubicBezTo>
                    <a:cubicBezTo>
                      <a:pt x="2595" y="1323"/>
                      <a:pt x="2479" y="887"/>
                      <a:pt x="2243" y="566"/>
                    </a:cubicBezTo>
                    <a:cubicBezTo>
                      <a:pt x="2118" y="397"/>
                      <a:pt x="1965" y="247"/>
                      <a:pt x="1781" y="145"/>
                    </a:cubicBezTo>
                    <a:cubicBezTo>
                      <a:pt x="1618" y="56"/>
                      <a:pt x="1431" y="1"/>
                      <a:pt x="1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flipH="1">
                <a:off x="8020213" y="404775"/>
                <a:ext cx="174000" cy="70550"/>
              </a:xfrm>
              <a:custGeom>
                <a:avLst/>
                <a:gdLst/>
                <a:ahLst/>
                <a:cxnLst/>
                <a:rect l="l" t="t" r="r" b="b"/>
                <a:pathLst>
                  <a:path w="6960" h="2822" extrusionOk="0">
                    <a:moveTo>
                      <a:pt x="6527" y="382"/>
                    </a:moveTo>
                    <a:cubicBezTo>
                      <a:pt x="6538" y="383"/>
                      <a:pt x="6551" y="385"/>
                      <a:pt x="6549" y="385"/>
                    </a:cubicBezTo>
                    <a:cubicBezTo>
                      <a:pt x="6548" y="385"/>
                      <a:pt x="6545" y="385"/>
                      <a:pt x="6539" y="384"/>
                    </a:cubicBezTo>
                    <a:cubicBezTo>
                      <a:pt x="6530" y="382"/>
                      <a:pt x="6527" y="382"/>
                      <a:pt x="6527" y="382"/>
                    </a:cubicBezTo>
                    <a:close/>
                    <a:moveTo>
                      <a:pt x="5657" y="1"/>
                    </a:moveTo>
                    <a:cubicBezTo>
                      <a:pt x="5560" y="1"/>
                      <a:pt x="5462" y="3"/>
                      <a:pt x="5365" y="7"/>
                    </a:cubicBezTo>
                    <a:cubicBezTo>
                      <a:pt x="4873" y="27"/>
                      <a:pt x="4382" y="98"/>
                      <a:pt x="3905" y="213"/>
                    </a:cubicBezTo>
                    <a:cubicBezTo>
                      <a:pt x="3428" y="330"/>
                      <a:pt x="2963" y="496"/>
                      <a:pt x="2517" y="702"/>
                    </a:cubicBezTo>
                    <a:cubicBezTo>
                      <a:pt x="2082" y="904"/>
                      <a:pt x="1666" y="1146"/>
                      <a:pt x="1279" y="1429"/>
                    </a:cubicBezTo>
                    <a:cubicBezTo>
                      <a:pt x="893" y="1712"/>
                      <a:pt x="514" y="2046"/>
                      <a:pt x="185" y="2411"/>
                    </a:cubicBezTo>
                    <a:cubicBezTo>
                      <a:pt x="147" y="2456"/>
                      <a:pt x="108" y="2500"/>
                      <a:pt x="70" y="2544"/>
                    </a:cubicBezTo>
                    <a:cubicBezTo>
                      <a:pt x="14" y="2609"/>
                      <a:pt x="1" y="2712"/>
                      <a:pt x="70" y="2775"/>
                    </a:cubicBezTo>
                    <a:cubicBezTo>
                      <a:pt x="102" y="2803"/>
                      <a:pt x="148" y="2821"/>
                      <a:pt x="193" y="2821"/>
                    </a:cubicBezTo>
                    <a:cubicBezTo>
                      <a:pt x="233" y="2821"/>
                      <a:pt x="272" y="2807"/>
                      <a:pt x="299" y="2775"/>
                    </a:cubicBezTo>
                    <a:cubicBezTo>
                      <a:pt x="453" y="2592"/>
                      <a:pt x="618" y="2419"/>
                      <a:pt x="792" y="2255"/>
                    </a:cubicBezTo>
                    <a:cubicBezTo>
                      <a:pt x="876" y="2174"/>
                      <a:pt x="963" y="2095"/>
                      <a:pt x="1054" y="2020"/>
                    </a:cubicBezTo>
                    <a:cubicBezTo>
                      <a:pt x="1100" y="1980"/>
                      <a:pt x="1146" y="1941"/>
                      <a:pt x="1192" y="1903"/>
                    </a:cubicBezTo>
                    <a:cubicBezTo>
                      <a:pt x="1214" y="1886"/>
                      <a:pt x="1235" y="1868"/>
                      <a:pt x="1256" y="1852"/>
                    </a:cubicBezTo>
                    <a:cubicBezTo>
                      <a:pt x="1268" y="1843"/>
                      <a:pt x="1279" y="1834"/>
                      <a:pt x="1291" y="1824"/>
                    </a:cubicBezTo>
                    <a:cubicBezTo>
                      <a:pt x="1295" y="1821"/>
                      <a:pt x="1299" y="1818"/>
                      <a:pt x="1303" y="1814"/>
                    </a:cubicBezTo>
                    <a:lnTo>
                      <a:pt x="1303" y="1814"/>
                    </a:lnTo>
                    <a:cubicBezTo>
                      <a:pt x="1303" y="1815"/>
                      <a:pt x="1302" y="1815"/>
                      <a:pt x="1302" y="1815"/>
                    </a:cubicBezTo>
                    <a:cubicBezTo>
                      <a:pt x="1303" y="1815"/>
                      <a:pt x="1318" y="1804"/>
                      <a:pt x="1318" y="1804"/>
                    </a:cubicBezTo>
                    <a:lnTo>
                      <a:pt x="1318" y="1804"/>
                    </a:lnTo>
                    <a:cubicBezTo>
                      <a:pt x="1317" y="1804"/>
                      <a:pt x="1316" y="1805"/>
                      <a:pt x="1311" y="1809"/>
                    </a:cubicBezTo>
                    <a:cubicBezTo>
                      <a:pt x="1308" y="1811"/>
                      <a:pt x="1306" y="1813"/>
                      <a:pt x="1303" y="1814"/>
                    </a:cubicBezTo>
                    <a:lnTo>
                      <a:pt x="1303" y="1814"/>
                    </a:lnTo>
                    <a:cubicBezTo>
                      <a:pt x="1304" y="1814"/>
                      <a:pt x="1304" y="1813"/>
                      <a:pt x="1306" y="1812"/>
                    </a:cubicBezTo>
                    <a:cubicBezTo>
                      <a:pt x="1684" y="1524"/>
                      <a:pt x="2089" y="1271"/>
                      <a:pt x="2517" y="1062"/>
                    </a:cubicBezTo>
                    <a:cubicBezTo>
                      <a:pt x="2622" y="1009"/>
                      <a:pt x="2729" y="960"/>
                      <a:pt x="2837" y="912"/>
                    </a:cubicBezTo>
                    <a:lnTo>
                      <a:pt x="2874" y="897"/>
                    </a:lnTo>
                    <a:cubicBezTo>
                      <a:pt x="2882" y="894"/>
                      <a:pt x="2888" y="891"/>
                      <a:pt x="2897" y="888"/>
                    </a:cubicBezTo>
                    <a:cubicBezTo>
                      <a:pt x="2900" y="886"/>
                      <a:pt x="2902" y="885"/>
                      <a:pt x="2901" y="885"/>
                    </a:cubicBezTo>
                    <a:lnTo>
                      <a:pt x="2901" y="885"/>
                    </a:lnTo>
                    <a:cubicBezTo>
                      <a:pt x="2901" y="885"/>
                      <a:pt x="2882" y="893"/>
                      <a:pt x="2882" y="893"/>
                    </a:cubicBezTo>
                    <a:cubicBezTo>
                      <a:pt x="2882" y="893"/>
                      <a:pt x="2883" y="892"/>
                      <a:pt x="2887" y="891"/>
                    </a:cubicBezTo>
                    <a:cubicBezTo>
                      <a:pt x="2916" y="879"/>
                      <a:pt x="2944" y="868"/>
                      <a:pt x="2974" y="855"/>
                    </a:cubicBezTo>
                    <a:cubicBezTo>
                      <a:pt x="3030" y="833"/>
                      <a:pt x="3084" y="812"/>
                      <a:pt x="3139" y="790"/>
                    </a:cubicBezTo>
                    <a:cubicBezTo>
                      <a:pt x="3361" y="708"/>
                      <a:pt x="3588" y="634"/>
                      <a:pt x="3816" y="573"/>
                    </a:cubicBezTo>
                    <a:cubicBezTo>
                      <a:pt x="4045" y="511"/>
                      <a:pt x="4277" y="460"/>
                      <a:pt x="4511" y="420"/>
                    </a:cubicBezTo>
                    <a:cubicBezTo>
                      <a:pt x="4568" y="410"/>
                      <a:pt x="4628" y="402"/>
                      <a:pt x="4685" y="392"/>
                    </a:cubicBezTo>
                    <a:cubicBezTo>
                      <a:pt x="4700" y="391"/>
                      <a:pt x="4715" y="389"/>
                      <a:pt x="4730" y="387"/>
                    </a:cubicBezTo>
                    <a:cubicBezTo>
                      <a:pt x="4737" y="386"/>
                      <a:pt x="4749" y="385"/>
                      <a:pt x="4747" y="385"/>
                    </a:cubicBezTo>
                    <a:cubicBezTo>
                      <a:pt x="4747" y="385"/>
                      <a:pt x="4747" y="385"/>
                      <a:pt x="4747" y="385"/>
                    </a:cubicBezTo>
                    <a:lnTo>
                      <a:pt x="4747" y="385"/>
                    </a:lnTo>
                    <a:cubicBezTo>
                      <a:pt x="4776" y="380"/>
                      <a:pt x="4804" y="377"/>
                      <a:pt x="4832" y="374"/>
                    </a:cubicBezTo>
                    <a:cubicBezTo>
                      <a:pt x="4948" y="361"/>
                      <a:pt x="5065" y="349"/>
                      <a:pt x="5184" y="341"/>
                    </a:cubicBezTo>
                    <a:cubicBezTo>
                      <a:pt x="5338" y="331"/>
                      <a:pt x="5493" y="325"/>
                      <a:pt x="5648" y="325"/>
                    </a:cubicBezTo>
                    <a:cubicBezTo>
                      <a:pt x="5732" y="325"/>
                      <a:pt x="5815" y="327"/>
                      <a:pt x="5898" y="330"/>
                    </a:cubicBezTo>
                    <a:cubicBezTo>
                      <a:pt x="6015" y="335"/>
                      <a:pt x="6133" y="341"/>
                      <a:pt x="6250" y="351"/>
                    </a:cubicBezTo>
                    <a:cubicBezTo>
                      <a:pt x="6286" y="355"/>
                      <a:pt x="6321" y="358"/>
                      <a:pt x="6356" y="362"/>
                    </a:cubicBezTo>
                    <a:lnTo>
                      <a:pt x="6356" y="362"/>
                    </a:lnTo>
                    <a:cubicBezTo>
                      <a:pt x="6041" y="579"/>
                      <a:pt x="5726" y="796"/>
                      <a:pt x="5411" y="1013"/>
                    </a:cubicBezTo>
                    <a:cubicBezTo>
                      <a:pt x="4980" y="1309"/>
                      <a:pt x="4549" y="1605"/>
                      <a:pt x="4118" y="1901"/>
                    </a:cubicBezTo>
                    <a:lnTo>
                      <a:pt x="3385" y="2406"/>
                    </a:lnTo>
                    <a:cubicBezTo>
                      <a:pt x="3315" y="2454"/>
                      <a:pt x="3277" y="2551"/>
                      <a:pt x="3328" y="2628"/>
                    </a:cubicBezTo>
                    <a:cubicBezTo>
                      <a:pt x="3358" y="2676"/>
                      <a:pt x="3416" y="2710"/>
                      <a:pt x="3474" y="2710"/>
                    </a:cubicBezTo>
                    <a:cubicBezTo>
                      <a:pt x="3500" y="2710"/>
                      <a:pt x="3526" y="2703"/>
                      <a:pt x="3550" y="2688"/>
                    </a:cubicBezTo>
                    <a:cubicBezTo>
                      <a:pt x="3983" y="2390"/>
                      <a:pt x="4415" y="2092"/>
                      <a:pt x="4846" y="1794"/>
                    </a:cubicBezTo>
                    <a:cubicBezTo>
                      <a:pt x="5277" y="1496"/>
                      <a:pt x="5709" y="1200"/>
                      <a:pt x="6140" y="904"/>
                    </a:cubicBezTo>
                    <a:lnTo>
                      <a:pt x="6872" y="399"/>
                    </a:lnTo>
                    <a:cubicBezTo>
                      <a:pt x="6928" y="361"/>
                      <a:pt x="6959" y="305"/>
                      <a:pt x="6949" y="238"/>
                    </a:cubicBezTo>
                    <a:cubicBezTo>
                      <a:pt x="6943" y="178"/>
                      <a:pt x="6897" y="113"/>
                      <a:pt x="6834" y="103"/>
                    </a:cubicBezTo>
                    <a:cubicBezTo>
                      <a:pt x="6445" y="35"/>
                      <a:pt x="6051" y="1"/>
                      <a:pt x="5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flipH="1">
                <a:off x="7656863" y="284225"/>
                <a:ext cx="323550" cy="202350"/>
              </a:xfrm>
              <a:custGeom>
                <a:avLst/>
                <a:gdLst/>
                <a:ahLst/>
                <a:cxnLst/>
                <a:rect l="l" t="t" r="r" b="b"/>
                <a:pathLst>
                  <a:path w="12942" h="8094" extrusionOk="0">
                    <a:moveTo>
                      <a:pt x="8377" y="0"/>
                    </a:moveTo>
                    <a:cubicBezTo>
                      <a:pt x="8267" y="0"/>
                      <a:pt x="8120" y="40"/>
                      <a:pt x="7929" y="129"/>
                    </a:cubicBezTo>
                    <a:cubicBezTo>
                      <a:pt x="3578" y="2154"/>
                      <a:pt x="5286" y="4564"/>
                      <a:pt x="5286" y="4564"/>
                    </a:cubicBezTo>
                    <a:cubicBezTo>
                      <a:pt x="5286" y="4564"/>
                      <a:pt x="3344" y="3850"/>
                      <a:pt x="2019" y="3850"/>
                    </a:cubicBezTo>
                    <a:cubicBezTo>
                      <a:pt x="1701" y="3850"/>
                      <a:pt x="1419" y="3892"/>
                      <a:pt x="1207" y="3993"/>
                    </a:cubicBezTo>
                    <a:cubicBezTo>
                      <a:pt x="0" y="4577"/>
                      <a:pt x="2538" y="6697"/>
                      <a:pt x="6306" y="6697"/>
                    </a:cubicBezTo>
                    <a:cubicBezTo>
                      <a:pt x="6651" y="6697"/>
                      <a:pt x="7007" y="6679"/>
                      <a:pt x="7370" y="6641"/>
                    </a:cubicBezTo>
                    <a:lnTo>
                      <a:pt x="7370" y="6641"/>
                    </a:lnTo>
                    <a:lnTo>
                      <a:pt x="8164" y="7797"/>
                    </a:lnTo>
                    <a:cubicBezTo>
                      <a:pt x="8746" y="8004"/>
                      <a:pt x="9261" y="8093"/>
                      <a:pt x="9707" y="8093"/>
                    </a:cubicBezTo>
                    <a:cubicBezTo>
                      <a:pt x="11039" y="8093"/>
                      <a:pt x="11760" y="7296"/>
                      <a:pt x="11828" y="6427"/>
                    </a:cubicBezTo>
                    <a:cubicBezTo>
                      <a:pt x="11896" y="5552"/>
                      <a:pt x="10077" y="5445"/>
                      <a:pt x="9178" y="5445"/>
                    </a:cubicBezTo>
                    <a:cubicBezTo>
                      <a:pt x="8884" y="5445"/>
                      <a:pt x="8689" y="5456"/>
                      <a:pt x="8689" y="5456"/>
                    </a:cubicBezTo>
                    <a:cubicBezTo>
                      <a:pt x="8689" y="5456"/>
                      <a:pt x="12942" y="1530"/>
                      <a:pt x="11382" y="989"/>
                    </a:cubicBezTo>
                    <a:cubicBezTo>
                      <a:pt x="11220" y="933"/>
                      <a:pt x="11052" y="908"/>
                      <a:pt x="10880" y="908"/>
                    </a:cubicBezTo>
                    <a:cubicBezTo>
                      <a:pt x="9394" y="908"/>
                      <a:pt x="7647" y="2784"/>
                      <a:pt x="7647" y="2784"/>
                    </a:cubicBezTo>
                    <a:cubicBezTo>
                      <a:pt x="7647" y="2784"/>
                      <a:pt x="9302" y="0"/>
                      <a:pt x="8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flipH="1">
                <a:off x="7764288" y="280925"/>
                <a:ext cx="98950" cy="76100"/>
              </a:xfrm>
              <a:custGeom>
                <a:avLst/>
                <a:gdLst/>
                <a:ahLst/>
                <a:cxnLst/>
                <a:rect l="l" t="t" r="r" b="b"/>
                <a:pathLst>
                  <a:path w="3958" h="3044" extrusionOk="0">
                    <a:moveTo>
                      <a:pt x="2947" y="544"/>
                    </a:moveTo>
                    <a:cubicBezTo>
                      <a:pt x="2940" y="546"/>
                      <a:pt x="2934" y="549"/>
                      <a:pt x="2927" y="552"/>
                    </a:cubicBezTo>
                    <a:lnTo>
                      <a:pt x="2927" y="552"/>
                    </a:lnTo>
                    <a:lnTo>
                      <a:pt x="2947" y="544"/>
                    </a:lnTo>
                    <a:close/>
                    <a:moveTo>
                      <a:pt x="3454" y="1779"/>
                    </a:moveTo>
                    <a:lnTo>
                      <a:pt x="3454" y="1779"/>
                    </a:lnTo>
                    <a:cubicBezTo>
                      <a:pt x="3451" y="1787"/>
                      <a:pt x="3447" y="1796"/>
                      <a:pt x="3444" y="1804"/>
                    </a:cubicBezTo>
                    <a:lnTo>
                      <a:pt x="3454" y="1779"/>
                    </a:lnTo>
                    <a:close/>
                    <a:moveTo>
                      <a:pt x="3568" y="1"/>
                    </a:moveTo>
                    <a:cubicBezTo>
                      <a:pt x="3555" y="1"/>
                      <a:pt x="3542" y="2"/>
                      <a:pt x="3530" y="6"/>
                    </a:cubicBezTo>
                    <a:cubicBezTo>
                      <a:pt x="3235" y="83"/>
                      <a:pt x="2949" y="187"/>
                      <a:pt x="2671" y="312"/>
                    </a:cubicBezTo>
                    <a:cubicBezTo>
                      <a:pt x="2394" y="435"/>
                      <a:pt x="2147" y="573"/>
                      <a:pt x="1904" y="734"/>
                    </a:cubicBezTo>
                    <a:cubicBezTo>
                      <a:pt x="1660" y="896"/>
                      <a:pt x="1409" y="1093"/>
                      <a:pt x="1183" y="1299"/>
                    </a:cubicBezTo>
                    <a:cubicBezTo>
                      <a:pt x="969" y="1498"/>
                      <a:pt x="770" y="1713"/>
                      <a:pt x="589" y="1944"/>
                    </a:cubicBezTo>
                    <a:cubicBezTo>
                      <a:pt x="403" y="2184"/>
                      <a:pt x="234" y="2437"/>
                      <a:pt x="89" y="2704"/>
                    </a:cubicBezTo>
                    <a:cubicBezTo>
                      <a:pt x="73" y="2737"/>
                      <a:pt x="55" y="2768"/>
                      <a:pt x="38" y="2801"/>
                    </a:cubicBezTo>
                    <a:cubicBezTo>
                      <a:pt x="0" y="2877"/>
                      <a:pt x="17" y="2980"/>
                      <a:pt x="97" y="3023"/>
                    </a:cubicBezTo>
                    <a:cubicBezTo>
                      <a:pt x="123" y="3037"/>
                      <a:pt x="152" y="3044"/>
                      <a:pt x="181" y="3044"/>
                    </a:cubicBezTo>
                    <a:cubicBezTo>
                      <a:pt x="237" y="3044"/>
                      <a:pt x="292" y="3018"/>
                      <a:pt x="319" y="2965"/>
                    </a:cubicBezTo>
                    <a:cubicBezTo>
                      <a:pt x="464" y="2681"/>
                      <a:pt x="637" y="2409"/>
                      <a:pt x="833" y="2156"/>
                    </a:cubicBezTo>
                    <a:lnTo>
                      <a:pt x="833" y="2156"/>
                    </a:lnTo>
                    <a:lnTo>
                      <a:pt x="808" y="2189"/>
                    </a:lnTo>
                    <a:cubicBezTo>
                      <a:pt x="1027" y="1908"/>
                      <a:pt x="1272" y="1648"/>
                      <a:pt x="1542" y="1414"/>
                    </a:cubicBezTo>
                    <a:cubicBezTo>
                      <a:pt x="1618" y="1348"/>
                      <a:pt x="1697" y="1284"/>
                      <a:pt x="1777" y="1221"/>
                    </a:cubicBezTo>
                    <a:lnTo>
                      <a:pt x="1777" y="1221"/>
                    </a:lnTo>
                    <a:lnTo>
                      <a:pt x="1744" y="1248"/>
                    </a:lnTo>
                    <a:cubicBezTo>
                      <a:pt x="2031" y="1026"/>
                      <a:pt x="2340" y="831"/>
                      <a:pt x="2666" y="672"/>
                    </a:cubicBezTo>
                    <a:cubicBezTo>
                      <a:pt x="2751" y="629"/>
                      <a:pt x="2839" y="589"/>
                      <a:pt x="2927" y="552"/>
                    </a:cubicBezTo>
                    <a:lnTo>
                      <a:pt x="2927" y="552"/>
                    </a:lnTo>
                    <a:lnTo>
                      <a:pt x="2908" y="560"/>
                    </a:lnTo>
                    <a:cubicBezTo>
                      <a:pt x="3095" y="481"/>
                      <a:pt x="3287" y="413"/>
                      <a:pt x="3482" y="357"/>
                    </a:cubicBezTo>
                    <a:lnTo>
                      <a:pt x="3482" y="357"/>
                    </a:lnTo>
                    <a:cubicBezTo>
                      <a:pt x="3536" y="497"/>
                      <a:pt x="3573" y="644"/>
                      <a:pt x="3594" y="794"/>
                    </a:cubicBezTo>
                    <a:lnTo>
                      <a:pt x="3587" y="751"/>
                    </a:lnTo>
                    <a:lnTo>
                      <a:pt x="3587" y="751"/>
                    </a:lnTo>
                    <a:cubicBezTo>
                      <a:pt x="3612" y="933"/>
                      <a:pt x="3610" y="1118"/>
                      <a:pt x="3587" y="1300"/>
                    </a:cubicBezTo>
                    <a:lnTo>
                      <a:pt x="3592" y="1258"/>
                    </a:lnTo>
                    <a:lnTo>
                      <a:pt x="3592" y="1258"/>
                    </a:lnTo>
                    <a:cubicBezTo>
                      <a:pt x="3569" y="1435"/>
                      <a:pt x="3524" y="1609"/>
                      <a:pt x="3456" y="1774"/>
                    </a:cubicBezTo>
                    <a:lnTo>
                      <a:pt x="3456" y="1774"/>
                    </a:lnTo>
                    <a:cubicBezTo>
                      <a:pt x="3389" y="1932"/>
                      <a:pt x="3304" y="2080"/>
                      <a:pt x="3199" y="2215"/>
                    </a:cubicBezTo>
                    <a:lnTo>
                      <a:pt x="3225" y="2182"/>
                    </a:lnTo>
                    <a:lnTo>
                      <a:pt x="3225" y="2182"/>
                    </a:lnTo>
                    <a:cubicBezTo>
                      <a:pt x="3144" y="2286"/>
                      <a:pt x="3054" y="2381"/>
                      <a:pt x="2955" y="2465"/>
                    </a:cubicBezTo>
                    <a:cubicBezTo>
                      <a:pt x="2926" y="2492"/>
                      <a:pt x="2908" y="2543"/>
                      <a:pt x="2908" y="2580"/>
                    </a:cubicBezTo>
                    <a:cubicBezTo>
                      <a:pt x="2908" y="2618"/>
                      <a:pt x="2926" y="2668"/>
                      <a:pt x="2955" y="2696"/>
                    </a:cubicBezTo>
                    <a:cubicBezTo>
                      <a:pt x="2989" y="2727"/>
                      <a:pt x="3028" y="2742"/>
                      <a:pt x="3067" y="2742"/>
                    </a:cubicBezTo>
                    <a:cubicBezTo>
                      <a:pt x="3108" y="2742"/>
                      <a:pt x="3150" y="2726"/>
                      <a:pt x="3186" y="2696"/>
                    </a:cubicBezTo>
                    <a:cubicBezTo>
                      <a:pt x="3470" y="2454"/>
                      <a:pt x="3676" y="2130"/>
                      <a:pt x="3801" y="1779"/>
                    </a:cubicBezTo>
                    <a:cubicBezTo>
                      <a:pt x="3926" y="1424"/>
                      <a:pt x="3957" y="1042"/>
                      <a:pt x="3901" y="672"/>
                    </a:cubicBezTo>
                    <a:cubicBezTo>
                      <a:pt x="3870" y="466"/>
                      <a:pt x="3804" y="267"/>
                      <a:pt x="3714" y="81"/>
                    </a:cubicBezTo>
                    <a:cubicBezTo>
                      <a:pt x="3687" y="29"/>
                      <a:pt x="3626"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flipH="1">
                <a:off x="7677088" y="424700"/>
                <a:ext cx="105000" cy="56625"/>
              </a:xfrm>
              <a:custGeom>
                <a:avLst/>
                <a:gdLst/>
                <a:ahLst/>
                <a:cxnLst/>
                <a:rect l="l" t="t" r="r" b="b"/>
                <a:pathLst>
                  <a:path w="4200" h="2265" extrusionOk="0">
                    <a:moveTo>
                      <a:pt x="2653" y="332"/>
                    </a:moveTo>
                    <a:lnTo>
                      <a:pt x="2619" y="337"/>
                    </a:lnTo>
                    <a:lnTo>
                      <a:pt x="2619" y="337"/>
                    </a:lnTo>
                    <a:cubicBezTo>
                      <a:pt x="2630" y="336"/>
                      <a:pt x="2641" y="334"/>
                      <a:pt x="2653" y="332"/>
                    </a:cubicBezTo>
                    <a:close/>
                    <a:moveTo>
                      <a:pt x="2816" y="0"/>
                    </a:moveTo>
                    <a:cubicBezTo>
                      <a:pt x="2686" y="0"/>
                      <a:pt x="2557" y="15"/>
                      <a:pt x="2432" y="44"/>
                    </a:cubicBezTo>
                    <a:cubicBezTo>
                      <a:pt x="2258" y="86"/>
                      <a:pt x="2088" y="158"/>
                      <a:pt x="1942" y="260"/>
                    </a:cubicBezTo>
                    <a:cubicBezTo>
                      <a:pt x="1906" y="285"/>
                      <a:pt x="1879" y="314"/>
                      <a:pt x="1866" y="357"/>
                    </a:cubicBezTo>
                    <a:cubicBezTo>
                      <a:pt x="1856" y="397"/>
                      <a:pt x="1861" y="448"/>
                      <a:pt x="1883" y="482"/>
                    </a:cubicBezTo>
                    <a:cubicBezTo>
                      <a:pt x="1913" y="530"/>
                      <a:pt x="1972" y="565"/>
                      <a:pt x="2030" y="565"/>
                    </a:cubicBezTo>
                    <a:cubicBezTo>
                      <a:pt x="2057" y="565"/>
                      <a:pt x="2083" y="558"/>
                      <a:pt x="2107" y="541"/>
                    </a:cubicBezTo>
                    <a:lnTo>
                      <a:pt x="2105" y="541"/>
                    </a:lnTo>
                    <a:cubicBezTo>
                      <a:pt x="2172" y="495"/>
                      <a:pt x="2241" y="456"/>
                      <a:pt x="2314" y="422"/>
                    </a:cubicBezTo>
                    <a:lnTo>
                      <a:pt x="2314" y="422"/>
                    </a:lnTo>
                    <a:cubicBezTo>
                      <a:pt x="2410" y="384"/>
                      <a:pt x="2510" y="355"/>
                      <a:pt x="2613" y="338"/>
                    </a:cubicBezTo>
                    <a:lnTo>
                      <a:pt x="2613" y="338"/>
                    </a:lnTo>
                    <a:cubicBezTo>
                      <a:pt x="2680" y="330"/>
                      <a:pt x="2747" y="325"/>
                      <a:pt x="2813" y="325"/>
                    </a:cubicBezTo>
                    <a:cubicBezTo>
                      <a:pt x="2881" y="325"/>
                      <a:pt x="2949" y="330"/>
                      <a:pt x="3016" y="339"/>
                    </a:cubicBezTo>
                    <a:lnTo>
                      <a:pt x="2974" y="332"/>
                    </a:lnTo>
                    <a:lnTo>
                      <a:pt x="2974" y="332"/>
                    </a:lnTo>
                    <a:cubicBezTo>
                      <a:pt x="3102" y="349"/>
                      <a:pt x="3230" y="384"/>
                      <a:pt x="3351" y="432"/>
                    </a:cubicBezTo>
                    <a:lnTo>
                      <a:pt x="3351" y="432"/>
                    </a:lnTo>
                    <a:cubicBezTo>
                      <a:pt x="3460" y="480"/>
                      <a:pt x="3563" y="539"/>
                      <a:pt x="3656" y="612"/>
                    </a:cubicBezTo>
                    <a:lnTo>
                      <a:pt x="3624" y="586"/>
                    </a:lnTo>
                    <a:lnTo>
                      <a:pt x="3624" y="586"/>
                    </a:lnTo>
                    <a:cubicBezTo>
                      <a:pt x="3701" y="645"/>
                      <a:pt x="3771" y="712"/>
                      <a:pt x="3832" y="786"/>
                    </a:cubicBezTo>
                    <a:lnTo>
                      <a:pt x="3832" y="786"/>
                    </a:lnTo>
                    <a:cubicBezTo>
                      <a:pt x="3804" y="828"/>
                      <a:pt x="3775" y="868"/>
                      <a:pt x="3744" y="907"/>
                    </a:cubicBezTo>
                    <a:lnTo>
                      <a:pt x="3770" y="874"/>
                    </a:lnTo>
                    <a:lnTo>
                      <a:pt x="3770" y="874"/>
                    </a:lnTo>
                    <a:cubicBezTo>
                      <a:pt x="3630" y="1055"/>
                      <a:pt x="3466" y="1218"/>
                      <a:pt x="3285" y="1357"/>
                    </a:cubicBezTo>
                    <a:lnTo>
                      <a:pt x="3317" y="1331"/>
                    </a:lnTo>
                    <a:lnTo>
                      <a:pt x="3317" y="1331"/>
                    </a:lnTo>
                    <a:cubicBezTo>
                      <a:pt x="3115" y="1487"/>
                      <a:pt x="2891" y="1617"/>
                      <a:pt x="2654" y="1716"/>
                    </a:cubicBezTo>
                    <a:lnTo>
                      <a:pt x="2692" y="1700"/>
                    </a:lnTo>
                    <a:lnTo>
                      <a:pt x="2692" y="1700"/>
                    </a:lnTo>
                    <a:cubicBezTo>
                      <a:pt x="2439" y="1807"/>
                      <a:pt x="2171" y="1881"/>
                      <a:pt x="1898" y="1917"/>
                    </a:cubicBezTo>
                    <a:lnTo>
                      <a:pt x="1940" y="1912"/>
                    </a:lnTo>
                    <a:lnTo>
                      <a:pt x="1940" y="1912"/>
                    </a:lnTo>
                    <a:cubicBezTo>
                      <a:pt x="1804" y="1930"/>
                      <a:pt x="1667" y="1939"/>
                      <a:pt x="1529" y="1939"/>
                    </a:cubicBezTo>
                    <a:cubicBezTo>
                      <a:pt x="1398" y="1939"/>
                      <a:pt x="1268" y="1930"/>
                      <a:pt x="1137" y="1914"/>
                    </a:cubicBezTo>
                    <a:lnTo>
                      <a:pt x="1137" y="1914"/>
                    </a:lnTo>
                    <a:lnTo>
                      <a:pt x="1182" y="1918"/>
                    </a:lnTo>
                    <a:cubicBezTo>
                      <a:pt x="943" y="1887"/>
                      <a:pt x="710" y="1825"/>
                      <a:pt x="489" y="1731"/>
                    </a:cubicBezTo>
                    <a:lnTo>
                      <a:pt x="489" y="1731"/>
                    </a:lnTo>
                    <a:lnTo>
                      <a:pt x="527" y="1747"/>
                    </a:lnTo>
                    <a:cubicBezTo>
                      <a:pt x="438" y="1710"/>
                      <a:pt x="349" y="1667"/>
                      <a:pt x="264" y="1617"/>
                    </a:cubicBezTo>
                    <a:cubicBezTo>
                      <a:pt x="239" y="1604"/>
                      <a:pt x="211" y="1597"/>
                      <a:pt x="182" y="1597"/>
                    </a:cubicBezTo>
                    <a:cubicBezTo>
                      <a:pt x="126" y="1597"/>
                      <a:pt x="69" y="1624"/>
                      <a:pt x="42" y="1677"/>
                    </a:cubicBezTo>
                    <a:cubicBezTo>
                      <a:pt x="1" y="1754"/>
                      <a:pt x="22" y="1854"/>
                      <a:pt x="101" y="1899"/>
                    </a:cubicBezTo>
                    <a:cubicBezTo>
                      <a:pt x="359" y="2045"/>
                      <a:pt x="642" y="2149"/>
                      <a:pt x="933" y="2206"/>
                    </a:cubicBezTo>
                    <a:cubicBezTo>
                      <a:pt x="1132" y="2244"/>
                      <a:pt x="1335" y="2264"/>
                      <a:pt x="1538" y="2264"/>
                    </a:cubicBezTo>
                    <a:cubicBezTo>
                      <a:pt x="1634" y="2264"/>
                      <a:pt x="1730" y="2260"/>
                      <a:pt x="1825" y="2251"/>
                    </a:cubicBezTo>
                    <a:cubicBezTo>
                      <a:pt x="2123" y="2221"/>
                      <a:pt x="2418" y="2155"/>
                      <a:pt x="2697" y="2047"/>
                    </a:cubicBezTo>
                    <a:cubicBezTo>
                      <a:pt x="2977" y="1938"/>
                      <a:pt x="3237" y="1800"/>
                      <a:pt x="3474" y="1619"/>
                    </a:cubicBezTo>
                    <a:cubicBezTo>
                      <a:pt x="3711" y="1438"/>
                      <a:pt x="3936" y="1209"/>
                      <a:pt x="4111" y="953"/>
                    </a:cubicBezTo>
                    <a:cubicBezTo>
                      <a:pt x="4132" y="923"/>
                      <a:pt x="4150" y="893"/>
                      <a:pt x="4170" y="864"/>
                    </a:cubicBezTo>
                    <a:cubicBezTo>
                      <a:pt x="4198" y="816"/>
                      <a:pt x="4199" y="745"/>
                      <a:pt x="4170" y="699"/>
                    </a:cubicBezTo>
                    <a:cubicBezTo>
                      <a:pt x="3982" y="418"/>
                      <a:pt x="3707" y="216"/>
                      <a:pt x="3392" y="100"/>
                    </a:cubicBezTo>
                    <a:cubicBezTo>
                      <a:pt x="3208" y="34"/>
                      <a:pt x="3012" y="0"/>
                      <a:pt x="2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flipH="1">
                <a:off x="7681288" y="296400"/>
                <a:ext cx="53775" cy="72500"/>
              </a:xfrm>
              <a:custGeom>
                <a:avLst/>
                <a:gdLst/>
                <a:ahLst/>
                <a:cxnLst/>
                <a:rect l="l" t="t" r="r" b="b"/>
                <a:pathLst>
                  <a:path w="2151" h="2900" extrusionOk="0">
                    <a:moveTo>
                      <a:pt x="1599" y="455"/>
                    </a:moveTo>
                    <a:cubicBezTo>
                      <a:pt x="1602" y="459"/>
                      <a:pt x="1605" y="462"/>
                      <a:pt x="1608" y="466"/>
                    </a:cubicBezTo>
                    <a:lnTo>
                      <a:pt x="1599" y="455"/>
                    </a:lnTo>
                    <a:close/>
                    <a:moveTo>
                      <a:pt x="1715" y="652"/>
                    </a:moveTo>
                    <a:cubicBezTo>
                      <a:pt x="1717" y="656"/>
                      <a:pt x="1718" y="661"/>
                      <a:pt x="1720" y="666"/>
                    </a:cubicBezTo>
                    <a:lnTo>
                      <a:pt x="1720" y="666"/>
                    </a:lnTo>
                    <a:lnTo>
                      <a:pt x="1715" y="652"/>
                    </a:lnTo>
                    <a:close/>
                    <a:moveTo>
                      <a:pt x="1727" y="681"/>
                    </a:moveTo>
                    <a:cubicBezTo>
                      <a:pt x="1728" y="685"/>
                      <a:pt x="1730" y="688"/>
                      <a:pt x="1731" y="691"/>
                    </a:cubicBezTo>
                    <a:lnTo>
                      <a:pt x="1727" y="681"/>
                    </a:lnTo>
                    <a:close/>
                    <a:moveTo>
                      <a:pt x="1802" y="958"/>
                    </a:moveTo>
                    <a:lnTo>
                      <a:pt x="1802" y="958"/>
                    </a:lnTo>
                    <a:cubicBezTo>
                      <a:pt x="1803" y="969"/>
                      <a:pt x="1805" y="980"/>
                      <a:pt x="1807" y="991"/>
                    </a:cubicBezTo>
                    <a:lnTo>
                      <a:pt x="1802" y="958"/>
                    </a:lnTo>
                    <a:close/>
                    <a:moveTo>
                      <a:pt x="1489" y="2109"/>
                    </a:moveTo>
                    <a:cubicBezTo>
                      <a:pt x="1483" y="2117"/>
                      <a:pt x="1477" y="2125"/>
                      <a:pt x="1471" y="2133"/>
                    </a:cubicBezTo>
                    <a:lnTo>
                      <a:pt x="1489" y="2109"/>
                    </a:lnTo>
                    <a:close/>
                    <a:moveTo>
                      <a:pt x="1264" y="2343"/>
                    </a:moveTo>
                    <a:lnTo>
                      <a:pt x="1264" y="2343"/>
                    </a:lnTo>
                    <a:cubicBezTo>
                      <a:pt x="1255" y="2350"/>
                      <a:pt x="1246" y="2357"/>
                      <a:pt x="1237" y="2363"/>
                    </a:cubicBezTo>
                    <a:lnTo>
                      <a:pt x="1237" y="2363"/>
                    </a:lnTo>
                    <a:lnTo>
                      <a:pt x="1264" y="2343"/>
                    </a:lnTo>
                    <a:close/>
                    <a:moveTo>
                      <a:pt x="1535" y="0"/>
                    </a:moveTo>
                    <a:cubicBezTo>
                      <a:pt x="1507" y="0"/>
                      <a:pt x="1482" y="8"/>
                      <a:pt x="1453" y="20"/>
                    </a:cubicBezTo>
                    <a:cubicBezTo>
                      <a:pt x="1098" y="175"/>
                      <a:pt x="742" y="328"/>
                      <a:pt x="387" y="481"/>
                    </a:cubicBezTo>
                    <a:cubicBezTo>
                      <a:pt x="286" y="523"/>
                      <a:pt x="186" y="568"/>
                      <a:pt x="86" y="611"/>
                    </a:cubicBezTo>
                    <a:cubicBezTo>
                      <a:pt x="51" y="625"/>
                      <a:pt x="20" y="673"/>
                      <a:pt x="12" y="708"/>
                    </a:cubicBezTo>
                    <a:cubicBezTo>
                      <a:pt x="0" y="747"/>
                      <a:pt x="5" y="798"/>
                      <a:pt x="28" y="833"/>
                    </a:cubicBezTo>
                    <a:cubicBezTo>
                      <a:pt x="49" y="867"/>
                      <a:pt x="82" y="899"/>
                      <a:pt x="124" y="907"/>
                    </a:cubicBezTo>
                    <a:cubicBezTo>
                      <a:pt x="138" y="910"/>
                      <a:pt x="151" y="912"/>
                      <a:pt x="165" y="912"/>
                    </a:cubicBezTo>
                    <a:cubicBezTo>
                      <a:pt x="194" y="912"/>
                      <a:pt x="221" y="904"/>
                      <a:pt x="250" y="890"/>
                    </a:cubicBezTo>
                    <a:lnTo>
                      <a:pt x="250" y="892"/>
                    </a:lnTo>
                    <a:cubicBezTo>
                      <a:pt x="606" y="739"/>
                      <a:pt x="959" y="586"/>
                      <a:pt x="1315" y="431"/>
                    </a:cubicBezTo>
                    <a:cubicBezTo>
                      <a:pt x="1378" y="405"/>
                      <a:pt x="1441" y="378"/>
                      <a:pt x="1504" y="351"/>
                    </a:cubicBezTo>
                    <a:lnTo>
                      <a:pt x="1504" y="351"/>
                    </a:lnTo>
                    <a:cubicBezTo>
                      <a:pt x="1533" y="380"/>
                      <a:pt x="1561" y="410"/>
                      <a:pt x="1588" y="441"/>
                    </a:cubicBezTo>
                    <a:lnTo>
                      <a:pt x="1588" y="441"/>
                    </a:lnTo>
                    <a:cubicBezTo>
                      <a:pt x="1642" y="513"/>
                      <a:pt x="1688" y="591"/>
                      <a:pt x="1723" y="673"/>
                    </a:cubicBezTo>
                    <a:lnTo>
                      <a:pt x="1723" y="673"/>
                    </a:lnTo>
                    <a:cubicBezTo>
                      <a:pt x="1759" y="763"/>
                      <a:pt x="1785" y="857"/>
                      <a:pt x="1801" y="951"/>
                    </a:cubicBezTo>
                    <a:lnTo>
                      <a:pt x="1801" y="951"/>
                    </a:lnTo>
                    <a:cubicBezTo>
                      <a:pt x="1818" y="1089"/>
                      <a:pt x="1816" y="1229"/>
                      <a:pt x="1798" y="1366"/>
                    </a:cubicBezTo>
                    <a:lnTo>
                      <a:pt x="1805" y="1323"/>
                    </a:lnTo>
                    <a:lnTo>
                      <a:pt x="1805" y="1323"/>
                    </a:lnTo>
                    <a:cubicBezTo>
                      <a:pt x="1785" y="1474"/>
                      <a:pt x="1744" y="1622"/>
                      <a:pt x="1688" y="1762"/>
                    </a:cubicBezTo>
                    <a:lnTo>
                      <a:pt x="1688" y="1762"/>
                    </a:lnTo>
                    <a:cubicBezTo>
                      <a:pt x="1635" y="1883"/>
                      <a:pt x="1570" y="1997"/>
                      <a:pt x="1493" y="2104"/>
                    </a:cubicBezTo>
                    <a:lnTo>
                      <a:pt x="1493" y="2104"/>
                    </a:lnTo>
                    <a:cubicBezTo>
                      <a:pt x="1417" y="2202"/>
                      <a:pt x="1330" y="2290"/>
                      <a:pt x="1233" y="2366"/>
                    </a:cubicBezTo>
                    <a:lnTo>
                      <a:pt x="1233" y="2366"/>
                    </a:lnTo>
                    <a:cubicBezTo>
                      <a:pt x="1162" y="2418"/>
                      <a:pt x="1085" y="2463"/>
                      <a:pt x="1004" y="2499"/>
                    </a:cubicBezTo>
                    <a:lnTo>
                      <a:pt x="1004" y="2499"/>
                    </a:lnTo>
                    <a:cubicBezTo>
                      <a:pt x="916" y="2533"/>
                      <a:pt x="826" y="2558"/>
                      <a:pt x="732" y="2570"/>
                    </a:cubicBezTo>
                    <a:lnTo>
                      <a:pt x="775" y="2564"/>
                    </a:lnTo>
                    <a:lnTo>
                      <a:pt x="775" y="2564"/>
                    </a:lnTo>
                    <a:cubicBezTo>
                      <a:pt x="721" y="2572"/>
                      <a:pt x="666" y="2574"/>
                      <a:pt x="612" y="2574"/>
                    </a:cubicBezTo>
                    <a:cubicBezTo>
                      <a:pt x="527" y="2574"/>
                      <a:pt x="446" y="2649"/>
                      <a:pt x="449" y="2736"/>
                    </a:cubicBezTo>
                    <a:cubicBezTo>
                      <a:pt x="453" y="2824"/>
                      <a:pt x="520" y="2898"/>
                      <a:pt x="612" y="2899"/>
                    </a:cubicBezTo>
                    <a:cubicBezTo>
                      <a:pt x="615" y="2899"/>
                      <a:pt x="618" y="2899"/>
                      <a:pt x="621" y="2899"/>
                    </a:cubicBezTo>
                    <a:cubicBezTo>
                      <a:pt x="868" y="2899"/>
                      <a:pt x="1115" y="2827"/>
                      <a:pt x="1325" y="2695"/>
                    </a:cubicBezTo>
                    <a:cubicBezTo>
                      <a:pt x="1535" y="2562"/>
                      <a:pt x="1711" y="2376"/>
                      <a:pt x="1845" y="2164"/>
                    </a:cubicBezTo>
                    <a:cubicBezTo>
                      <a:pt x="1973" y="1958"/>
                      <a:pt x="2063" y="1725"/>
                      <a:pt x="2106" y="1488"/>
                    </a:cubicBezTo>
                    <a:cubicBezTo>
                      <a:pt x="2149" y="1249"/>
                      <a:pt x="2151" y="982"/>
                      <a:pt x="2086" y="736"/>
                    </a:cubicBezTo>
                    <a:cubicBezTo>
                      <a:pt x="2024" y="497"/>
                      <a:pt x="1897" y="273"/>
                      <a:pt x="1718" y="104"/>
                    </a:cubicBezTo>
                    <a:cubicBezTo>
                      <a:pt x="1696" y="84"/>
                      <a:pt x="1673" y="64"/>
                      <a:pt x="1650" y="46"/>
                    </a:cubicBezTo>
                    <a:cubicBezTo>
                      <a:pt x="1622" y="23"/>
                      <a:pt x="1594" y="7"/>
                      <a:pt x="1557" y="2"/>
                    </a:cubicBezTo>
                    <a:cubicBezTo>
                      <a:pt x="1549" y="1"/>
                      <a:pt x="1542" y="0"/>
                      <a:pt x="1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flipH="1">
                <a:off x="7846038" y="372950"/>
                <a:ext cx="111475" cy="67775"/>
              </a:xfrm>
              <a:custGeom>
                <a:avLst/>
                <a:gdLst/>
                <a:ahLst/>
                <a:cxnLst/>
                <a:rect l="l" t="t" r="r" b="b"/>
                <a:pathLst>
                  <a:path w="4459" h="2711" extrusionOk="0">
                    <a:moveTo>
                      <a:pt x="807" y="569"/>
                    </a:moveTo>
                    <a:lnTo>
                      <a:pt x="787" y="578"/>
                    </a:lnTo>
                    <a:cubicBezTo>
                      <a:pt x="793" y="575"/>
                      <a:pt x="800" y="572"/>
                      <a:pt x="807" y="569"/>
                    </a:cubicBezTo>
                    <a:close/>
                    <a:moveTo>
                      <a:pt x="3324" y="578"/>
                    </a:moveTo>
                    <a:cubicBezTo>
                      <a:pt x="3330" y="581"/>
                      <a:pt x="3336" y="583"/>
                      <a:pt x="3342" y="586"/>
                    </a:cubicBezTo>
                    <a:lnTo>
                      <a:pt x="3324" y="578"/>
                    </a:lnTo>
                    <a:close/>
                    <a:moveTo>
                      <a:pt x="447" y="1186"/>
                    </a:moveTo>
                    <a:lnTo>
                      <a:pt x="459" y="1214"/>
                    </a:lnTo>
                    <a:cubicBezTo>
                      <a:pt x="455" y="1205"/>
                      <a:pt x="451" y="1195"/>
                      <a:pt x="447" y="1186"/>
                    </a:cubicBezTo>
                    <a:close/>
                    <a:moveTo>
                      <a:pt x="1042" y="1957"/>
                    </a:moveTo>
                    <a:lnTo>
                      <a:pt x="1074" y="1981"/>
                    </a:lnTo>
                    <a:lnTo>
                      <a:pt x="1074" y="1981"/>
                    </a:lnTo>
                    <a:cubicBezTo>
                      <a:pt x="1063" y="1973"/>
                      <a:pt x="1052" y="1965"/>
                      <a:pt x="1042" y="1957"/>
                    </a:cubicBezTo>
                    <a:close/>
                    <a:moveTo>
                      <a:pt x="1501" y="2231"/>
                    </a:moveTo>
                    <a:lnTo>
                      <a:pt x="1504" y="2232"/>
                    </a:lnTo>
                    <a:lnTo>
                      <a:pt x="1504" y="2232"/>
                    </a:lnTo>
                    <a:cubicBezTo>
                      <a:pt x="1503" y="2232"/>
                      <a:pt x="1502" y="2232"/>
                      <a:pt x="1501" y="2231"/>
                    </a:cubicBezTo>
                    <a:close/>
                    <a:moveTo>
                      <a:pt x="2444" y="2375"/>
                    </a:moveTo>
                    <a:lnTo>
                      <a:pt x="2444" y="2375"/>
                    </a:lnTo>
                    <a:cubicBezTo>
                      <a:pt x="2437" y="2376"/>
                      <a:pt x="2431" y="2377"/>
                      <a:pt x="2424" y="2378"/>
                    </a:cubicBezTo>
                    <a:lnTo>
                      <a:pt x="2444" y="2375"/>
                    </a:lnTo>
                    <a:close/>
                    <a:moveTo>
                      <a:pt x="2046" y="0"/>
                    </a:moveTo>
                    <a:cubicBezTo>
                      <a:pt x="1993" y="0"/>
                      <a:pt x="1940" y="1"/>
                      <a:pt x="1887" y="3"/>
                    </a:cubicBezTo>
                    <a:cubicBezTo>
                      <a:pt x="1586" y="18"/>
                      <a:pt x="1282" y="68"/>
                      <a:pt x="994" y="158"/>
                    </a:cubicBezTo>
                    <a:cubicBezTo>
                      <a:pt x="706" y="247"/>
                      <a:pt x="428" y="374"/>
                      <a:pt x="178" y="540"/>
                    </a:cubicBezTo>
                    <a:cubicBezTo>
                      <a:pt x="147" y="560"/>
                      <a:pt x="117" y="581"/>
                      <a:pt x="86" y="602"/>
                    </a:cubicBezTo>
                    <a:cubicBezTo>
                      <a:pt x="43" y="634"/>
                      <a:pt x="0" y="683"/>
                      <a:pt x="7" y="742"/>
                    </a:cubicBezTo>
                    <a:cubicBezTo>
                      <a:pt x="31" y="989"/>
                      <a:pt x="101" y="1224"/>
                      <a:pt x="211" y="1446"/>
                    </a:cubicBezTo>
                    <a:cubicBezTo>
                      <a:pt x="314" y="1655"/>
                      <a:pt x="458" y="1846"/>
                      <a:pt x="620" y="2012"/>
                    </a:cubicBezTo>
                    <a:cubicBezTo>
                      <a:pt x="946" y="2343"/>
                      <a:pt x="1376" y="2585"/>
                      <a:pt x="1831" y="2672"/>
                    </a:cubicBezTo>
                    <a:cubicBezTo>
                      <a:pt x="1965" y="2697"/>
                      <a:pt x="2100" y="2710"/>
                      <a:pt x="2234" y="2710"/>
                    </a:cubicBezTo>
                    <a:cubicBezTo>
                      <a:pt x="2373" y="2710"/>
                      <a:pt x="2511" y="2697"/>
                      <a:pt x="2649" y="2667"/>
                    </a:cubicBezTo>
                    <a:cubicBezTo>
                      <a:pt x="2731" y="2649"/>
                      <a:pt x="2787" y="2547"/>
                      <a:pt x="2763" y="2467"/>
                    </a:cubicBezTo>
                    <a:cubicBezTo>
                      <a:pt x="2737" y="2392"/>
                      <a:pt x="2674" y="2349"/>
                      <a:pt x="2601" y="2349"/>
                    </a:cubicBezTo>
                    <a:cubicBezTo>
                      <a:pt x="2588" y="2349"/>
                      <a:pt x="2575" y="2350"/>
                      <a:pt x="2562" y="2353"/>
                    </a:cubicBezTo>
                    <a:cubicBezTo>
                      <a:pt x="2528" y="2360"/>
                      <a:pt x="2494" y="2367"/>
                      <a:pt x="2460" y="2372"/>
                    </a:cubicBezTo>
                    <a:lnTo>
                      <a:pt x="2460" y="2372"/>
                    </a:lnTo>
                    <a:cubicBezTo>
                      <a:pt x="2382" y="2382"/>
                      <a:pt x="2304" y="2387"/>
                      <a:pt x="2226" y="2387"/>
                    </a:cubicBezTo>
                    <a:cubicBezTo>
                      <a:pt x="2145" y="2387"/>
                      <a:pt x="2064" y="2382"/>
                      <a:pt x="1984" y="2371"/>
                    </a:cubicBezTo>
                    <a:lnTo>
                      <a:pt x="1984" y="2371"/>
                    </a:lnTo>
                    <a:lnTo>
                      <a:pt x="2027" y="2376"/>
                    </a:lnTo>
                    <a:cubicBezTo>
                      <a:pt x="1856" y="2353"/>
                      <a:pt x="1688" y="2307"/>
                      <a:pt x="1527" y="2242"/>
                    </a:cubicBezTo>
                    <a:lnTo>
                      <a:pt x="1527" y="2242"/>
                    </a:lnTo>
                    <a:cubicBezTo>
                      <a:pt x="1367" y="2173"/>
                      <a:pt x="1215" y="2084"/>
                      <a:pt x="1074" y="1981"/>
                    </a:cubicBezTo>
                    <a:lnTo>
                      <a:pt x="1074" y="1981"/>
                    </a:lnTo>
                    <a:cubicBezTo>
                      <a:pt x="925" y="1866"/>
                      <a:pt x="792" y="1733"/>
                      <a:pt x="676" y="1583"/>
                    </a:cubicBezTo>
                    <a:lnTo>
                      <a:pt x="676" y="1583"/>
                    </a:lnTo>
                    <a:lnTo>
                      <a:pt x="701" y="1616"/>
                    </a:lnTo>
                    <a:cubicBezTo>
                      <a:pt x="599" y="1483"/>
                      <a:pt x="512" y="1336"/>
                      <a:pt x="445" y="1180"/>
                    </a:cubicBezTo>
                    <a:lnTo>
                      <a:pt x="445" y="1180"/>
                    </a:lnTo>
                    <a:cubicBezTo>
                      <a:pt x="398" y="1064"/>
                      <a:pt x="364" y="943"/>
                      <a:pt x="342" y="820"/>
                    </a:cubicBezTo>
                    <a:lnTo>
                      <a:pt x="342" y="820"/>
                    </a:lnTo>
                    <a:cubicBezTo>
                      <a:pt x="494" y="721"/>
                      <a:pt x="654" y="636"/>
                      <a:pt x="820" y="564"/>
                    </a:cubicBezTo>
                    <a:lnTo>
                      <a:pt x="820" y="564"/>
                    </a:lnTo>
                    <a:cubicBezTo>
                      <a:pt x="1080" y="458"/>
                      <a:pt x="1350" y="389"/>
                      <a:pt x="1627" y="351"/>
                    </a:cubicBezTo>
                    <a:lnTo>
                      <a:pt x="1627" y="351"/>
                    </a:lnTo>
                    <a:lnTo>
                      <a:pt x="1583" y="356"/>
                    </a:lnTo>
                    <a:cubicBezTo>
                      <a:pt x="1738" y="335"/>
                      <a:pt x="1894" y="325"/>
                      <a:pt x="2049" y="325"/>
                    </a:cubicBezTo>
                    <a:cubicBezTo>
                      <a:pt x="2205" y="325"/>
                      <a:pt x="2361" y="335"/>
                      <a:pt x="2516" y="356"/>
                    </a:cubicBezTo>
                    <a:lnTo>
                      <a:pt x="2471" y="351"/>
                    </a:lnTo>
                    <a:lnTo>
                      <a:pt x="2471" y="351"/>
                    </a:lnTo>
                    <a:cubicBezTo>
                      <a:pt x="2760" y="389"/>
                      <a:pt x="3043" y="464"/>
                      <a:pt x="3312" y="574"/>
                    </a:cubicBezTo>
                    <a:lnTo>
                      <a:pt x="3312" y="574"/>
                    </a:lnTo>
                    <a:cubicBezTo>
                      <a:pt x="3559" y="678"/>
                      <a:pt x="3792" y="814"/>
                      <a:pt x="4003" y="976"/>
                    </a:cubicBezTo>
                    <a:lnTo>
                      <a:pt x="3970" y="951"/>
                    </a:lnTo>
                    <a:lnTo>
                      <a:pt x="3970" y="951"/>
                    </a:lnTo>
                    <a:cubicBezTo>
                      <a:pt x="4038" y="1002"/>
                      <a:pt x="4100" y="1057"/>
                      <a:pt x="4163" y="1112"/>
                    </a:cubicBezTo>
                    <a:cubicBezTo>
                      <a:pt x="4195" y="1142"/>
                      <a:pt x="4239" y="1159"/>
                      <a:pt x="4283" y="1159"/>
                    </a:cubicBezTo>
                    <a:cubicBezTo>
                      <a:pt x="4323" y="1159"/>
                      <a:pt x="4363" y="1145"/>
                      <a:pt x="4392" y="1112"/>
                    </a:cubicBezTo>
                    <a:cubicBezTo>
                      <a:pt x="4449" y="1050"/>
                      <a:pt x="4459" y="945"/>
                      <a:pt x="4392" y="882"/>
                    </a:cubicBezTo>
                    <a:cubicBezTo>
                      <a:pt x="4169" y="678"/>
                      <a:pt x="3918" y="505"/>
                      <a:pt x="3646" y="370"/>
                    </a:cubicBezTo>
                    <a:cubicBezTo>
                      <a:pt x="3376" y="237"/>
                      <a:pt x="3087" y="137"/>
                      <a:pt x="2791" y="76"/>
                    </a:cubicBezTo>
                    <a:cubicBezTo>
                      <a:pt x="2546" y="26"/>
                      <a:pt x="2296" y="0"/>
                      <a:pt x="20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pic>
        <p:nvPicPr>
          <p:cNvPr id="149" name="Google Shape;149;p6"/>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150" name="Google Shape;150;p6"/>
          <p:cNvPicPr preferRelativeResize="0"/>
          <p:nvPr/>
        </p:nvPicPr>
        <p:blipFill rotWithShape="1">
          <a:blip r:embed="rId3">
            <a:alphaModFix/>
          </a:blip>
          <a:srcRect l="6747" t="22567" r="6747" b="23738"/>
          <a:stretch/>
        </p:blipFill>
        <p:spPr>
          <a:xfrm>
            <a:off x="-391925" y="4023675"/>
            <a:ext cx="3999225" cy="1655001"/>
          </a:xfrm>
          <a:prstGeom prst="rect">
            <a:avLst/>
          </a:prstGeom>
          <a:noFill/>
          <a:ln>
            <a:noFill/>
          </a:ln>
        </p:spPr>
      </p:pic>
      <p:sp>
        <p:nvSpPr>
          <p:cNvPr id="151" name="Google Shape;151;p6"/>
          <p:cNvSpPr txBox="1">
            <a:spLocks noGrp="1"/>
          </p:cNvSpPr>
          <p:nvPr>
            <p:ph type="title"/>
          </p:nvPr>
        </p:nvSpPr>
        <p:spPr>
          <a:xfrm>
            <a:off x="720750" y="387100"/>
            <a:ext cx="7702500" cy="567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52" name="Google Shape;152;p6"/>
          <p:cNvGrpSpPr/>
          <p:nvPr/>
        </p:nvGrpSpPr>
        <p:grpSpPr>
          <a:xfrm>
            <a:off x="-428575" y="-188326"/>
            <a:ext cx="9949139" cy="5221291"/>
            <a:chOff x="-428575" y="-188326"/>
            <a:chExt cx="9949139" cy="5221291"/>
          </a:xfrm>
        </p:grpSpPr>
        <p:grpSp>
          <p:nvGrpSpPr>
            <p:cNvPr id="153" name="Google Shape;153;p6"/>
            <p:cNvGrpSpPr/>
            <p:nvPr/>
          </p:nvGrpSpPr>
          <p:grpSpPr>
            <a:xfrm flipH="1">
              <a:off x="8000389" y="-188326"/>
              <a:ext cx="1520175" cy="1444006"/>
              <a:chOff x="-464575" y="685322"/>
              <a:chExt cx="1655423" cy="1572478"/>
            </a:xfrm>
          </p:grpSpPr>
          <p:grpSp>
            <p:nvGrpSpPr>
              <p:cNvPr id="154" name="Google Shape;154;p6"/>
              <p:cNvGrpSpPr/>
              <p:nvPr/>
            </p:nvGrpSpPr>
            <p:grpSpPr>
              <a:xfrm rot="1625849" flipH="1">
                <a:off x="8305" y="895260"/>
                <a:ext cx="1086505" cy="683449"/>
                <a:chOff x="2299050" y="4579175"/>
                <a:chExt cx="985875" cy="620200"/>
              </a:xfrm>
            </p:grpSpPr>
            <p:sp>
              <p:nvSpPr>
                <p:cNvPr id="155" name="Google Shape;155;p6"/>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6"/>
              <p:cNvGrpSpPr/>
              <p:nvPr/>
            </p:nvGrpSpPr>
            <p:grpSpPr>
              <a:xfrm flipH="1">
                <a:off x="-464575" y="1631350"/>
                <a:ext cx="1082900" cy="626450"/>
                <a:chOff x="2842400" y="1239925"/>
                <a:chExt cx="1082900" cy="626450"/>
              </a:xfrm>
            </p:grpSpPr>
            <p:sp>
              <p:nvSpPr>
                <p:cNvPr id="167" name="Google Shape;167;p6"/>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 name="Google Shape;180;p6"/>
            <p:cNvGrpSpPr/>
            <p:nvPr/>
          </p:nvGrpSpPr>
          <p:grpSpPr>
            <a:xfrm rot="9900040" flipH="1">
              <a:off x="-365960" y="4277078"/>
              <a:ext cx="1082868" cy="626431"/>
              <a:chOff x="-430250" y="2388372"/>
              <a:chExt cx="1082900" cy="626450"/>
            </a:xfrm>
          </p:grpSpPr>
          <p:grpSp>
            <p:nvGrpSpPr>
              <p:cNvPr id="181" name="Google Shape;181;p6"/>
              <p:cNvGrpSpPr/>
              <p:nvPr/>
            </p:nvGrpSpPr>
            <p:grpSpPr>
              <a:xfrm>
                <a:off x="-430250" y="2388372"/>
                <a:ext cx="1082900" cy="626450"/>
                <a:chOff x="-430250" y="2388372"/>
                <a:chExt cx="1082900" cy="626450"/>
              </a:xfrm>
            </p:grpSpPr>
            <p:sp>
              <p:nvSpPr>
                <p:cNvPr id="182" name="Google Shape;182;p6"/>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6"/>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288" name="Google Shape;288;p11"/>
          <p:cNvPicPr preferRelativeResize="0"/>
          <p:nvPr/>
        </p:nvPicPr>
        <p:blipFill rotWithShape="1">
          <a:blip r:embed="rId3">
            <a:alphaModFix/>
          </a:blip>
          <a:srcRect l="38365" t="9136" r="26271" b="9136"/>
          <a:stretch/>
        </p:blipFill>
        <p:spPr>
          <a:xfrm rot="9900003">
            <a:off x="8014051" y="1054030"/>
            <a:ext cx="1690750" cy="2604849"/>
          </a:xfrm>
          <a:prstGeom prst="rect">
            <a:avLst/>
          </a:prstGeom>
          <a:noFill/>
          <a:ln>
            <a:noFill/>
          </a:ln>
        </p:spPr>
      </p:pic>
      <p:sp>
        <p:nvSpPr>
          <p:cNvPr id="289" name="Google Shape;289;p11"/>
          <p:cNvSpPr txBox="1">
            <a:spLocks noGrp="1"/>
          </p:cNvSpPr>
          <p:nvPr>
            <p:ph type="title" hasCustomPrompt="1"/>
          </p:nvPr>
        </p:nvSpPr>
        <p:spPr>
          <a:xfrm>
            <a:off x="2481475" y="1114938"/>
            <a:ext cx="5949300" cy="9354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90" name="Google Shape;290;p11"/>
          <p:cNvSpPr txBox="1">
            <a:spLocks noGrp="1"/>
          </p:cNvSpPr>
          <p:nvPr>
            <p:ph type="subTitle" idx="1"/>
          </p:nvPr>
        </p:nvSpPr>
        <p:spPr>
          <a:xfrm>
            <a:off x="5931175" y="3929988"/>
            <a:ext cx="2499600" cy="6603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grpSp>
        <p:nvGrpSpPr>
          <p:cNvPr id="291" name="Google Shape;291;p11"/>
          <p:cNvGrpSpPr/>
          <p:nvPr/>
        </p:nvGrpSpPr>
        <p:grpSpPr>
          <a:xfrm>
            <a:off x="-428575" y="-190478"/>
            <a:ext cx="9949126" cy="3472393"/>
            <a:chOff x="-428575" y="-190478"/>
            <a:chExt cx="9949126" cy="3472393"/>
          </a:xfrm>
        </p:grpSpPr>
        <p:grpSp>
          <p:nvGrpSpPr>
            <p:cNvPr id="292" name="Google Shape;292;p11"/>
            <p:cNvGrpSpPr/>
            <p:nvPr/>
          </p:nvGrpSpPr>
          <p:grpSpPr>
            <a:xfrm>
              <a:off x="-428575" y="-190478"/>
              <a:ext cx="1655423" cy="1572478"/>
              <a:chOff x="-464575" y="685322"/>
              <a:chExt cx="1655423" cy="1572478"/>
            </a:xfrm>
          </p:grpSpPr>
          <p:grpSp>
            <p:nvGrpSpPr>
              <p:cNvPr id="293" name="Google Shape;293;p11"/>
              <p:cNvGrpSpPr/>
              <p:nvPr/>
            </p:nvGrpSpPr>
            <p:grpSpPr>
              <a:xfrm rot="1625849" flipH="1">
                <a:off x="8305" y="895260"/>
                <a:ext cx="1086505" cy="683449"/>
                <a:chOff x="2299050" y="4579175"/>
                <a:chExt cx="985875" cy="620200"/>
              </a:xfrm>
            </p:grpSpPr>
            <p:sp>
              <p:nvSpPr>
                <p:cNvPr id="294" name="Google Shape;294;p11"/>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1"/>
              <p:cNvGrpSpPr/>
              <p:nvPr/>
            </p:nvGrpSpPr>
            <p:grpSpPr>
              <a:xfrm flipH="1">
                <a:off x="-464575" y="1398175"/>
                <a:ext cx="1524175" cy="859625"/>
                <a:chOff x="2401125" y="1006750"/>
                <a:chExt cx="1524175" cy="859625"/>
              </a:xfrm>
            </p:grpSpPr>
            <p:sp>
              <p:nvSpPr>
                <p:cNvPr id="306" name="Google Shape;306;p11"/>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2706350" y="1266200"/>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2756875" y="1079475"/>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2574275" y="1014650"/>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2401125" y="1143800"/>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2693825" y="1080475"/>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2743350" y="1091525"/>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1"/>
                <p:cNvSpPr/>
                <p:nvPr/>
              </p:nvSpPr>
              <p:spPr>
                <a:xfrm>
                  <a:off x="2576875" y="1006750"/>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2692175" y="1257025"/>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7" name="Google Shape;327;p11"/>
            <p:cNvGrpSpPr/>
            <p:nvPr/>
          </p:nvGrpSpPr>
          <p:grpSpPr>
            <a:xfrm rot="-9900040">
              <a:off x="8375068" y="2526028"/>
              <a:ext cx="1082868" cy="626431"/>
              <a:chOff x="-430250" y="2388372"/>
              <a:chExt cx="1082900" cy="626450"/>
            </a:xfrm>
          </p:grpSpPr>
          <p:grpSp>
            <p:nvGrpSpPr>
              <p:cNvPr id="328" name="Google Shape;328;p11"/>
              <p:cNvGrpSpPr/>
              <p:nvPr/>
            </p:nvGrpSpPr>
            <p:grpSpPr>
              <a:xfrm>
                <a:off x="-430250" y="2388372"/>
                <a:ext cx="1082900" cy="626450"/>
                <a:chOff x="-430250" y="2388372"/>
                <a:chExt cx="1082900" cy="626450"/>
              </a:xfrm>
            </p:grpSpPr>
            <p:sp>
              <p:nvSpPr>
                <p:cNvPr id="329" name="Google Shape;329;p11"/>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1"/>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49"/>
        <p:cNvGrpSpPr/>
        <p:nvPr/>
      </p:nvGrpSpPr>
      <p:grpSpPr>
        <a:xfrm>
          <a:off x="0" y="0"/>
          <a:ext cx="0" cy="0"/>
          <a:chOff x="0" y="0"/>
          <a:chExt cx="0" cy="0"/>
        </a:xfrm>
      </p:grpSpPr>
      <p:pic>
        <p:nvPicPr>
          <p:cNvPr id="450" name="Google Shape;450;p16"/>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grpSp>
        <p:nvGrpSpPr>
          <p:cNvPr id="451" name="Google Shape;451;p16"/>
          <p:cNvGrpSpPr/>
          <p:nvPr/>
        </p:nvGrpSpPr>
        <p:grpSpPr>
          <a:xfrm flipH="1">
            <a:off x="-3354993" y="-36250"/>
            <a:ext cx="12698799" cy="5788800"/>
            <a:chOff x="-276749" y="293400"/>
            <a:chExt cx="12698799" cy="5788800"/>
          </a:xfrm>
        </p:grpSpPr>
        <p:pic>
          <p:nvPicPr>
            <p:cNvPr id="452" name="Google Shape;452;p16"/>
            <p:cNvPicPr preferRelativeResize="0"/>
            <p:nvPr/>
          </p:nvPicPr>
          <p:blipFill rotWithShape="1">
            <a:blip r:embed="rId3">
              <a:alphaModFix/>
            </a:blip>
            <a:srcRect l="10059" r="11224" b="21067"/>
            <a:stretch/>
          </p:blipFill>
          <p:spPr>
            <a:xfrm flipH="1">
              <a:off x="6949975" y="293400"/>
              <a:ext cx="5472075" cy="3657925"/>
            </a:xfrm>
            <a:prstGeom prst="rect">
              <a:avLst/>
            </a:prstGeom>
            <a:noFill/>
            <a:ln>
              <a:noFill/>
            </a:ln>
          </p:spPr>
        </p:pic>
        <p:pic>
          <p:nvPicPr>
            <p:cNvPr id="453" name="Google Shape;453;p16"/>
            <p:cNvPicPr preferRelativeResize="0"/>
            <p:nvPr/>
          </p:nvPicPr>
          <p:blipFill rotWithShape="1">
            <a:blip r:embed="rId4">
              <a:alphaModFix/>
            </a:blip>
            <a:srcRect l="23712" t="9136" r="26272" b="9136"/>
            <a:stretch/>
          </p:blipFill>
          <p:spPr>
            <a:xfrm rot="-5400000">
              <a:off x="-194175" y="4150675"/>
              <a:ext cx="1848951" cy="2014100"/>
            </a:xfrm>
            <a:prstGeom prst="rect">
              <a:avLst/>
            </a:prstGeom>
            <a:noFill/>
            <a:ln>
              <a:noFill/>
            </a:ln>
          </p:spPr>
        </p:pic>
      </p:grpSp>
      <p:sp>
        <p:nvSpPr>
          <p:cNvPr id="454" name="Google Shape;454;p16"/>
          <p:cNvSpPr txBox="1">
            <a:spLocks noGrp="1"/>
          </p:cNvSpPr>
          <p:nvPr>
            <p:ph type="title"/>
          </p:nvPr>
        </p:nvSpPr>
        <p:spPr>
          <a:xfrm>
            <a:off x="720235" y="1253313"/>
            <a:ext cx="4045200" cy="1683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3200"/>
              <a:buNone/>
              <a:defRPr>
                <a:solidFill>
                  <a:schemeClr val="dk1"/>
                </a:solidFill>
              </a:defRPr>
            </a:lvl1pPr>
            <a:lvl2pPr lvl="1" rtl="0">
              <a:lnSpc>
                <a:spcPct val="100000"/>
              </a:lnSpc>
              <a:spcBef>
                <a:spcPts val="0"/>
              </a:spcBef>
              <a:spcAft>
                <a:spcPts val="0"/>
              </a:spcAft>
              <a:buClr>
                <a:schemeClr val="dk1"/>
              </a:buClr>
              <a:buSzPts val="3200"/>
              <a:buNone/>
              <a:defRPr sz="3200">
                <a:solidFill>
                  <a:schemeClr val="dk1"/>
                </a:solidFill>
              </a:defRPr>
            </a:lvl2pPr>
            <a:lvl3pPr lvl="2" rtl="0">
              <a:lnSpc>
                <a:spcPct val="100000"/>
              </a:lnSpc>
              <a:spcBef>
                <a:spcPts val="0"/>
              </a:spcBef>
              <a:spcAft>
                <a:spcPts val="0"/>
              </a:spcAft>
              <a:buClr>
                <a:schemeClr val="dk1"/>
              </a:buClr>
              <a:buSzPts val="3200"/>
              <a:buNone/>
              <a:defRPr sz="3200">
                <a:solidFill>
                  <a:schemeClr val="dk1"/>
                </a:solidFill>
              </a:defRPr>
            </a:lvl3pPr>
            <a:lvl4pPr lvl="3" rtl="0">
              <a:lnSpc>
                <a:spcPct val="100000"/>
              </a:lnSpc>
              <a:spcBef>
                <a:spcPts val="0"/>
              </a:spcBef>
              <a:spcAft>
                <a:spcPts val="0"/>
              </a:spcAft>
              <a:buClr>
                <a:schemeClr val="dk1"/>
              </a:buClr>
              <a:buSzPts val="3200"/>
              <a:buNone/>
              <a:defRPr sz="3200">
                <a:solidFill>
                  <a:schemeClr val="dk1"/>
                </a:solidFill>
              </a:defRPr>
            </a:lvl4pPr>
            <a:lvl5pPr lvl="4" rtl="0">
              <a:lnSpc>
                <a:spcPct val="100000"/>
              </a:lnSpc>
              <a:spcBef>
                <a:spcPts val="0"/>
              </a:spcBef>
              <a:spcAft>
                <a:spcPts val="0"/>
              </a:spcAft>
              <a:buClr>
                <a:schemeClr val="dk1"/>
              </a:buClr>
              <a:buSzPts val="3200"/>
              <a:buNone/>
              <a:defRPr sz="3200">
                <a:solidFill>
                  <a:schemeClr val="dk1"/>
                </a:solidFill>
              </a:defRPr>
            </a:lvl5pPr>
            <a:lvl6pPr lvl="5" rtl="0">
              <a:lnSpc>
                <a:spcPct val="100000"/>
              </a:lnSpc>
              <a:spcBef>
                <a:spcPts val="0"/>
              </a:spcBef>
              <a:spcAft>
                <a:spcPts val="0"/>
              </a:spcAft>
              <a:buClr>
                <a:schemeClr val="dk1"/>
              </a:buClr>
              <a:buSzPts val="3200"/>
              <a:buNone/>
              <a:defRPr sz="3200">
                <a:solidFill>
                  <a:schemeClr val="dk1"/>
                </a:solidFill>
              </a:defRPr>
            </a:lvl6pPr>
            <a:lvl7pPr lvl="6" rtl="0">
              <a:lnSpc>
                <a:spcPct val="100000"/>
              </a:lnSpc>
              <a:spcBef>
                <a:spcPts val="0"/>
              </a:spcBef>
              <a:spcAft>
                <a:spcPts val="0"/>
              </a:spcAft>
              <a:buClr>
                <a:schemeClr val="dk1"/>
              </a:buClr>
              <a:buSzPts val="3200"/>
              <a:buNone/>
              <a:defRPr sz="3200">
                <a:solidFill>
                  <a:schemeClr val="dk1"/>
                </a:solidFill>
              </a:defRPr>
            </a:lvl7pPr>
            <a:lvl8pPr lvl="7" rtl="0">
              <a:lnSpc>
                <a:spcPct val="100000"/>
              </a:lnSpc>
              <a:spcBef>
                <a:spcPts val="0"/>
              </a:spcBef>
              <a:spcAft>
                <a:spcPts val="0"/>
              </a:spcAft>
              <a:buClr>
                <a:schemeClr val="dk1"/>
              </a:buClr>
              <a:buSzPts val="3200"/>
              <a:buNone/>
              <a:defRPr sz="3200">
                <a:solidFill>
                  <a:schemeClr val="dk1"/>
                </a:solidFill>
              </a:defRPr>
            </a:lvl8pPr>
            <a:lvl9pPr lvl="8" rtl="0">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455" name="Google Shape;455;p16"/>
          <p:cNvSpPr txBox="1">
            <a:spLocks noGrp="1"/>
          </p:cNvSpPr>
          <p:nvPr>
            <p:ph type="subTitle" idx="1"/>
          </p:nvPr>
        </p:nvSpPr>
        <p:spPr>
          <a:xfrm>
            <a:off x="719675" y="2936488"/>
            <a:ext cx="4045200" cy="9537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16"/>
          <p:cNvSpPr>
            <a:spLocks noGrp="1"/>
          </p:cNvSpPr>
          <p:nvPr>
            <p:ph type="pic" idx="2"/>
          </p:nvPr>
        </p:nvSpPr>
        <p:spPr>
          <a:xfrm>
            <a:off x="5128675" y="536225"/>
            <a:ext cx="3302100" cy="4054200"/>
          </a:xfrm>
          <a:prstGeom prst="rect">
            <a:avLst/>
          </a:prstGeom>
          <a:noFill/>
          <a:ln>
            <a:noFill/>
          </a:ln>
        </p:spPr>
      </p:sp>
      <p:grpSp>
        <p:nvGrpSpPr>
          <p:cNvPr id="457" name="Google Shape;457;p16"/>
          <p:cNvGrpSpPr/>
          <p:nvPr/>
        </p:nvGrpSpPr>
        <p:grpSpPr>
          <a:xfrm>
            <a:off x="-428575" y="-266678"/>
            <a:ext cx="1655423" cy="1572478"/>
            <a:chOff x="-464575" y="685322"/>
            <a:chExt cx="1655423" cy="1572478"/>
          </a:xfrm>
        </p:grpSpPr>
        <p:grpSp>
          <p:nvGrpSpPr>
            <p:cNvPr id="458" name="Google Shape;458;p16"/>
            <p:cNvGrpSpPr/>
            <p:nvPr/>
          </p:nvGrpSpPr>
          <p:grpSpPr>
            <a:xfrm rot="1625849" flipH="1">
              <a:off x="8305" y="895260"/>
              <a:ext cx="1086505" cy="683449"/>
              <a:chOff x="2299050" y="4579175"/>
              <a:chExt cx="985875" cy="620200"/>
            </a:xfrm>
          </p:grpSpPr>
          <p:sp>
            <p:nvSpPr>
              <p:cNvPr id="459" name="Google Shape;459;p16"/>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6"/>
            <p:cNvGrpSpPr/>
            <p:nvPr/>
          </p:nvGrpSpPr>
          <p:grpSpPr>
            <a:xfrm flipH="1">
              <a:off x="-464575" y="1398175"/>
              <a:ext cx="1524175" cy="859625"/>
              <a:chOff x="2401125" y="1006750"/>
              <a:chExt cx="1524175" cy="859625"/>
            </a:xfrm>
          </p:grpSpPr>
          <p:sp>
            <p:nvSpPr>
              <p:cNvPr id="471" name="Google Shape;471;p16"/>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2706350" y="1266200"/>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2756875" y="1079475"/>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2574275" y="1014650"/>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2401125" y="1143800"/>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2693825" y="1080475"/>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2743350" y="1091525"/>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2576875" y="1006750"/>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2692175" y="1257025"/>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userDrawn="1">
  <p:cSld name="CUSTOM_1_1">
    <p:spTree>
      <p:nvGrpSpPr>
        <p:cNvPr id="1" name="Shape 492"/>
        <p:cNvGrpSpPr/>
        <p:nvPr/>
      </p:nvGrpSpPr>
      <p:grpSpPr>
        <a:xfrm>
          <a:off x="0" y="0"/>
          <a:ext cx="0" cy="0"/>
          <a:chOff x="0" y="0"/>
          <a:chExt cx="0" cy="0"/>
        </a:xfrm>
      </p:grpSpPr>
      <p:pic>
        <p:nvPicPr>
          <p:cNvPr id="493" name="Google Shape;493;p17"/>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912"/>
        <p:cNvGrpSpPr/>
        <p:nvPr/>
      </p:nvGrpSpPr>
      <p:grpSpPr>
        <a:xfrm>
          <a:off x="0" y="0"/>
          <a:ext cx="0" cy="0"/>
          <a:chOff x="0" y="0"/>
          <a:chExt cx="0" cy="0"/>
        </a:xfrm>
      </p:grpSpPr>
      <p:pic>
        <p:nvPicPr>
          <p:cNvPr id="913" name="Google Shape;913;p29"/>
          <p:cNvPicPr preferRelativeResize="0"/>
          <p:nvPr/>
        </p:nvPicPr>
        <p:blipFill rotWithShape="1">
          <a:blip r:embed="rId2">
            <a:alphaModFix/>
          </a:blip>
          <a:srcRect l="9845" t="13272" r="9845" b="13279"/>
          <a:stretch/>
        </p:blipFill>
        <p:spPr>
          <a:xfrm>
            <a:off x="-450" y="-1775"/>
            <a:ext cx="9144902" cy="5147050"/>
          </a:xfrm>
          <a:prstGeom prst="rect">
            <a:avLst/>
          </a:prstGeom>
          <a:noFill/>
          <a:ln>
            <a:noFill/>
          </a:ln>
        </p:spPr>
      </p:pic>
      <p:pic>
        <p:nvPicPr>
          <p:cNvPr id="914" name="Google Shape;914;p29"/>
          <p:cNvPicPr preferRelativeResize="0"/>
          <p:nvPr/>
        </p:nvPicPr>
        <p:blipFill rotWithShape="1">
          <a:blip r:embed="rId3">
            <a:alphaModFix/>
          </a:blip>
          <a:srcRect l="38365" t="9136" r="26271" b="9136"/>
          <a:stretch/>
        </p:blipFill>
        <p:spPr>
          <a:xfrm rot="-5400000">
            <a:off x="7394213" y="2920292"/>
            <a:ext cx="1827925" cy="2816200"/>
          </a:xfrm>
          <a:prstGeom prst="rect">
            <a:avLst/>
          </a:prstGeom>
          <a:noFill/>
          <a:ln>
            <a:noFill/>
          </a:ln>
        </p:spPr>
      </p:pic>
      <p:grpSp>
        <p:nvGrpSpPr>
          <p:cNvPr id="915" name="Google Shape;915;p29"/>
          <p:cNvGrpSpPr/>
          <p:nvPr/>
        </p:nvGrpSpPr>
        <p:grpSpPr>
          <a:xfrm>
            <a:off x="7865127" y="497447"/>
            <a:ext cx="2036423" cy="4315228"/>
            <a:chOff x="7865127" y="-35953"/>
            <a:chExt cx="2036423" cy="4315228"/>
          </a:xfrm>
        </p:grpSpPr>
        <p:grpSp>
          <p:nvGrpSpPr>
            <p:cNvPr id="916" name="Google Shape;916;p29"/>
            <p:cNvGrpSpPr/>
            <p:nvPr/>
          </p:nvGrpSpPr>
          <p:grpSpPr>
            <a:xfrm flipH="1">
              <a:off x="7865127" y="-35953"/>
              <a:ext cx="1655423" cy="1572478"/>
              <a:chOff x="-464575" y="685322"/>
              <a:chExt cx="1655423" cy="1572478"/>
            </a:xfrm>
          </p:grpSpPr>
          <p:grpSp>
            <p:nvGrpSpPr>
              <p:cNvPr id="917" name="Google Shape;917;p29"/>
              <p:cNvGrpSpPr/>
              <p:nvPr/>
            </p:nvGrpSpPr>
            <p:grpSpPr>
              <a:xfrm rot="1625849" flipH="1">
                <a:off x="8305" y="895260"/>
                <a:ext cx="1086505" cy="683449"/>
                <a:chOff x="2299050" y="4579175"/>
                <a:chExt cx="985875" cy="620200"/>
              </a:xfrm>
            </p:grpSpPr>
            <p:sp>
              <p:nvSpPr>
                <p:cNvPr id="918" name="Google Shape;918;p29"/>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9"/>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9"/>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9"/>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9"/>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9"/>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9"/>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9"/>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9"/>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9"/>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9"/>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29"/>
              <p:cNvGrpSpPr/>
              <p:nvPr/>
            </p:nvGrpSpPr>
            <p:grpSpPr>
              <a:xfrm flipH="1">
                <a:off x="-464575" y="1398175"/>
                <a:ext cx="1524175" cy="859625"/>
                <a:chOff x="2401125" y="1006750"/>
                <a:chExt cx="1524175" cy="859625"/>
              </a:xfrm>
            </p:grpSpPr>
            <p:sp>
              <p:nvSpPr>
                <p:cNvPr id="930" name="Google Shape;930;p29"/>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9"/>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9"/>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9"/>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9"/>
                <p:cNvSpPr/>
                <p:nvPr/>
              </p:nvSpPr>
              <p:spPr>
                <a:xfrm>
                  <a:off x="2706350" y="1266200"/>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9"/>
                <p:cNvSpPr/>
                <p:nvPr/>
              </p:nvSpPr>
              <p:spPr>
                <a:xfrm>
                  <a:off x="2756875" y="1079475"/>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9"/>
                <p:cNvSpPr/>
                <p:nvPr/>
              </p:nvSpPr>
              <p:spPr>
                <a:xfrm>
                  <a:off x="2574275" y="1014650"/>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9"/>
                <p:cNvSpPr/>
                <p:nvPr/>
              </p:nvSpPr>
              <p:spPr>
                <a:xfrm>
                  <a:off x="2401125" y="1143800"/>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9"/>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9"/>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9"/>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9"/>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9"/>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9"/>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9"/>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9"/>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9"/>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9"/>
                <p:cNvSpPr/>
                <p:nvPr/>
              </p:nvSpPr>
              <p:spPr>
                <a:xfrm>
                  <a:off x="2693825" y="1080475"/>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9"/>
                <p:cNvSpPr/>
                <p:nvPr/>
              </p:nvSpPr>
              <p:spPr>
                <a:xfrm>
                  <a:off x="2743350" y="1091525"/>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9"/>
                <p:cNvSpPr/>
                <p:nvPr/>
              </p:nvSpPr>
              <p:spPr>
                <a:xfrm>
                  <a:off x="2576875" y="1006750"/>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9"/>
                <p:cNvSpPr/>
                <p:nvPr/>
              </p:nvSpPr>
              <p:spPr>
                <a:xfrm>
                  <a:off x="2692175" y="1257025"/>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1" name="Google Shape;951;p29"/>
            <p:cNvGrpSpPr/>
            <p:nvPr/>
          </p:nvGrpSpPr>
          <p:grpSpPr>
            <a:xfrm rot="-1561617" flipH="1">
              <a:off x="8250411" y="1535282"/>
              <a:ext cx="1082915" cy="626459"/>
              <a:chOff x="-430250" y="2388372"/>
              <a:chExt cx="1082900" cy="626450"/>
            </a:xfrm>
          </p:grpSpPr>
          <p:grpSp>
            <p:nvGrpSpPr>
              <p:cNvPr id="952" name="Google Shape;952;p29"/>
              <p:cNvGrpSpPr/>
              <p:nvPr/>
            </p:nvGrpSpPr>
            <p:grpSpPr>
              <a:xfrm>
                <a:off x="-430250" y="2388372"/>
                <a:ext cx="1082900" cy="626450"/>
                <a:chOff x="-430250" y="2388372"/>
                <a:chExt cx="1082900" cy="626450"/>
              </a:xfrm>
            </p:grpSpPr>
            <p:sp>
              <p:nvSpPr>
                <p:cNvPr id="953" name="Google Shape;953;p29"/>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9"/>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9"/>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9"/>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9"/>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9"/>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9"/>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9"/>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9"/>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9"/>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9"/>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9"/>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29"/>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29"/>
            <p:cNvGrpSpPr/>
            <p:nvPr/>
          </p:nvGrpSpPr>
          <p:grpSpPr>
            <a:xfrm flipH="1">
              <a:off x="8246127" y="1949697"/>
              <a:ext cx="1655423" cy="1572478"/>
              <a:chOff x="-464575" y="685322"/>
              <a:chExt cx="1655423" cy="1572478"/>
            </a:xfrm>
          </p:grpSpPr>
          <p:grpSp>
            <p:nvGrpSpPr>
              <p:cNvPr id="967" name="Google Shape;967;p29"/>
              <p:cNvGrpSpPr/>
              <p:nvPr/>
            </p:nvGrpSpPr>
            <p:grpSpPr>
              <a:xfrm rot="1625849" flipH="1">
                <a:off x="8305" y="895260"/>
                <a:ext cx="1086505" cy="683449"/>
                <a:chOff x="2299050" y="4579175"/>
                <a:chExt cx="985875" cy="620200"/>
              </a:xfrm>
            </p:grpSpPr>
            <p:sp>
              <p:nvSpPr>
                <p:cNvPr id="968" name="Google Shape;968;p29"/>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9"/>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9"/>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29"/>
              <p:cNvGrpSpPr/>
              <p:nvPr/>
            </p:nvGrpSpPr>
            <p:grpSpPr>
              <a:xfrm flipH="1">
                <a:off x="-464575" y="1398175"/>
                <a:ext cx="1524175" cy="859625"/>
                <a:chOff x="2401125" y="1006750"/>
                <a:chExt cx="1524175" cy="859625"/>
              </a:xfrm>
            </p:grpSpPr>
            <p:sp>
              <p:nvSpPr>
                <p:cNvPr id="980" name="Google Shape;980;p29"/>
                <p:cNvSpPr/>
                <p:nvPr/>
              </p:nvSpPr>
              <p:spPr>
                <a:xfrm>
                  <a:off x="3118925" y="1425225"/>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2842400" y="1785875"/>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3044925" y="1600575"/>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2956375" y="1738075"/>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2706350" y="1266200"/>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2756875" y="1079475"/>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2574275" y="1014650"/>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9"/>
                <p:cNvSpPr/>
                <p:nvPr/>
              </p:nvSpPr>
              <p:spPr>
                <a:xfrm>
                  <a:off x="2401125" y="1143800"/>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2910125" y="1250125"/>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3585475" y="1239925"/>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3294900" y="1418775"/>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3255525" y="1517700"/>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3173625" y="1567525"/>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122550" y="1448700"/>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3035550" y="1596425"/>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2961850" y="1756500"/>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2860575" y="1774775"/>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2693825" y="1080475"/>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2743350" y="1091525"/>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2576875" y="1006750"/>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2692175" y="1257025"/>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1" name="Google Shape;1001;p29"/>
            <p:cNvGrpSpPr/>
            <p:nvPr/>
          </p:nvGrpSpPr>
          <p:grpSpPr>
            <a:xfrm flipH="1">
              <a:off x="8430771" y="3652825"/>
              <a:ext cx="1082900" cy="626450"/>
              <a:chOff x="-430250" y="2388372"/>
              <a:chExt cx="1082900" cy="626450"/>
            </a:xfrm>
          </p:grpSpPr>
          <p:grpSp>
            <p:nvGrpSpPr>
              <p:cNvPr id="1002" name="Google Shape;1002;p29"/>
              <p:cNvGrpSpPr/>
              <p:nvPr/>
            </p:nvGrpSpPr>
            <p:grpSpPr>
              <a:xfrm>
                <a:off x="-430250" y="2388372"/>
                <a:ext cx="1082900" cy="626450"/>
                <a:chOff x="-430250" y="2388372"/>
                <a:chExt cx="1082900" cy="626450"/>
              </a:xfrm>
            </p:grpSpPr>
            <p:sp>
              <p:nvSpPr>
                <p:cNvPr id="1003" name="Google Shape;1003;p29"/>
                <p:cNvSpPr/>
                <p:nvPr/>
              </p:nvSpPr>
              <p:spPr>
                <a:xfrm rot="10800000">
                  <a:off x="87700" y="2622347"/>
                  <a:ext cx="288425" cy="207175"/>
                </a:xfrm>
                <a:custGeom>
                  <a:avLst/>
                  <a:gdLst/>
                  <a:ahLst/>
                  <a:cxnLst/>
                  <a:rect l="l" t="t" r="r" b="b"/>
                  <a:pathLst>
                    <a:path w="11537" h="8287" extrusionOk="0">
                      <a:moveTo>
                        <a:pt x="9102" y="1"/>
                      </a:moveTo>
                      <a:cubicBezTo>
                        <a:pt x="7801" y="1"/>
                        <a:pt x="6052" y="390"/>
                        <a:pt x="4344" y="1448"/>
                      </a:cubicBezTo>
                      <a:lnTo>
                        <a:pt x="3125" y="751"/>
                      </a:lnTo>
                      <a:cubicBezTo>
                        <a:pt x="682" y="1017"/>
                        <a:pt x="1" y="2493"/>
                        <a:pt x="422" y="3577"/>
                      </a:cubicBezTo>
                      <a:cubicBezTo>
                        <a:pt x="530" y="3855"/>
                        <a:pt x="796" y="3958"/>
                        <a:pt x="1132" y="3958"/>
                      </a:cubicBezTo>
                      <a:cubicBezTo>
                        <a:pt x="2107" y="3958"/>
                        <a:pt x="3671" y="3087"/>
                        <a:pt x="3671" y="3087"/>
                      </a:cubicBezTo>
                      <a:lnTo>
                        <a:pt x="3671" y="3087"/>
                      </a:lnTo>
                      <a:cubicBezTo>
                        <a:pt x="3671" y="3087"/>
                        <a:pt x="1621" y="8286"/>
                        <a:pt x="3105" y="8286"/>
                      </a:cubicBezTo>
                      <a:cubicBezTo>
                        <a:pt x="3132" y="8286"/>
                        <a:pt x="3159" y="8285"/>
                        <a:pt x="3188" y="8281"/>
                      </a:cubicBezTo>
                      <a:cubicBezTo>
                        <a:pt x="4826" y="8091"/>
                        <a:pt x="5771" y="5041"/>
                        <a:pt x="5771" y="5040"/>
                      </a:cubicBezTo>
                      <a:lnTo>
                        <a:pt x="5771" y="5040"/>
                      </a:lnTo>
                      <a:cubicBezTo>
                        <a:pt x="5771" y="5041"/>
                        <a:pt x="5523" y="7899"/>
                        <a:pt x="6188" y="7899"/>
                      </a:cubicBezTo>
                      <a:cubicBezTo>
                        <a:pt x="6314" y="7899"/>
                        <a:pt x="6472" y="7797"/>
                        <a:pt x="6671" y="7554"/>
                      </a:cubicBezTo>
                      <a:cubicBezTo>
                        <a:pt x="9710" y="3839"/>
                        <a:pt x="7123" y="2411"/>
                        <a:pt x="7123" y="2411"/>
                      </a:cubicBezTo>
                      <a:cubicBezTo>
                        <a:pt x="7123" y="2411"/>
                        <a:pt x="10290" y="2102"/>
                        <a:pt x="11046" y="1152"/>
                      </a:cubicBezTo>
                      <a:cubicBezTo>
                        <a:pt x="11537" y="535"/>
                        <a:pt x="10626" y="1"/>
                        <a:pt x="9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rot="10800000">
                  <a:off x="562425" y="2415647"/>
                  <a:ext cx="90225" cy="53225"/>
                </a:xfrm>
                <a:custGeom>
                  <a:avLst/>
                  <a:gdLst/>
                  <a:ahLst/>
                  <a:cxnLst/>
                  <a:rect l="l" t="t" r="r" b="b"/>
                  <a:pathLst>
                    <a:path w="3609" h="2129" extrusionOk="0">
                      <a:moveTo>
                        <a:pt x="2330" y="0"/>
                      </a:moveTo>
                      <a:cubicBezTo>
                        <a:pt x="1341" y="0"/>
                        <a:pt x="0" y="683"/>
                        <a:pt x="2178" y="2074"/>
                      </a:cubicBezTo>
                      <a:cubicBezTo>
                        <a:pt x="2237" y="2111"/>
                        <a:pt x="2297" y="2128"/>
                        <a:pt x="2358" y="2128"/>
                      </a:cubicBezTo>
                      <a:cubicBezTo>
                        <a:pt x="2963" y="2128"/>
                        <a:pt x="3608" y="427"/>
                        <a:pt x="2888" y="98"/>
                      </a:cubicBezTo>
                      <a:cubicBezTo>
                        <a:pt x="2745" y="33"/>
                        <a:pt x="2546" y="0"/>
                        <a:pt x="2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9"/>
                <p:cNvSpPr/>
                <p:nvPr/>
              </p:nvSpPr>
              <p:spPr>
                <a:xfrm rot="10800000">
                  <a:off x="346725" y="2597822"/>
                  <a:ext cx="103400" cy="56350"/>
                </a:xfrm>
                <a:custGeom>
                  <a:avLst/>
                  <a:gdLst/>
                  <a:ahLst/>
                  <a:cxnLst/>
                  <a:rect l="l" t="t" r="r" b="b"/>
                  <a:pathLst>
                    <a:path w="4136" h="2254" extrusionOk="0">
                      <a:moveTo>
                        <a:pt x="1" y="1"/>
                      </a:moveTo>
                      <a:cubicBezTo>
                        <a:pt x="1" y="1"/>
                        <a:pt x="389" y="2254"/>
                        <a:pt x="2175" y="2254"/>
                      </a:cubicBezTo>
                      <a:cubicBezTo>
                        <a:pt x="2283" y="2254"/>
                        <a:pt x="2395" y="2246"/>
                        <a:pt x="2513" y="2228"/>
                      </a:cubicBezTo>
                      <a:lnTo>
                        <a:pt x="4135" y="1368"/>
                      </a:lnTo>
                      <a:cubicBezTo>
                        <a:pt x="4135" y="1368"/>
                        <a:pt x="1975" y="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a:off x="470175" y="2390547"/>
                  <a:ext cx="68500" cy="126125"/>
                </a:xfrm>
                <a:custGeom>
                  <a:avLst/>
                  <a:gdLst/>
                  <a:ahLst/>
                  <a:cxnLst/>
                  <a:rect l="l" t="t" r="r" b="b"/>
                  <a:pathLst>
                    <a:path w="2740" h="5045" extrusionOk="0">
                      <a:moveTo>
                        <a:pt x="2457" y="1"/>
                      </a:moveTo>
                      <a:cubicBezTo>
                        <a:pt x="2440" y="1"/>
                        <a:pt x="2417" y="17"/>
                        <a:pt x="2388" y="50"/>
                      </a:cubicBezTo>
                      <a:cubicBezTo>
                        <a:pt x="1" y="2804"/>
                        <a:pt x="171" y="5044"/>
                        <a:pt x="692" y="5044"/>
                      </a:cubicBezTo>
                      <a:cubicBezTo>
                        <a:pt x="767" y="5044"/>
                        <a:pt x="850" y="4998"/>
                        <a:pt x="933" y="4899"/>
                      </a:cubicBezTo>
                      <a:cubicBezTo>
                        <a:pt x="1556" y="4163"/>
                        <a:pt x="2740"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9"/>
                <p:cNvSpPr/>
                <p:nvPr/>
              </p:nvSpPr>
              <p:spPr>
                <a:xfrm rot="10800000">
                  <a:off x="-97750" y="2438147"/>
                  <a:ext cx="682675" cy="566475"/>
                </a:xfrm>
                <a:custGeom>
                  <a:avLst/>
                  <a:gdLst/>
                  <a:ahLst/>
                  <a:cxnLst/>
                  <a:rect l="l" t="t" r="r" b="b"/>
                  <a:pathLst>
                    <a:path w="27307" h="22659" extrusionOk="0">
                      <a:moveTo>
                        <a:pt x="27065" y="0"/>
                      </a:moveTo>
                      <a:cubicBezTo>
                        <a:pt x="27040" y="0"/>
                        <a:pt x="27013" y="7"/>
                        <a:pt x="26986" y="22"/>
                      </a:cubicBezTo>
                      <a:cubicBezTo>
                        <a:pt x="24748" y="1259"/>
                        <a:pt x="22512" y="2496"/>
                        <a:pt x="20275" y="3734"/>
                      </a:cubicBezTo>
                      <a:cubicBezTo>
                        <a:pt x="19164" y="4347"/>
                        <a:pt x="18053" y="4961"/>
                        <a:pt x="16945" y="5576"/>
                      </a:cubicBezTo>
                      <a:cubicBezTo>
                        <a:pt x="16017" y="6088"/>
                        <a:pt x="15067" y="6577"/>
                        <a:pt x="14197" y="7185"/>
                      </a:cubicBezTo>
                      <a:cubicBezTo>
                        <a:pt x="13430" y="7722"/>
                        <a:pt x="12708" y="8367"/>
                        <a:pt x="12254" y="9196"/>
                      </a:cubicBezTo>
                      <a:cubicBezTo>
                        <a:pt x="12010" y="9642"/>
                        <a:pt x="11864" y="10122"/>
                        <a:pt x="11783" y="10623"/>
                      </a:cubicBezTo>
                      <a:cubicBezTo>
                        <a:pt x="11694" y="11169"/>
                        <a:pt x="11665" y="11727"/>
                        <a:pt x="11545" y="12268"/>
                      </a:cubicBezTo>
                      <a:cubicBezTo>
                        <a:pt x="11428" y="12801"/>
                        <a:pt x="11201" y="13281"/>
                        <a:pt x="10850" y="13701"/>
                      </a:cubicBezTo>
                      <a:cubicBezTo>
                        <a:pt x="10498" y="14119"/>
                        <a:pt x="10118" y="14435"/>
                        <a:pt x="9717" y="14762"/>
                      </a:cubicBezTo>
                      <a:cubicBezTo>
                        <a:pt x="8747" y="15554"/>
                        <a:pt x="7768" y="16337"/>
                        <a:pt x="6791" y="17118"/>
                      </a:cubicBezTo>
                      <a:cubicBezTo>
                        <a:pt x="4820" y="18691"/>
                        <a:pt x="2837" y="20248"/>
                        <a:pt x="842" y="21788"/>
                      </a:cubicBezTo>
                      <a:cubicBezTo>
                        <a:pt x="596" y="21977"/>
                        <a:pt x="351" y="22165"/>
                        <a:pt x="106" y="22354"/>
                      </a:cubicBezTo>
                      <a:cubicBezTo>
                        <a:pt x="37" y="22408"/>
                        <a:pt x="1" y="22492"/>
                        <a:pt x="49" y="22576"/>
                      </a:cubicBezTo>
                      <a:cubicBezTo>
                        <a:pt x="76" y="22623"/>
                        <a:pt x="137" y="22658"/>
                        <a:pt x="196" y="22658"/>
                      </a:cubicBezTo>
                      <a:cubicBezTo>
                        <a:pt x="223" y="22658"/>
                        <a:pt x="249" y="22651"/>
                        <a:pt x="271" y="22634"/>
                      </a:cubicBezTo>
                      <a:cubicBezTo>
                        <a:pt x="2270" y="21097"/>
                        <a:pt x="4257" y="19544"/>
                        <a:pt x="6233" y="17976"/>
                      </a:cubicBezTo>
                      <a:cubicBezTo>
                        <a:pt x="7216" y="17194"/>
                        <a:pt x="8193" y="16411"/>
                        <a:pt x="9169" y="15623"/>
                      </a:cubicBezTo>
                      <a:cubicBezTo>
                        <a:pt x="9998" y="14951"/>
                        <a:pt x="10952" y="14297"/>
                        <a:pt x="11489" y="13351"/>
                      </a:cubicBezTo>
                      <a:cubicBezTo>
                        <a:pt x="12048" y="12362"/>
                        <a:pt x="11923" y="11202"/>
                        <a:pt x="12217" y="10137"/>
                      </a:cubicBezTo>
                      <a:cubicBezTo>
                        <a:pt x="12471" y="9226"/>
                        <a:pt x="13083" y="8485"/>
                        <a:pt x="13800" y="7891"/>
                      </a:cubicBezTo>
                      <a:cubicBezTo>
                        <a:pt x="14559" y="7263"/>
                        <a:pt x="15428" y="6786"/>
                        <a:pt x="16286" y="6310"/>
                      </a:cubicBezTo>
                      <a:cubicBezTo>
                        <a:pt x="17405" y="5692"/>
                        <a:pt x="18524" y="5073"/>
                        <a:pt x="19641" y="4454"/>
                      </a:cubicBezTo>
                      <a:cubicBezTo>
                        <a:pt x="21871" y="3222"/>
                        <a:pt x="24100" y="1990"/>
                        <a:pt x="26328" y="757"/>
                      </a:cubicBezTo>
                      <a:lnTo>
                        <a:pt x="27151" y="303"/>
                      </a:lnTo>
                      <a:cubicBezTo>
                        <a:pt x="27306" y="216"/>
                        <a:pt x="27210" y="0"/>
                        <a:pt x="27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9"/>
                <p:cNvSpPr/>
                <p:nvPr/>
              </p:nvSpPr>
              <p:spPr>
                <a:xfrm rot="10800000">
                  <a:off x="-430250" y="2884647"/>
                  <a:ext cx="339825" cy="130175"/>
                </a:xfrm>
                <a:custGeom>
                  <a:avLst/>
                  <a:gdLst/>
                  <a:ahLst/>
                  <a:cxnLst/>
                  <a:rect l="l" t="t" r="r" b="b"/>
                  <a:pathLst>
                    <a:path w="13593" h="5207" extrusionOk="0">
                      <a:moveTo>
                        <a:pt x="229" y="1"/>
                      </a:moveTo>
                      <a:cubicBezTo>
                        <a:pt x="59" y="1"/>
                        <a:pt x="1" y="273"/>
                        <a:pt x="188" y="321"/>
                      </a:cubicBezTo>
                      <a:cubicBezTo>
                        <a:pt x="1069" y="551"/>
                        <a:pt x="1948" y="800"/>
                        <a:pt x="2822" y="1065"/>
                      </a:cubicBezTo>
                      <a:cubicBezTo>
                        <a:pt x="3700" y="1331"/>
                        <a:pt x="4572" y="1614"/>
                        <a:pt x="5439" y="1914"/>
                      </a:cubicBezTo>
                      <a:cubicBezTo>
                        <a:pt x="6302" y="2213"/>
                        <a:pt x="7159" y="2528"/>
                        <a:pt x="8009" y="2858"/>
                      </a:cubicBezTo>
                      <a:cubicBezTo>
                        <a:pt x="8855" y="3189"/>
                        <a:pt x="9694" y="3533"/>
                        <a:pt x="10525" y="3895"/>
                      </a:cubicBezTo>
                      <a:cubicBezTo>
                        <a:pt x="11363" y="4260"/>
                        <a:pt x="12194" y="4640"/>
                        <a:pt x="13015" y="5035"/>
                      </a:cubicBezTo>
                      <a:cubicBezTo>
                        <a:pt x="13120" y="5086"/>
                        <a:pt x="13224" y="5137"/>
                        <a:pt x="13327" y="5186"/>
                      </a:cubicBezTo>
                      <a:cubicBezTo>
                        <a:pt x="13354" y="5200"/>
                        <a:pt x="13383" y="5207"/>
                        <a:pt x="13411" y="5207"/>
                      </a:cubicBezTo>
                      <a:cubicBezTo>
                        <a:pt x="13466" y="5207"/>
                        <a:pt x="13519" y="5181"/>
                        <a:pt x="13549" y="5129"/>
                      </a:cubicBezTo>
                      <a:cubicBezTo>
                        <a:pt x="13592" y="5058"/>
                        <a:pt x="13571" y="4945"/>
                        <a:pt x="13492" y="4907"/>
                      </a:cubicBezTo>
                      <a:cubicBezTo>
                        <a:pt x="12667" y="4505"/>
                        <a:pt x="11835" y="4119"/>
                        <a:pt x="10996" y="3748"/>
                      </a:cubicBezTo>
                      <a:cubicBezTo>
                        <a:pt x="10152" y="3377"/>
                        <a:pt x="9299" y="3021"/>
                        <a:pt x="8442" y="2681"/>
                      </a:cubicBezTo>
                      <a:cubicBezTo>
                        <a:pt x="7590" y="2343"/>
                        <a:pt x="6729" y="2022"/>
                        <a:pt x="5866" y="1720"/>
                      </a:cubicBezTo>
                      <a:cubicBezTo>
                        <a:pt x="5000" y="1415"/>
                        <a:pt x="4128" y="1127"/>
                        <a:pt x="3253" y="858"/>
                      </a:cubicBezTo>
                      <a:cubicBezTo>
                        <a:pt x="2376" y="586"/>
                        <a:pt x="1494" y="333"/>
                        <a:pt x="609" y="96"/>
                      </a:cubicBezTo>
                      <a:cubicBezTo>
                        <a:pt x="497" y="66"/>
                        <a:pt x="385" y="36"/>
                        <a:pt x="273" y="7"/>
                      </a:cubicBezTo>
                      <a:cubicBezTo>
                        <a:pt x="258" y="3"/>
                        <a:pt x="243"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9"/>
                <p:cNvSpPr/>
                <p:nvPr/>
              </p:nvSpPr>
              <p:spPr>
                <a:xfrm rot="10800000">
                  <a:off x="164750" y="2630772"/>
                  <a:ext cx="74775" cy="106275"/>
                </a:xfrm>
                <a:custGeom>
                  <a:avLst/>
                  <a:gdLst/>
                  <a:ahLst/>
                  <a:cxnLst/>
                  <a:rect l="l" t="t" r="r" b="b"/>
                  <a:pathLst>
                    <a:path w="2991" h="4251" extrusionOk="0">
                      <a:moveTo>
                        <a:pt x="372" y="2211"/>
                      </a:moveTo>
                      <a:lnTo>
                        <a:pt x="366" y="2249"/>
                      </a:lnTo>
                      <a:cubicBezTo>
                        <a:pt x="368" y="2237"/>
                        <a:pt x="370" y="2224"/>
                        <a:pt x="372" y="2211"/>
                      </a:cubicBezTo>
                      <a:close/>
                      <a:moveTo>
                        <a:pt x="2831" y="0"/>
                      </a:moveTo>
                      <a:cubicBezTo>
                        <a:pt x="2829" y="0"/>
                        <a:pt x="2827" y="0"/>
                        <a:pt x="2826" y="0"/>
                      </a:cubicBezTo>
                      <a:cubicBezTo>
                        <a:pt x="2740" y="4"/>
                        <a:pt x="2666" y="71"/>
                        <a:pt x="2665" y="163"/>
                      </a:cubicBezTo>
                      <a:cubicBezTo>
                        <a:pt x="2660" y="351"/>
                        <a:pt x="2645" y="538"/>
                        <a:pt x="2620" y="724"/>
                      </a:cubicBezTo>
                      <a:lnTo>
                        <a:pt x="2625" y="680"/>
                      </a:lnTo>
                      <a:lnTo>
                        <a:pt x="2625" y="680"/>
                      </a:lnTo>
                      <a:cubicBezTo>
                        <a:pt x="2576" y="1048"/>
                        <a:pt x="2488" y="1410"/>
                        <a:pt x="2363" y="1761"/>
                      </a:cubicBezTo>
                      <a:cubicBezTo>
                        <a:pt x="2327" y="1859"/>
                        <a:pt x="2289" y="1957"/>
                        <a:pt x="2250" y="2052"/>
                      </a:cubicBezTo>
                      <a:lnTo>
                        <a:pt x="2266" y="2014"/>
                      </a:lnTo>
                      <a:lnTo>
                        <a:pt x="2266" y="2014"/>
                      </a:lnTo>
                      <a:cubicBezTo>
                        <a:pt x="2123" y="2350"/>
                        <a:pt x="1949" y="2671"/>
                        <a:pt x="1741" y="2972"/>
                      </a:cubicBezTo>
                      <a:cubicBezTo>
                        <a:pt x="1684" y="3057"/>
                        <a:pt x="1623" y="3141"/>
                        <a:pt x="1561" y="3222"/>
                      </a:cubicBezTo>
                      <a:lnTo>
                        <a:pt x="1585" y="3189"/>
                      </a:lnTo>
                      <a:lnTo>
                        <a:pt x="1585" y="3189"/>
                      </a:lnTo>
                      <a:cubicBezTo>
                        <a:pt x="1412" y="3411"/>
                        <a:pt x="1223" y="3622"/>
                        <a:pt x="1018" y="3812"/>
                      </a:cubicBezTo>
                      <a:cubicBezTo>
                        <a:pt x="995" y="3833"/>
                        <a:pt x="973" y="3854"/>
                        <a:pt x="950" y="3874"/>
                      </a:cubicBezTo>
                      <a:lnTo>
                        <a:pt x="950" y="3874"/>
                      </a:lnTo>
                      <a:cubicBezTo>
                        <a:pt x="875" y="3804"/>
                        <a:pt x="805" y="3727"/>
                        <a:pt x="741" y="3645"/>
                      </a:cubicBezTo>
                      <a:lnTo>
                        <a:pt x="741" y="3645"/>
                      </a:lnTo>
                      <a:lnTo>
                        <a:pt x="767" y="3678"/>
                      </a:lnTo>
                      <a:cubicBezTo>
                        <a:pt x="662" y="3543"/>
                        <a:pt x="575" y="3396"/>
                        <a:pt x="507" y="3238"/>
                      </a:cubicBezTo>
                      <a:lnTo>
                        <a:pt x="507" y="3238"/>
                      </a:lnTo>
                      <a:cubicBezTo>
                        <a:pt x="439" y="3068"/>
                        <a:pt x="393" y="2892"/>
                        <a:pt x="368" y="2710"/>
                      </a:cubicBezTo>
                      <a:lnTo>
                        <a:pt x="368" y="2710"/>
                      </a:lnTo>
                      <a:lnTo>
                        <a:pt x="373" y="2755"/>
                      </a:lnTo>
                      <a:cubicBezTo>
                        <a:pt x="350" y="2573"/>
                        <a:pt x="348" y="2389"/>
                        <a:pt x="372" y="2208"/>
                      </a:cubicBezTo>
                      <a:lnTo>
                        <a:pt x="372" y="2208"/>
                      </a:lnTo>
                      <a:cubicBezTo>
                        <a:pt x="395" y="2064"/>
                        <a:pt x="433" y="1925"/>
                        <a:pt x="487" y="1791"/>
                      </a:cubicBezTo>
                      <a:lnTo>
                        <a:pt x="487" y="1791"/>
                      </a:lnTo>
                      <a:cubicBezTo>
                        <a:pt x="489" y="1786"/>
                        <a:pt x="492" y="1780"/>
                        <a:pt x="494" y="1774"/>
                      </a:cubicBezTo>
                      <a:cubicBezTo>
                        <a:pt x="512" y="1733"/>
                        <a:pt x="524" y="1695"/>
                        <a:pt x="511" y="1649"/>
                      </a:cubicBezTo>
                      <a:cubicBezTo>
                        <a:pt x="501" y="1611"/>
                        <a:pt x="471" y="1570"/>
                        <a:pt x="437" y="1552"/>
                      </a:cubicBezTo>
                      <a:cubicBezTo>
                        <a:pt x="411" y="1538"/>
                        <a:pt x="381" y="1529"/>
                        <a:pt x="351" y="1529"/>
                      </a:cubicBezTo>
                      <a:cubicBezTo>
                        <a:pt x="338" y="1529"/>
                        <a:pt x="325" y="1531"/>
                        <a:pt x="312" y="1535"/>
                      </a:cubicBezTo>
                      <a:cubicBezTo>
                        <a:pt x="274" y="1547"/>
                        <a:pt x="231" y="1572"/>
                        <a:pt x="215" y="1609"/>
                      </a:cubicBezTo>
                      <a:cubicBezTo>
                        <a:pt x="62" y="1953"/>
                        <a:pt x="1" y="2330"/>
                        <a:pt x="42" y="2704"/>
                      </a:cubicBezTo>
                      <a:cubicBezTo>
                        <a:pt x="83" y="3074"/>
                        <a:pt x="205" y="3437"/>
                        <a:pt x="417" y="3747"/>
                      </a:cubicBezTo>
                      <a:cubicBezTo>
                        <a:pt x="534" y="3918"/>
                        <a:pt x="674" y="4074"/>
                        <a:pt x="838" y="4202"/>
                      </a:cubicBezTo>
                      <a:cubicBezTo>
                        <a:pt x="870" y="4228"/>
                        <a:pt x="905" y="4250"/>
                        <a:pt x="947" y="4250"/>
                      </a:cubicBezTo>
                      <a:cubicBezTo>
                        <a:pt x="949" y="4250"/>
                        <a:pt x="950" y="4250"/>
                        <a:pt x="952" y="4250"/>
                      </a:cubicBezTo>
                      <a:cubicBezTo>
                        <a:pt x="998" y="4248"/>
                        <a:pt x="1032" y="4232"/>
                        <a:pt x="1067" y="4202"/>
                      </a:cubicBezTo>
                      <a:cubicBezTo>
                        <a:pt x="1291" y="4013"/>
                        <a:pt x="1498" y="3804"/>
                        <a:pt x="1687" y="3579"/>
                      </a:cubicBezTo>
                      <a:cubicBezTo>
                        <a:pt x="1876" y="3353"/>
                        <a:pt x="2059" y="3098"/>
                        <a:pt x="2214" y="2837"/>
                      </a:cubicBezTo>
                      <a:cubicBezTo>
                        <a:pt x="2368" y="2575"/>
                        <a:pt x="2500" y="2300"/>
                        <a:pt x="2612" y="2019"/>
                      </a:cubicBezTo>
                      <a:cubicBezTo>
                        <a:pt x="2720" y="1746"/>
                        <a:pt x="2806" y="1463"/>
                        <a:pt x="2867" y="1177"/>
                      </a:cubicBezTo>
                      <a:cubicBezTo>
                        <a:pt x="2931" y="879"/>
                        <a:pt x="2972" y="576"/>
                        <a:pt x="2985" y="273"/>
                      </a:cubicBezTo>
                      <a:cubicBezTo>
                        <a:pt x="2987" y="236"/>
                        <a:pt x="2989" y="199"/>
                        <a:pt x="2989" y="163"/>
                      </a:cubicBezTo>
                      <a:cubicBezTo>
                        <a:pt x="2990" y="79"/>
                        <a:pt x="2916" y="0"/>
                        <a:pt x="2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9"/>
                <p:cNvSpPr/>
                <p:nvPr/>
              </p:nvSpPr>
              <p:spPr>
                <a:xfrm rot="10800000">
                  <a:off x="263525" y="2611122"/>
                  <a:ext cx="57900" cy="76100"/>
                </a:xfrm>
                <a:custGeom>
                  <a:avLst/>
                  <a:gdLst/>
                  <a:ahLst/>
                  <a:cxnLst/>
                  <a:rect l="l" t="t" r="r" b="b"/>
                  <a:pathLst>
                    <a:path w="2316" h="3044" extrusionOk="0">
                      <a:moveTo>
                        <a:pt x="780" y="415"/>
                      </a:moveTo>
                      <a:lnTo>
                        <a:pt x="761" y="429"/>
                      </a:lnTo>
                      <a:cubicBezTo>
                        <a:pt x="767" y="424"/>
                        <a:pt x="774" y="420"/>
                        <a:pt x="780" y="415"/>
                      </a:cubicBezTo>
                      <a:close/>
                      <a:moveTo>
                        <a:pt x="460" y="831"/>
                      </a:moveTo>
                      <a:lnTo>
                        <a:pt x="454" y="845"/>
                      </a:lnTo>
                      <a:lnTo>
                        <a:pt x="454" y="845"/>
                      </a:lnTo>
                      <a:cubicBezTo>
                        <a:pt x="456" y="840"/>
                        <a:pt x="458" y="835"/>
                        <a:pt x="460" y="831"/>
                      </a:cubicBezTo>
                      <a:close/>
                      <a:moveTo>
                        <a:pt x="447" y="862"/>
                      </a:moveTo>
                      <a:lnTo>
                        <a:pt x="443" y="870"/>
                      </a:lnTo>
                      <a:cubicBezTo>
                        <a:pt x="445" y="867"/>
                        <a:pt x="446" y="865"/>
                        <a:pt x="447" y="862"/>
                      </a:cubicBezTo>
                      <a:close/>
                      <a:moveTo>
                        <a:pt x="358" y="1188"/>
                      </a:moveTo>
                      <a:lnTo>
                        <a:pt x="354" y="1224"/>
                      </a:lnTo>
                      <a:lnTo>
                        <a:pt x="354" y="1224"/>
                      </a:lnTo>
                      <a:cubicBezTo>
                        <a:pt x="355" y="1212"/>
                        <a:pt x="356" y="1200"/>
                        <a:pt x="358" y="1188"/>
                      </a:cubicBezTo>
                      <a:close/>
                      <a:moveTo>
                        <a:pt x="626" y="2330"/>
                      </a:moveTo>
                      <a:lnTo>
                        <a:pt x="641" y="2348"/>
                      </a:lnTo>
                      <a:lnTo>
                        <a:pt x="641" y="2348"/>
                      </a:lnTo>
                      <a:cubicBezTo>
                        <a:pt x="636" y="2342"/>
                        <a:pt x="631" y="2336"/>
                        <a:pt x="626" y="2330"/>
                      </a:cubicBezTo>
                      <a:close/>
                      <a:moveTo>
                        <a:pt x="823" y="2534"/>
                      </a:moveTo>
                      <a:lnTo>
                        <a:pt x="855" y="2560"/>
                      </a:lnTo>
                      <a:cubicBezTo>
                        <a:pt x="844" y="2551"/>
                        <a:pt x="833" y="2543"/>
                        <a:pt x="823" y="2534"/>
                      </a:cubicBezTo>
                      <a:close/>
                      <a:moveTo>
                        <a:pt x="892" y="0"/>
                      </a:moveTo>
                      <a:cubicBezTo>
                        <a:pt x="864" y="0"/>
                        <a:pt x="837" y="7"/>
                        <a:pt x="807" y="21"/>
                      </a:cubicBezTo>
                      <a:cubicBezTo>
                        <a:pt x="582" y="126"/>
                        <a:pt x="392" y="304"/>
                        <a:pt x="261" y="516"/>
                      </a:cubicBezTo>
                      <a:cubicBezTo>
                        <a:pt x="129" y="727"/>
                        <a:pt x="57" y="975"/>
                        <a:pt x="29" y="1224"/>
                      </a:cubicBezTo>
                      <a:cubicBezTo>
                        <a:pt x="1" y="1474"/>
                        <a:pt x="26" y="1717"/>
                        <a:pt x="90" y="1951"/>
                      </a:cubicBezTo>
                      <a:cubicBezTo>
                        <a:pt x="156" y="2185"/>
                        <a:pt x="274" y="2420"/>
                        <a:pt x="439" y="2613"/>
                      </a:cubicBezTo>
                      <a:cubicBezTo>
                        <a:pt x="600" y="2800"/>
                        <a:pt x="814" y="2943"/>
                        <a:pt x="1051" y="3016"/>
                      </a:cubicBezTo>
                      <a:cubicBezTo>
                        <a:pt x="1079" y="3024"/>
                        <a:pt x="1107" y="3032"/>
                        <a:pt x="1135" y="3039"/>
                      </a:cubicBezTo>
                      <a:cubicBezTo>
                        <a:pt x="1149" y="3042"/>
                        <a:pt x="1163" y="3044"/>
                        <a:pt x="1178" y="3044"/>
                      </a:cubicBezTo>
                      <a:cubicBezTo>
                        <a:pt x="1221" y="3044"/>
                        <a:pt x="1264" y="3029"/>
                        <a:pt x="1292" y="2998"/>
                      </a:cubicBezTo>
                      <a:lnTo>
                        <a:pt x="2053" y="2119"/>
                      </a:lnTo>
                      <a:cubicBezTo>
                        <a:pt x="2125" y="2037"/>
                        <a:pt x="2196" y="1954"/>
                        <a:pt x="2268" y="1870"/>
                      </a:cubicBezTo>
                      <a:cubicBezTo>
                        <a:pt x="2296" y="1838"/>
                        <a:pt x="2316" y="1801"/>
                        <a:pt x="2316" y="1755"/>
                      </a:cubicBezTo>
                      <a:cubicBezTo>
                        <a:pt x="2316" y="1716"/>
                        <a:pt x="2298" y="1668"/>
                        <a:pt x="2268" y="1642"/>
                      </a:cubicBezTo>
                      <a:cubicBezTo>
                        <a:pt x="2236" y="1612"/>
                        <a:pt x="2190" y="1595"/>
                        <a:pt x="2146" y="1595"/>
                      </a:cubicBezTo>
                      <a:cubicBezTo>
                        <a:pt x="2105" y="1595"/>
                        <a:pt x="2066" y="1609"/>
                        <a:pt x="2038" y="1642"/>
                      </a:cubicBezTo>
                      <a:lnTo>
                        <a:pt x="2038" y="1640"/>
                      </a:lnTo>
                      <a:lnTo>
                        <a:pt x="1278" y="2517"/>
                      </a:lnTo>
                      <a:cubicBezTo>
                        <a:pt x="1225" y="2578"/>
                        <a:pt x="1174" y="2638"/>
                        <a:pt x="1122" y="2697"/>
                      </a:cubicBezTo>
                      <a:lnTo>
                        <a:pt x="1122" y="2697"/>
                      </a:lnTo>
                      <a:cubicBezTo>
                        <a:pt x="1100" y="2690"/>
                        <a:pt x="1078" y="2682"/>
                        <a:pt x="1057" y="2674"/>
                      </a:cubicBezTo>
                      <a:lnTo>
                        <a:pt x="1057" y="2674"/>
                      </a:lnTo>
                      <a:cubicBezTo>
                        <a:pt x="973" y="2636"/>
                        <a:pt x="895" y="2589"/>
                        <a:pt x="822" y="2534"/>
                      </a:cubicBezTo>
                      <a:lnTo>
                        <a:pt x="822" y="2534"/>
                      </a:lnTo>
                      <a:cubicBezTo>
                        <a:pt x="759" y="2481"/>
                        <a:pt x="701" y="2421"/>
                        <a:pt x="648" y="2357"/>
                      </a:cubicBezTo>
                      <a:lnTo>
                        <a:pt x="648" y="2357"/>
                      </a:lnTo>
                      <a:cubicBezTo>
                        <a:pt x="574" y="2261"/>
                        <a:pt x="514" y="2154"/>
                        <a:pt x="465" y="2043"/>
                      </a:cubicBezTo>
                      <a:lnTo>
                        <a:pt x="465" y="2043"/>
                      </a:lnTo>
                      <a:cubicBezTo>
                        <a:pt x="411" y="1907"/>
                        <a:pt x="373" y="1765"/>
                        <a:pt x="353" y="1620"/>
                      </a:cubicBezTo>
                      <a:lnTo>
                        <a:pt x="353" y="1620"/>
                      </a:lnTo>
                      <a:lnTo>
                        <a:pt x="360" y="1663"/>
                      </a:lnTo>
                      <a:cubicBezTo>
                        <a:pt x="340" y="1519"/>
                        <a:pt x="338" y="1373"/>
                        <a:pt x="353" y="1228"/>
                      </a:cubicBezTo>
                      <a:lnTo>
                        <a:pt x="353" y="1228"/>
                      </a:lnTo>
                      <a:cubicBezTo>
                        <a:pt x="370" y="1100"/>
                        <a:pt x="402" y="974"/>
                        <a:pt x="451" y="853"/>
                      </a:cubicBezTo>
                      <a:lnTo>
                        <a:pt x="451" y="853"/>
                      </a:lnTo>
                      <a:cubicBezTo>
                        <a:pt x="493" y="756"/>
                        <a:pt x="546" y="664"/>
                        <a:pt x="611" y="581"/>
                      </a:cubicBezTo>
                      <a:lnTo>
                        <a:pt x="611" y="581"/>
                      </a:lnTo>
                      <a:lnTo>
                        <a:pt x="585" y="613"/>
                      </a:lnTo>
                      <a:cubicBezTo>
                        <a:pt x="644" y="537"/>
                        <a:pt x="711" y="469"/>
                        <a:pt x="787" y="410"/>
                      </a:cubicBezTo>
                      <a:lnTo>
                        <a:pt x="787" y="410"/>
                      </a:lnTo>
                      <a:cubicBezTo>
                        <a:pt x="845" y="368"/>
                        <a:pt x="907" y="332"/>
                        <a:pt x="972" y="301"/>
                      </a:cubicBezTo>
                      <a:cubicBezTo>
                        <a:pt x="1006" y="284"/>
                        <a:pt x="1036" y="240"/>
                        <a:pt x="1046" y="204"/>
                      </a:cubicBezTo>
                      <a:cubicBezTo>
                        <a:pt x="1057" y="166"/>
                        <a:pt x="1052" y="113"/>
                        <a:pt x="1029" y="79"/>
                      </a:cubicBezTo>
                      <a:cubicBezTo>
                        <a:pt x="1008" y="44"/>
                        <a:pt x="975" y="15"/>
                        <a:pt x="932" y="5"/>
                      </a:cubicBezTo>
                      <a:cubicBezTo>
                        <a:pt x="918" y="2"/>
                        <a:pt x="905"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9"/>
                <p:cNvSpPr/>
                <p:nvPr/>
              </p:nvSpPr>
              <p:spPr>
                <a:xfrm rot="10800000">
                  <a:off x="288150" y="2729372"/>
                  <a:ext cx="84350" cy="76675"/>
                </a:xfrm>
                <a:custGeom>
                  <a:avLst/>
                  <a:gdLst/>
                  <a:ahLst/>
                  <a:cxnLst/>
                  <a:rect l="l" t="t" r="r" b="b"/>
                  <a:pathLst>
                    <a:path w="3374" h="3067" extrusionOk="0">
                      <a:moveTo>
                        <a:pt x="2058" y="526"/>
                      </a:moveTo>
                      <a:lnTo>
                        <a:pt x="2022" y="541"/>
                      </a:lnTo>
                      <a:cubicBezTo>
                        <a:pt x="2034" y="536"/>
                        <a:pt x="2046" y="531"/>
                        <a:pt x="2058" y="526"/>
                      </a:cubicBezTo>
                      <a:close/>
                      <a:moveTo>
                        <a:pt x="1705" y="2454"/>
                      </a:moveTo>
                      <a:cubicBezTo>
                        <a:pt x="1696" y="2461"/>
                        <a:pt x="1688" y="2469"/>
                        <a:pt x="1679" y="2476"/>
                      </a:cubicBezTo>
                      <a:lnTo>
                        <a:pt x="1705" y="2454"/>
                      </a:lnTo>
                      <a:close/>
                      <a:moveTo>
                        <a:pt x="1399" y="2634"/>
                      </a:moveTo>
                      <a:cubicBezTo>
                        <a:pt x="1394" y="2636"/>
                        <a:pt x="1389" y="2638"/>
                        <a:pt x="1384" y="2640"/>
                      </a:cubicBezTo>
                      <a:lnTo>
                        <a:pt x="1399" y="2634"/>
                      </a:lnTo>
                      <a:close/>
                      <a:moveTo>
                        <a:pt x="1060" y="2729"/>
                      </a:moveTo>
                      <a:cubicBezTo>
                        <a:pt x="1049" y="2730"/>
                        <a:pt x="1037" y="2732"/>
                        <a:pt x="1026" y="2733"/>
                      </a:cubicBezTo>
                      <a:lnTo>
                        <a:pt x="1026" y="2733"/>
                      </a:lnTo>
                      <a:lnTo>
                        <a:pt x="1060" y="2729"/>
                      </a:lnTo>
                      <a:close/>
                      <a:moveTo>
                        <a:pt x="670" y="2729"/>
                      </a:moveTo>
                      <a:lnTo>
                        <a:pt x="711" y="2736"/>
                      </a:lnTo>
                      <a:cubicBezTo>
                        <a:pt x="697" y="2734"/>
                        <a:pt x="684" y="2732"/>
                        <a:pt x="670" y="2729"/>
                      </a:cubicBezTo>
                      <a:close/>
                      <a:moveTo>
                        <a:pt x="3037" y="0"/>
                      </a:moveTo>
                      <a:cubicBezTo>
                        <a:pt x="2796" y="0"/>
                        <a:pt x="2555" y="34"/>
                        <a:pt x="2322" y="95"/>
                      </a:cubicBezTo>
                      <a:cubicBezTo>
                        <a:pt x="2036" y="170"/>
                        <a:pt x="1758" y="291"/>
                        <a:pt x="1504" y="445"/>
                      </a:cubicBezTo>
                      <a:cubicBezTo>
                        <a:pt x="1251" y="598"/>
                        <a:pt x="1014" y="791"/>
                        <a:pt x="810" y="1008"/>
                      </a:cubicBezTo>
                      <a:cubicBezTo>
                        <a:pt x="607" y="1225"/>
                        <a:pt x="431" y="1470"/>
                        <a:pt x="298" y="1735"/>
                      </a:cubicBezTo>
                      <a:cubicBezTo>
                        <a:pt x="165" y="2000"/>
                        <a:pt x="68" y="2283"/>
                        <a:pt x="25" y="2576"/>
                      </a:cubicBezTo>
                      <a:cubicBezTo>
                        <a:pt x="17" y="2624"/>
                        <a:pt x="10" y="2671"/>
                        <a:pt x="5" y="2721"/>
                      </a:cubicBezTo>
                      <a:cubicBezTo>
                        <a:pt x="0" y="2775"/>
                        <a:pt x="42" y="2834"/>
                        <a:pt x="86" y="2861"/>
                      </a:cubicBezTo>
                      <a:cubicBezTo>
                        <a:pt x="317" y="2997"/>
                        <a:pt x="587" y="3067"/>
                        <a:pt x="856" y="3067"/>
                      </a:cubicBezTo>
                      <a:cubicBezTo>
                        <a:pt x="911" y="3067"/>
                        <a:pt x="966" y="3064"/>
                        <a:pt x="1020" y="3058"/>
                      </a:cubicBezTo>
                      <a:cubicBezTo>
                        <a:pt x="1340" y="3023"/>
                        <a:pt x="1670" y="2897"/>
                        <a:pt x="1934" y="2685"/>
                      </a:cubicBezTo>
                      <a:cubicBezTo>
                        <a:pt x="2073" y="2571"/>
                        <a:pt x="2192" y="2430"/>
                        <a:pt x="2279" y="2273"/>
                      </a:cubicBezTo>
                      <a:cubicBezTo>
                        <a:pt x="2322" y="2199"/>
                        <a:pt x="2301" y="2092"/>
                        <a:pt x="2222" y="2051"/>
                      </a:cubicBezTo>
                      <a:cubicBezTo>
                        <a:pt x="2195" y="2037"/>
                        <a:pt x="2166" y="2030"/>
                        <a:pt x="2137" y="2030"/>
                      </a:cubicBezTo>
                      <a:cubicBezTo>
                        <a:pt x="2082" y="2030"/>
                        <a:pt x="2029" y="2056"/>
                        <a:pt x="1999" y="2109"/>
                      </a:cubicBezTo>
                      <a:lnTo>
                        <a:pt x="1999" y="2110"/>
                      </a:lnTo>
                      <a:cubicBezTo>
                        <a:pt x="1968" y="2165"/>
                        <a:pt x="1935" y="2216"/>
                        <a:pt x="1896" y="2265"/>
                      </a:cubicBezTo>
                      <a:lnTo>
                        <a:pt x="1922" y="2232"/>
                      </a:lnTo>
                      <a:lnTo>
                        <a:pt x="1922" y="2232"/>
                      </a:lnTo>
                      <a:cubicBezTo>
                        <a:pt x="1859" y="2314"/>
                        <a:pt x="1788" y="2386"/>
                        <a:pt x="1709" y="2451"/>
                      </a:cubicBezTo>
                      <a:lnTo>
                        <a:pt x="1709" y="2451"/>
                      </a:lnTo>
                      <a:cubicBezTo>
                        <a:pt x="1617" y="2521"/>
                        <a:pt x="1517" y="2580"/>
                        <a:pt x="1413" y="2627"/>
                      </a:cubicBezTo>
                      <a:lnTo>
                        <a:pt x="1413" y="2627"/>
                      </a:lnTo>
                      <a:cubicBezTo>
                        <a:pt x="1287" y="2679"/>
                        <a:pt x="1156" y="2716"/>
                        <a:pt x="1021" y="2733"/>
                      </a:cubicBezTo>
                      <a:lnTo>
                        <a:pt x="1021" y="2733"/>
                      </a:lnTo>
                      <a:cubicBezTo>
                        <a:pt x="969" y="2739"/>
                        <a:pt x="917" y="2741"/>
                        <a:pt x="864" y="2741"/>
                      </a:cubicBezTo>
                      <a:cubicBezTo>
                        <a:pt x="799" y="2741"/>
                        <a:pt x="734" y="2737"/>
                        <a:pt x="669" y="2729"/>
                      </a:cubicBezTo>
                      <a:lnTo>
                        <a:pt x="669" y="2729"/>
                      </a:lnTo>
                      <a:cubicBezTo>
                        <a:pt x="574" y="2713"/>
                        <a:pt x="481" y="2687"/>
                        <a:pt x="390" y="2651"/>
                      </a:cubicBezTo>
                      <a:lnTo>
                        <a:pt x="390" y="2651"/>
                      </a:lnTo>
                      <a:cubicBezTo>
                        <a:pt x="374" y="2644"/>
                        <a:pt x="358" y="2637"/>
                        <a:pt x="343" y="2630"/>
                      </a:cubicBezTo>
                      <a:lnTo>
                        <a:pt x="343" y="2630"/>
                      </a:lnTo>
                      <a:cubicBezTo>
                        <a:pt x="377" y="2425"/>
                        <a:pt x="435" y="2224"/>
                        <a:pt x="517" y="2031"/>
                      </a:cubicBezTo>
                      <a:lnTo>
                        <a:pt x="517" y="2031"/>
                      </a:lnTo>
                      <a:lnTo>
                        <a:pt x="501" y="2069"/>
                      </a:lnTo>
                      <a:cubicBezTo>
                        <a:pt x="598" y="1839"/>
                        <a:pt x="726" y="1622"/>
                        <a:pt x="881" y="1423"/>
                      </a:cubicBezTo>
                      <a:lnTo>
                        <a:pt x="881" y="1423"/>
                      </a:lnTo>
                      <a:lnTo>
                        <a:pt x="854" y="1455"/>
                      </a:lnTo>
                      <a:cubicBezTo>
                        <a:pt x="1017" y="1247"/>
                        <a:pt x="1205" y="1059"/>
                        <a:pt x="1414" y="898"/>
                      </a:cubicBezTo>
                      <a:lnTo>
                        <a:pt x="1414" y="898"/>
                      </a:lnTo>
                      <a:lnTo>
                        <a:pt x="1381" y="922"/>
                      </a:lnTo>
                      <a:cubicBezTo>
                        <a:pt x="1589" y="762"/>
                        <a:pt x="1817" y="629"/>
                        <a:pt x="2060" y="525"/>
                      </a:cubicBezTo>
                      <a:lnTo>
                        <a:pt x="2060" y="525"/>
                      </a:lnTo>
                      <a:cubicBezTo>
                        <a:pt x="2278" y="436"/>
                        <a:pt x="2505" y="374"/>
                        <a:pt x="2738" y="343"/>
                      </a:cubicBezTo>
                      <a:lnTo>
                        <a:pt x="2738" y="343"/>
                      </a:lnTo>
                      <a:lnTo>
                        <a:pt x="2694" y="348"/>
                      </a:lnTo>
                      <a:cubicBezTo>
                        <a:pt x="2810" y="333"/>
                        <a:pt x="2926" y="325"/>
                        <a:pt x="3042" y="325"/>
                      </a:cubicBezTo>
                      <a:cubicBezTo>
                        <a:pt x="3097" y="325"/>
                        <a:pt x="3152" y="327"/>
                        <a:pt x="3207" y="330"/>
                      </a:cubicBezTo>
                      <a:cubicBezTo>
                        <a:pt x="3210" y="330"/>
                        <a:pt x="3213" y="330"/>
                        <a:pt x="3217" y="330"/>
                      </a:cubicBezTo>
                      <a:cubicBezTo>
                        <a:pt x="3299" y="330"/>
                        <a:pt x="3373" y="250"/>
                        <a:pt x="3370" y="169"/>
                      </a:cubicBezTo>
                      <a:cubicBezTo>
                        <a:pt x="3367" y="75"/>
                        <a:pt x="3299" y="13"/>
                        <a:pt x="3207" y="6"/>
                      </a:cubicBezTo>
                      <a:cubicBezTo>
                        <a:pt x="3151" y="2"/>
                        <a:pt x="3094"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9"/>
                <p:cNvSpPr/>
                <p:nvPr/>
              </p:nvSpPr>
              <p:spPr>
                <a:xfrm rot="10800000">
                  <a:off x="352150" y="2593697"/>
                  <a:ext cx="107350" cy="64625"/>
                </a:xfrm>
                <a:custGeom>
                  <a:avLst/>
                  <a:gdLst/>
                  <a:ahLst/>
                  <a:cxnLst/>
                  <a:rect l="l" t="t" r="r" b="b"/>
                  <a:pathLst>
                    <a:path w="4294" h="2585" extrusionOk="0">
                      <a:moveTo>
                        <a:pt x="544" y="1101"/>
                      </a:moveTo>
                      <a:lnTo>
                        <a:pt x="548" y="1111"/>
                      </a:lnTo>
                      <a:cubicBezTo>
                        <a:pt x="547" y="1108"/>
                        <a:pt x="546" y="1104"/>
                        <a:pt x="544" y="1101"/>
                      </a:cubicBezTo>
                      <a:close/>
                      <a:moveTo>
                        <a:pt x="2643" y="2126"/>
                      </a:moveTo>
                      <a:cubicBezTo>
                        <a:pt x="2639" y="2128"/>
                        <a:pt x="2634" y="2130"/>
                        <a:pt x="2630" y="2132"/>
                      </a:cubicBezTo>
                      <a:lnTo>
                        <a:pt x="2630" y="2132"/>
                      </a:lnTo>
                      <a:lnTo>
                        <a:pt x="2643" y="2126"/>
                      </a:lnTo>
                      <a:close/>
                      <a:moveTo>
                        <a:pt x="1496" y="2148"/>
                      </a:moveTo>
                      <a:lnTo>
                        <a:pt x="1502" y="2150"/>
                      </a:lnTo>
                      <a:lnTo>
                        <a:pt x="1502" y="2150"/>
                      </a:lnTo>
                      <a:cubicBezTo>
                        <a:pt x="1500" y="2149"/>
                        <a:pt x="1498" y="2148"/>
                        <a:pt x="1496" y="2148"/>
                      </a:cubicBezTo>
                      <a:close/>
                      <a:moveTo>
                        <a:pt x="1836" y="2247"/>
                      </a:moveTo>
                      <a:lnTo>
                        <a:pt x="1876" y="2253"/>
                      </a:lnTo>
                      <a:cubicBezTo>
                        <a:pt x="1863" y="2251"/>
                        <a:pt x="1849" y="2249"/>
                        <a:pt x="1836" y="2247"/>
                      </a:cubicBezTo>
                      <a:close/>
                      <a:moveTo>
                        <a:pt x="2227" y="2248"/>
                      </a:moveTo>
                      <a:lnTo>
                        <a:pt x="2227" y="2248"/>
                      </a:lnTo>
                      <a:cubicBezTo>
                        <a:pt x="2215" y="2250"/>
                        <a:pt x="2204" y="2251"/>
                        <a:pt x="2192" y="2253"/>
                      </a:cubicBezTo>
                      <a:lnTo>
                        <a:pt x="2227" y="2248"/>
                      </a:lnTo>
                      <a:close/>
                      <a:moveTo>
                        <a:pt x="812" y="0"/>
                      </a:moveTo>
                      <a:cubicBezTo>
                        <a:pt x="596" y="0"/>
                        <a:pt x="380" y="13"/>
                        <a:pt x="165" y="38"/>
                      </a:cubicBezTo>
                      <a:cubicBezTo>
                        <a:pt x="124" y="45"/>
                        <a:pt x="81" y="53"/>
                        <a:pt x="51" y="86"/>
                      </a:cubicBezTo>
                      <a:cubicBezTo>
                        <a:pt x="24" y="117"/>
                        <a:pt x="0" y="158"/>
                        <a:pt x="4" y="201"/>
                      </a:cubicBezTo>
                      <a:cubicBezTo>
                        <a:pt x="27" y="506"/>
                        <a:pt x="86" y="808"/>
                        <a:pt x="195" y="1095"/>
                      </a:cubicBezTo>
                      <a:cubicBezTo>
                        <a:pt x="302" y="1381"/>
                        <a:pt x="440" y="1629"/>
                        <a:pt x="624" y="1861"/>
                      </a:cubicBezTo>
                      <a:cubicBezTo>
                        <a:pt x="787" y="2065"/>
                        <a:pt x="988" y="2243"/>
                        <a:pt x="1215" y="2370"/>
                      </a:cubicBezTo>
                      <a:cubicBezTo>
                        <a:pt x="1443" y="2496"/>
                        <a:pt x="1708" y="2574"/>
                        <a:pt x="1975" y="2584"/>
                      </a:cubicBezTo>
                      <a:cubicBezTo>
                        <a:pt x="1995" y="2584"/>
                        <a:pt x="2015" y="2585"/>
                        <a:pt x="2036" y="2585"/>
                      </a:cubicBezTo>
                      <a:cubicBezTo>
                        <a:pt x="2306" y="2585"/>
                        <a:pt x="2571" y="2514"/>
                        <a:pt x="2816" y="2403"/>
                      </a:cubicBezTo>
                      <a:cubicBezTo>
                        <a:pt x="2850" y="2388"/>
                        <a:pt x="2885" y="2371"/>
                        <a:pt x="2918" y="2353"/>
                      </a:cubicBezTo>
                      <a:cubicBezTo>
                        <a:pt x="2993" y="2314"/>
                        <a:pt x="3021" y="2202"/>
                        <a:pt x="2975" y="2131"/>
                      </a:cubicBezTo>
                      <a:cubicBezTo>
                        <a:pt x="2942" y="2080"/>
                        <a:pt x="2891" y="2052"/>
                        <a:pt x="2836" y="2052"/>
                      </a:cubicBezTo>
                      <a:cubicBezTo>
                        <a:pt x="2808" y="2052"/>
                        <a:pt x="2780" y="2059"/>
                        <a:pt x="2753" y="2074"/>
                      </a:cubicBezTo>
                      <a:cubicBezTo>
                        <a:pt x="2708" y="2096"/>
                        <a:pt x="2663" y="2117"/>
                        <a:pt x="2617" y="2137"/>
                      </a:cubicBezTo>
                      <a:lnTo>
                        <a:pt x="2617" y="2137"/>
                      </a:lnTo>
                      <a:cubicBezTo>
                        <a:pt x="2493" y="2187"/>
                        <a:pt x="2365" y="2225"/>
                        <a:pt x="2232" y="2247"/>
                      </a:cubicBezTo>
                      <a:lnTo>
                        <a:pt x="2232" y="2247"/>
                      </a:lnTo>
                      <a:cubicBezTo>
                        <a:pt x="2166" y="2256"/>
                        <a:pt x="2100" y="2260"/>
                        <a:pt x="2034" y="2260"/>
                      </a:cubicBezTo>
                      <a:cubicBezTo>
                        <a:pt x="1967" y="2260"/>
                        <a:pt x="1901" y="2255"/>
                        <a:pt x="1834" y="2246"/>
                      </a:cubicBezTo>
                      <a:lnTo>
                        <a:pt x="1834" y="2246"/>
                      </a:lnTo>
                      <a:cubicBezTo>
                        <a:pt x="1728" y="2228"/>
                        <a:pt x="1622" y="2198"/>
                        <a:pt x="1521" y="2158"/>
                      </a:cubicBezTo>
                      <a:lnTo>
                        <a:pt x="1521" y="2158"/>
                      </a:lnTo>
                      <a:cubicBezTo>
                        <a:pt x="1395" y="2103"/>
                        <a:pt x="1275" y="2032"/>
                        <a:pt x="1165" y="1947"/>
                      </a:cubicBezTo>
                      <a:lnTo>
                        <a:pt x="1165" y="1947"/>
                      </a:lnTo>
                      <a:lnTo>
                        <a:pt x="1198" y="1973"/>
                      </a:lnTo>
                      <a:cubicBezTo>
                        <a:pt x="1062" y="1868"/>
                        <a:pt x="940" y="1743"/>
                        <a:pt x="835" y="1606"/>
                      </a:cubicBezTo>
                      <a:lnTo>
                        <a:pt x="835" y="1606"/>
                      </a:lnTo>
                      <a:lnTo>
                        <a:pt x="859" y="1639"/>
                      </a:lnTo>
                      <a:cubicBezTo>
                        <a:pt x="729" y="1468"/>
                        <a:pt x="622" y="1282"/>
                        <a:pt x="537" y="1084"/>
                      </a:cubicBezTo>
                      <a:lnTo>
                        <a:pt x="537" y="1084"/>
                      </a:lnTo>
                      <a:cubicBezTo>
                        <a:pt x="441" y="848"/>
                        <a:pt x="378" y="599"/>
                        <a:pt x="343" y="348"/>
                      </a:cubicBezTo>
                      <a:lnTo>
                        <a:pt x="343" y="348"/>
                      </a:lnTo>
                      <a:lnTo>
                        <a:pt x="348" y="392"/>
                      </a:lnTo>
                      <a:cubicBezTo>
                        <a:pt x="346" y="377"/>
                        <a:pt x="344" y="361"/>
                        <a:pt x="342" y="346"/>
                      </a:cubicBezTo>
                      <a:lnTo>
                        <a:pt x="342" y="346"/>
                      </a:lnTo>
                      <a:cubicBezTo>
                        <a:pt x="499" y="332"/>
                        <a:pt x="656" y="326"/>
                        <a:pt x="814" y="326"/>
                      </a:cubicBezTo>
                      <a:cubicBezTo>
                        <a:pt x="958" y="326"/>
                        <a:pt x="1103" y="331"/>
                        <a:pt x="1248" y="343"/>
                      </a:cubicBezTo>
                      <a:cubicBezTo>
                        <a:pt x="1351" y="351"/>
                        <a:pt x="1453" y="361"/>
                        <a:pt x="1555" y="376"/>
                      </a:cubicBezTo>
                      <a:lnTo>
                        <a:pt x="1513" y="369"/>
                      </a:lnTo>
                      <a:lnTo>
                        <a:pt x="1513" y="369"/>
                      </a:lnTo>
                      <a:cubicBezTo>
                        <a:pt x="1901" y="422"/>
                        <a:pt x="2283" y="514"/>
                        <a:pt x="2653" y="645"/>
                      </a:cubicBezTo>
                      <a:cubicBezTo>
                        <a:pt x="2756" y="682"/>
                        <a:pt x="2858" y="721"/>
                        <a:pt x="2960" y="764"/>
                      </a:cubicBezTo>
                      <a:lnTo>
                        <a:pt x="2923" y="747"/>
                      </a:lnTo>
                      <a:lnTo>
                        <a:pt x="2923" y="747"/>
                      </a:lnTo>
                      <a:cubicBezTo>
                        <a:pt x="3230" y="879"/>
                        <a:pt x="3528" y="1037"/>
                        <a:pt x="3809" y="1221"/>
                      </a:cubicBezTo>
                      <a:cubicBezTo>
                        <a:pt x="3888" y="1274"/>
                        <a:pt x="3966" y="1327"/>
                        <a:pt x="4041" y="1384"/>
                      </a:cubicBezTo>
                      <a:cubicBezTo>
                        <a:pt x="4063" y="1399"/>
                        <a:pt x="4094" y="1406"/>
                        <a:pt x="4124" y="1406"/>
                      </a:cubicBezTo>
                      <a:cubicBezTo>
                        <a:pt x="4139" y="1406"/>
                        <a:pt x="4154" y="1404"/>
                        <a:pt x="4166" y="1401"/>
                      </a:cubicBezTo>
                      <a:cubicBezTo>
                        <a:pt x="4204" y="1391"/>
                        <a:pt x="4245" y="1361"/>
                        <a:pt x="4264" y="1325"/>
                      </a:cubicBezTo>
                      <a:cubicBezTo>
                        <a:pt x="4283" y="1287"/>
                        <a:pt x="4293" y="1243"/>
                        <a:pt x="4280" y="1200"/>
                      </a:cubicBezTo>
                      <a:cubicBezTo>
                        <a:pt x="4267" y="1159"/>
                        <a:pt x="4242" y="1129"/>
                        <a:pt x="4206" y="1103"/>
                      </a:cubicBezTo>
                      <a:cubicBezTo>
                        <a:pt x="3755" y="772"/>
                        <a:pt x="3253" y="512"/>
                        <a:pt x="2727" y="328"/>
                      </a:cubicBezTo>
                      <a:cubicBezTo>
                        <a:pt x="2199" y="142"/>
                        <a:pt x="1643" y="35"/>
                        <a:pt x="1085" y="7"/>
                      </a:cubicBezTo>
                      <a:cubicBezTo>
                        <a:pt x="994" y="3"/>
                        <a:pt x="903"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9"/>
                <p:cNvSpPr/>
                <p:nvPr/>
              </p:nvSpPr>
              <p:spPr>
                <a:xfrm rot="10800000">
                  <a:off x="477175" y="2388372"/>
                  <a:ext cx="56025" cy="109875"/>
                </a:xfrm>
                <a:custGeom>
                  <a:avLst/>
                  <a:gdLst/>
                  <a:ahLst/>
                  <a:cxnLst/>
                  <a:rect l="l" t="t" r="r" b="b"/>
                  <a:pathLst>
                    <a:path w="2241" h="4395" extrusionOk="0">
                      <a:moveTo>
                        <a:pt x="1689" y="0"/>
                      </a:moveTo>
                      <a:cubicBezTo>
                        <a:pt x="1663" y="0"/>
                        <a:pt x="1636" y="7"/>
                        <a:pt x="1612" y="24"/>
                      </a:cubicBezTo>
                      <a:cubicBezTo>
                        <a:pt x="1356" y="202"/>
                        <a:pt x="1121" y="411"/>
                        <a:pt x="920" y="649"/>
                      </a:cubicBezTo>
                      <a:cubicBezTo>
                        <a:pt x="719" y="890"/>
                        <a:pt x="546" y="1151"/>
                        <a:pt x="410" y="1432"/>
                      </a:cubicBezTo>
                      <a:cubicBezTo>
                        <a:pt x="273" y="1712"/>
                        <a:pt x="166" y="2010"/>
                        <a:pt x="99" y="2316"/>
                      </a:cubicBezTo>
                      <a:cubicBezTo>
                        <a:pt x="31" y="2620"/>
                        <a:pt x="0" y="2936"/>
                        <a:pt x="8" y="3247"/>
                      </a:cubicBezTo>
                      <a:cubicBezTo>
                        <a:pt x="17" y="3558"/>
                        <a:pt x="64" y="3871"/>
                        <a:pt x="155" y="4169"/>
                      </a:cubicBezTo>
                      <a:cubicBezTo>
                        <a:pt x="165" y="4205"/>
                        <a:pt x="176" y="4239"/>
                        <a:pt x="189" y="4276"/>
                      </a:cubicBezTo>
                      <a:cubicBezTo>
                        <a:pt x="206" y="4325"/>
                        <a:pt x="235" y="4361"/>
                        <a:pt x="283" y="4381"/>
                      </a:cubicBezTo>
                      <a:cubicBezTo>
                        <a:pt x="304" y="4389"/>
                        <a:pt x="328" y="4395"/>
                        <a:pt x="353" y="4395"/>
                      </a:cubicBezTo>
                      <a:cubicBezTo>
                        <a:pt x="380" y="4395"/>
                        <a:pt x="406" y="4388"/>
                        <a:pt x="428" y="4373"/>
                      </a:cubicBezTo>
                      <a:cubicBezTo>
                        <a:pt x="671" y="4197"/>
                        <a:pt x="897" y="3998"/>
                        <a:pt x="1099" y="3774"/>
                      </a:cubicBezTo>
                      <a:cubicBezTo>
                        <a:pt x="1300" y="3548"/>
                        <a:pt x="1479" y="3303"/>
                        <a:pt x="1631" y="3042"/>
                      </a:cubicBezTo>
                      <a:cubicBezTo>
                        <a:pt x="1782" y="2782"/>
                        <a:pt x="1905" y="2504"/>
                        <a:pt x="2002" y="2219"/>
                      </a:cubicBezTo>
                      <a:cubicBezTo>
                        <a:pt x="2098" y="1934"/>
                        <a:pt x="2164" y="1635"/>
                        <a:pt x="2200" y="1335"/>
                      </a:cubicBezTo>
                      <a:cubicBezTo>
                        <a:pt x="2236" y="1047"/>
                        <a:pt x="2241" y="756"/>
                        <a:pt x="2213" y="468"/>
                      </a:cubicBezTo>
                      <a:cubicBezTo>
                        <a:pt x="2210" y="432"/>
                        <a:pt x="2205" y="396"/>
                        <a:pt x="2202" y="360"/>
                      </a:cubicBezTo>
                      <a:cubicBezTo>
                        <a:pt x="2195" y="315"/>
                        <a:pt x="2187" y="279"/>
                        <a:pt x="2154" y="246"/>
                      </a:cubicBezTo>
                      <a:cubicBezTo>
                        <a:pt x="2127" y="218"/>
                        <a:pt x="2082" y="198"/>
                        <a:pt x="2043" y="198"/>
                      </a:cubicBezTo>
                      <a:cubicBezTo>
                        <a:pt x="2042" y="198"/>
                        <a:pt x="2040" y="198"/>
                        <a:pt x="2039" y="198"/>
                      </a:cubicBezTo>
                      <a:cubicBezTo>
                        <a:pt x="1997" y="200"/>
                        <a:pt x="1953" y="213"/>
                        <a:pt x="1923" y="246"/>
                      </a:cubicBezTo>
                      <a:cubicBezTo>
                        <a:pt x="1895" y="274"/>
                        <a:pt x="1871" y="319"/>
                        <a:pt x="1876" y="360"/>
                      </a:cubicBezTo>
                      <a:cubicBezTo>
                        <a:pt x="1909" y="623"/>
                        <a:pt x="1914" y="890"/>
                        <a:pt x="1894" y="1153"/>
                      </a:cubicBezTo>
                      <a:cubicBezTo>
                        <a:pt x="1887" y="1230"/>
                        <a:pt x="1879" y="1306"/>
                        <a:pt x="1869" y="1381"/>
                      </a:cubicBezTo>
                      <a:lnTo>
                        <a:pt x="1874" y="1337"/>
                      </a:lnTo>
                      <a:lnTo>
                        <a:pt x="1874" y="1337"/>
                      </a:lnTo>
                      <a:cubicBezTo>
                        <a:pt x="1836" y="1628"/>
                        <a:pt x="1765" y="1915"/>
                        <a:pt x="1668" y="2191"/>
                      </a:cubicBezTo>
                      <a:cubicBezTo>
                        <a:pt x="1640" y="2270"/>
                        <a:pt x="1609" y="2349"/>
                        <a:pt x="1576" y="2426"/>
                      </a:cubicBezTo>
                      <a:lnTo>
                        <a:pt x="1593" y="2388"/>
                      </a:lnTo>
                      <a:lnTo>
                        <a:pt x="1593" y="2388"/>
                      </a:lnTo>
                      <a:cubicBezTo>
                        <a:pt x="1481" y="2653"/>
                        <a:pt x="1343" y="2908"/>
                        <a:pt x="1180" y="3147"/>
                      </a:cubicBezTo>
                      <a:cubicBezTo>
                        <a:pt x="1134" y="3214"/>
                        <a:pt x="1086" y="3280"/>
                        <a:pt x="1037" y="3344"/>
                      </a:cubicBezTo>
                      <a:lnTo>
                        <a:pt x="1061" y="3311"/>
                      </a:lnTo>
                      <a:lnTo>
                        <a:pt x="1061" y="3311"/>
                      </a:lnTo>
                      <a:cubicBezTo>
                        <a:pt x="898" y="3522"/>
                        <a:pt x="716" y="3718"/>
                        <a:pt x="513" y="3894"/>
                      </a:cubicBezTo>
                      <a:cubicBezTo>
                        <a:pt x="487" y="3916"/>
                        <a:pt x="461" y="3939"/>
                        <a:pt x="434" y="3961"/>
                      </a:cubicBezTo>
                      <a:lnTo>
                        <a:pt x="434" y="3961"/>
                      </a:lnTo>
                      <a:cubicBezTo>
                        <a:pt x="400" y="3831"/>
                        <a:pt x="375" y="3700"/>
                        <a:pt x="357" y="3566"/>
                      </a:cubicBezTo>
                      <a:lnTo>
                        <a:pt x="357" y="3566"/>
                      </a:lnTo>
                      <a:lnTo>
                        <a:pt x="362" y="3609"/>
                      </a:lnTo>
                      <a:cubicBezTo>
                        <a:pt x="331" y="3367"/>
                        <a:pt x="324" y="3122"/>
                        <a:pt x="342" y="2877"/>
                      </a:cubicBezTo>
                      <a:cubicBezTo>
                        <a:pt x="347" y="2808"/>
                        <a:pt x="355" y="2737"/>
                        <a:pt x="364" y="2668"/>
                      </a:cubicBezTo>
                      <a:lnTo>
                        <a:pt x="364" y="2668"/>
                      </a:lnTo>
                      <a:lnTo>
                        <a:pt x="359" y="2711"/>
                      </a:lnTo>
                      <a:cubicBezTo>
                        <a:pt x="393" y="2451"/>
                        <a:pt x="454" y="2196"/>
                        <a:pt x="541" y="1951"/>
                      </a:cubicBezTo>
                      <a:cubicBezTo>
                        <a:pt x="566" y="1880"/>
                        <a:pt x="594" y="1811"/>
                        <a:pt x="622" y="1743"/>
                      </a:cubicBezTo>
                      <a:lnTo>
                        <a:pt x="622" y="1743"/>
                      </a:lnTo>
                      <a:lnTo>
                        <a:pt x="606" y="1781"/>
                      </a:lnTo>
                      <a:cubicBezTo>
                        <a:pt x="703" y="1554"/>
                        <a:pt x="821" y="1335"/>
                        <a:pt x="961" y="1130"/>
                      </a:cubicBezTo>
                      <a:cubicBezTo>
                        <a:pt x="1000" y="1072"/>
                        <a:pt x="1042" y="1016"/>
                        <a:pt x="1084" y="960"/>
                      </a:cubicBezTo>
                      <a:lnTo>
                        <a:pt x="1084" y="960"/>
                      </a:lnTo>
                      <a:lnTo>
                        <a:pt x="1060" y="993"/>
                      </a:lnTo>
                      <a:cubicBezTo>
                        <a:pt x="1236" y="764"/>
                        <a:pt x="1440" y="559"/>
                        <a:pt x="1668" y="383"/>
                      </a:cubicBezTo>
                      <a:lnTo>
                        <a:pt x="1668" y="383"/>
                      </a:lnTo>
                      <a:lnTo>
                        <a:pt x="1636" y="407"/>
                      </a:lnTo>
                      <a:cubicBezTo>
                        <a:pt x="1682" y="371"/>
                        <a:pt x="1729" y="337"/>
                        <a:pt x="1777" y="304"/>
                      </a:cubicBezTo>
                      <a:cubicBezTo>
                        <a:pt x="1812" y="281"/>
                        <a:pt x="1840" y="249"/>
                        <a:pt x="1851" y="207"/>
                      </a:cubicBezTo>
                      <a:cubicBezTo>
                        <a:pt x="1863" y="169"/>
                        <a:pt x="1858" y="116"/>
                        <a:pt x="1835" y="82"/>
                      </a:cubicBezTo>
                      <a:cubicBezTo>
                        <a:pt x="1804" y="34"/>
                        <a:pt x="1747"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9"/>
                <p:cNvSpPr/>
                <p:nvPr/>
              </p:nvSpPr>
              <p:spPr>
                <a:xfrm rot="10800000">
                  <a:off x="574975" y="2419322"/>
                  <a:ext cx="59500" cy="60650"/>
                </a:xfrm>
                <a:custGeom>
                  <a:avLst/>
                  <a:gdLst/>
                  <a:ahLst/>
                  <a:cxnLst/>
                  <a:rect l="l" t="t" r="r" b="b"/>
                  <a:pathLst>
                    <a:path w="2380" h="2426" extrusionOk="0">
                      <a:moveTo>
                        <a:pt x="1522" y="328"/>
                      </a:moveTo>
                      <a:lnTo>
                        <a:pt x="1522" y="328"/>
                      </a:lnTo>
                      <a:cubicBezTo>
                        <a:pt x="1525" y="328"/>
                        <a:pt x="1527" y="329"/>
                        <a:pt x="1530" y="329"/>
                      </a:cubicBezTo>
                      <a:lnTo>
                        <a:pt x="1530" y="329"/>
                      </a:lnTo>
                      <a:lnTo>
                        <a:pt x="1522" y="328"/>
                      </a:lnTo>
                      <a:close/>
                      <a:moveTo>
                        <a:pt x="701" y="565"/>
                      </a:moveTo>
                      <a:lnTo>
                        <a:pt x="670" y="590"/>
                      </a:lnTo>
                      <a:lnTo>
                        <a:pt x="670" y="590"/>
                      </a:lnTo>
                      <a:cubicBezTo>
                        <a:pt x="680" y="581"/>
                        <a:pt x="691" y="573"/>
                        <a:pt x="701" y="565"/>
                      </a:cubicBezTo>
                      <a:close/>
                      <a:moveTo>
                        <a:pt x="505" y="754"/>
                      </a:moveTo>
                      <a:lnTo>
                        <a:pt x="484" y="780"/>
                      </a:lnTo>
                      <a:cubicBezTo>
                        <a:pt x="491" y="772"/>
                        <a:pt x="498" y="763"/>
                        <a:pt x="505" y="754"/>
                      </a:cubicBezTo>
                      <a:close/>
                      <a:moveTo>
                        <a:pt x="397" y="929"/>
                      </a:moveTo>
                      <a:lnTo>
                        <a:pt x="394" y="936"/>
                      </a:lnTo>
                      <a:lnTo>
                        <a:pt x="394" y="936"/>
                      </a:lnTo>
                      <a:cubicBezTo>
                        <a:pt x="395" y="934"/>
                        <a:pt x="396" y="931"/>
                        <a:pt x="397" y="929"/>
                      </a:cubicBezTo>
                      <a:close/>
                      <a:moveTo>
                        <a:pt x="335" y="1145"/>
                      </a:moveTo>
                      <a:lnTo>
                        <a:pt x="333" y="1161"/>
                      </a:lnTo>
                      <a:cubicBezTo>
                        <a:pt x="333" y="1155"/>
                        <a:pt x="334" y="1150"/>
                        <a:pt x="335" y="1145"/>
                      </a:cubicBezTo>
                      <a:close/>
                      <a:moveTo>
                        <a:pt x="333" y="1307"/>
                      </a:moveTo>
                      <a:lnTo>
                        <a:pt x="334" y="1317"/>
                      </a:lnTo>
                      <a:lnTo>
                        <a:pt x="334" y="1317"/>
                      </a:lnTo>
                      <a:cubicBezTo>
                        <a:pt x="334" y="1314"/>
                        <a:pt x="333" y="1310"/>
                        <a:pt x="333" y="1307"/>
                      </a:cubicBezTo>
                      <a:close/>
                      <a:moveTo>
                        <a:pt x="474" y="1669"/>
                      </a:moveTo>
                      <a:lnTo>
                        <a:pt x="491" y="1691"/>
                      </a:lnTo>
                      <a:lnTo>
                        <a:pt x="491" y="1691"/>
                      </a:lnTo>
                      <a:cubicBezTo>
                        <a:pt x="486" y="1683"/>
                        <a:pt x="480" y="1676"/>
                        <a:pt x="474" y="1669"/>
                      </a:cubicBezTo>
                      <a:close/>
                      <a:moveTo>
                        <a:pt x="2073" y="1792"/>
                      </a:moveTo>
                      <a:lnTo>
                        <a:pt x="2073" y="1792"/>
                      </a:lnTo>
                      <a:cubicBezTo>
                        <a:pt x="2067" y="1802"/>
                        <a:pt x="2060" y="1810"/>
                        <a:pt x="2054" y="1819"/>
                      </a:cubicBezTo>
                      <a:lnTo>
                        <a:pt x="2073" y="1792"/>
                      </a:lnTo>
                      <a:close/>
                      <a:moveTo>
                        <a:pt x="642" y="1843"/>
                      </a:moveTo>
                      <a:lnTo>
                        <a:pt x="655" y="1853"/>
                      </a:lnTo>
                      <a:lnTo>
                        <a:pt x="655" y="1853"/>
                      </a:lnTo>
                      <a:cubicBezTo>
                        <a:pt x="650" y="1850"/>
                        <a:pt x="646" y="1847"/>
                        <a:pt x="642" y="1843"/>
                      </a:cubicBezTo>
                      <a:close/>
                      <a:moveTo>
                        <a:pt x="1953" y="1919"/>
                      </a:moveTo>
                      <a:lnTo>
                        <a:pt x="1953" y="1919"/>
                      </a:lnTo>
                      <a:cubicBezTo>
                        <a:pt x="1949" y="1922"/>
                        <a:pt x="1944" y="1926"/>
                        <a:pt x="1940" y="1929"/>
                      </a:cubicBezTo>
                      <a:lnTo>
                        <a:pt x="1940" y="1929"/>
                      </a:lnTo>
                      <a:lnTo>
                        <a:pt x="1953" y="1919"/>
                      </a:lnTo>
                      <a:close/>
                      <a:moveTo>
                        <a:pt x="920" y="2007"/>
                      </a:moveTo>
                      <a:lnTo>
                        <a:pt x="933" y="2013"/>
                      </a:lnTo>
                      <a:cubicBezTo>
                        <a:pt x="929" y="2011"/>
                        <a:pt x="924" y="2009"/>
                        <a:pt x="920" y="2007"/>
                      </a:cubicBezTo>
                      <a:close/>
                      <a:moveTo>
                        <a:pt x="1233" y="2092"/>
                      </a:moveTo>
                      <a:lnTo>
                        <a:pt x="1254" y="2095"/>
                      </a:lnTo>
                      <a:cubicBezTo>
                        <a:pt x="1247" y="2094"/>
                        <a:pt x="1240" y="2093"/>
                        <a:pt x="1233" y="2092"/>
                      </a:cubicBezTo>
                      <a:close/>
                      <a:moveTo>
                        <a:pt x="1541" y="2092"/>
                      </a:moveTo>
                      <a:cubicBezTo>
                        <a:pt x="1531" y="2094"/>
                        <a:pt x="1521" y="2095"/>
                        <a:pt x="1511" y="2097"/>
                      </a:cubicBezTo>
                      <a:lnTo>
                        <a:pt x="1541" y="2092"/>
                      </a:lnTo>
                      <a:close/>
                      <a:moveTo>
                        <a:pt x="1420" y="0"/>
                      </a:moveTo>
                      <a:cubicBezTo>
                        <a:pt x="1321" y="0"/>
                        <a:pt x="1222" y="11"/>
                        <a:pt x="1126" y="30"/>
                      </a:cubicBezTo>
                      <a:cubicBezTo>
                        <a:pt x="739" y="106"/>
                        <a:pt x="367" y="341"/>
                        <a:pt x="163" y="682"/>
                      </a:cubicBezTo>
                      <a:cubicBezTo>
                        <a:pt x="58" y="854"/>
                        <a:pt x="0" y="1059"/>
                        <a:pt x="7" y="1263"/>
                      </a:cubicBezTo>
                      <a:cubicBezTo>
                        <a:pt x="13" y="1465"/>
                        <a:pt x="74" y="1656"/>
                        <a:pt x="186" y="1820"/>
                      </a:cubicBezTo>
                      <a:cubicBezTo>
                        <a:pt x="403" y="2141"/>
                        <a:pt x="770" y="2350"/>
                        <a:pt x="1152" y="2406"/>
                      </a:cubicBezTo>
                      <a:cubicBezTo>
                        <a:pt x="1235" y="2418"/>
                        <a:pt x="1317" y="2425"/>
                        <a:pt x="1399" y="2425"/>
                      </a:cubicBezTo>
                      <a:cubicBezTo>
                        <a:pt x="1516" y="2425"/>
                        <a:pt x="1631" y="2411"/>
                        <a:pt x="1746" y="2380"/>
                      </a:cubicBezTo>
                      <a:cubicBezTo>
                        <a:pt x="1940" y="2327"/>
                        <a:pt x="2113" y="2228"/>
                        <a:pt x="2249" y="2087"/>
                      </a:cubicBezTo>
                      <a:cubicBezTo>
                        <a:pt x="2287" y="2046"/>
                        <a:pt x="2322" y="2001"/>
                        <a:pt x="2353" y="1957"/>
                      </a:cubicBezTo>
                      <a:cubicBezTo>
                        <a:pt x="2376" y="1924"/>
                        <a:pt x="2379" y="1868"/>
                        <a:pt x="2370" y="1832"/>
                      </a:cubicBezTo>
                      <a:cubicBezTo>
                        <a:pt x="2360" y="1794"/>
                        <a:pt x="2330" y="1753"/>
                        <a:pt x="2295" y="1735"/>
                      </a:cubicBezTo>
                      <a:cubicBezTo>
                        <a:pt x="2270" y="1721"/>
                        <a:pt x="2240" y="1712"/>
                        <a:pt x="2210" y="1712"/>
                      </a:cubicBezTo>
                      <a:cubicBezTo>
                        <a:pt x="2197" y="1712"/>
                        <a:pt x="2183" y="1714"/>
                        <a:pt x="2170" y="1718"/>
                      </a:cubicBezTo>
                      <a:cubicBezTo>
                        <a:pt x="2130" y="1731"/>
                        <a:pt x="2102" y="1754"/>
                        <a:pt x="2077" y="1787"/>
                      </a:cubicBezTo>
                      <a:lnTo>
                        <a:pt x="2077" y="1787"/>
                      </a:lnTo>
                      <a:cubicBezTo>
                        <a:pt x="2034" y="1842"/>
                        <a:pt x="1986" y="1893"/>
                        <a:pt x="1931" y="1935"/>
                      </a:cubicBezTo>
                      <a:lnTo>
                        <a:pt x="1931" y="1935"/>
                      </a:lnTo>
                      <a:cubicBezTo>
                        <a:pt x="1881" y="1972"/>
                        <a:pt x="1826" y="2004"/>
                        <a:pt x="1767" y="2030"/>
                      </a:cubicBezTo>
                      <a:lnTo>
                        <a:pt x="1767" y="2030"/>
                      </a:lnTo>
                      <a:cubicBezTo>
                        <a:pt x="1697" y="2058"/>
                        <a:pt x="1623" y="2078"/>
                        <a:pt x="1549" y="2091"/>
                      </a:cubicBezTo>
                      <a:lnTo>
                        <a:pt x="1549" y="2091"/>
                      </a:lnTo>
                      <a:cubicBezTo>
                        <a:pt x="1497" y="2097"/>
                        <a:pt x="1444" y="2100"/>
                        <a:pt x="1392" y="2100"/>
                      </a:cubicBezTo>
                      <a:cubicBezTo>
                        <a:pt x="1334" y="2100"/>
                        <a:pt x="1276" y="2097"/>
                        <a:pt x="1218" y="2089"/>
                      </a:cubicBezTo>
                      <a:lnTo>
                        <a:pt x="1218" y="2089"/>
                      </a:lnTo>
                      <a:cubicBezTo>
                        <a:pt x="1110" y="2071"/>
                        <a:pt x="1005" y="2041"/>
                        <a:pt x="904" y="2000"/>
                      </a:cubicBezTo>
                      <a:lnTo>
                        <a:pt x="904" y="2000"/>
                      </a:lnTo>
                      <a:cubicBezTo>
                        <a:pt x="821" y="1962"/>
                        <a:pt x="741" y="1916"/>
                        <a:pt x="668" y="1862"/>
                      </a:cubicBezTo>
                      <a:lnTo>
                        <a:pt x="668" y="1862"/>
                      </a:lnTo>
                      <a:cubicBezTo>
                        <a:pt x="606" y="1814"/>
                        <a:pt x="547" y="1758"/>
                        <a:pt x="497" y="1697"/>
                      </a:cubicBezTo>
                      <a:lnTo>
                        <a:pt x="497" y="1697"/>
                      </a:lnTo>
                      <a:cubicBezTo>
                        <a:pt x="453" y="1639"/>
                        <a:pt x="415" y="1576"/>
                        <a:pt x="385" y="1509"/>
                      </a:cubicBezTo>
                      <a:lnTo>
                        <a:pt x="385" y="1509"/>
                      </a:lnTo>
                      <a:cubicBezTo>
                        <a:pt x="364" y="1453"/>
                        <a:pt x="348" y="1397"/>
                        <a:pt x="338" y="1339"/>
                      </a:cubicBezTo>
                      <a:lnTo>
                        <a:pt x="338" y="1339"/>
                      </a:lnTo>
                      <a:cubicBezTo>
                        <a:pt x="330" y="1268"/>
                        <a:pt x="330" y="1198"/>
                        <a:pt x="338" y="1128"/>
                      </a:cubicBezTo>
                      <a:lnTo>
                        <a:pt x="338" y="1128"/>
                      </a:lnTo>
                      <a:cubicBezTo>
                        <a:pt x="349" y="1069"/>
                        <a:pt x="365" y="1011"/>
                        <a:pt x="386" y="955"/>
                      </a:cubicBezTo>
                      <a:lnTo>
                        <a:pt x="386" y="955"/>
                      </a:lnTo>
                      <a:cubicBezTo>
                        <a:pt x="419" y="882"/>
                        <a:pt x="459" y="814"/>
                        <a:pt x="508" y="751"/>
                      </a:cubicBezTo>
                      <a:lnTo>
                        <a:pt x="508" y="751"/>
                      </a:lnTo>
                      <a:cubicBezTo>
                        <a:pt x="556" y="693"/>
                        <a:pt x="611" y="639"/>
                        <a:pt x="669" y="590"/>
                      </a:cubicBezTo>
                      <a:lnTo>
                        <a:pt x="669" y="590"/>
                      </a:lnTo>
                      <a:cubicBezTo>
                        <a:pt x="759" y="521"/>
                        <a:pt x="857" y="463"/>
                        <a:pt x="962" y="416"/>
                      </a:cubicBezTo>
                      <a:lnTo>
                        <a:pt x="962" y="416"/>
                      </a:lnTo>
                      <a:cubicBezTo>
                        <a:pt x="1067" y="375"/>
                        <a:pt x="1176" y="345"/>
                        <a:pt x="1289" y="330"/>
                      </a:cubicBezTo>
                      <a:lnTo>
                        <a:pt x="1289" y="330"/>
                      </a:lnTo>
                      <a:lnTo>
                        <a:pt x="1246" y="336"/>
                      </a:lnTo>
                      <a:cubicBezTo>
                        <a:pt x="1301" y="328"/>
                        <a:pt x="1358" y="324"/>
                        <a:pt x="1414" y="324"/>
                      </a:cubicBezTo>
                      <a:cubicBezTo>
                        <a:pt x="1460" y="324"/>
                        <a:pt x="1506" y="327"/>
                        <a:pt x="1552" y="333"/>
                      </a:cubicBezTo>
                      <a:lnTo>
                        <a:pt x="1552" y="333"/>
                      </a:lnTo>
                      <a:cubicBezTo>
                        <a:pt x="1624" y="345"/>
                        <a:pt x="1693" y="364"/>
                        <a:pt x="1760" y="390"/>
                      </a:cubicBezTo>
                      <a:lnTo>
                        <a:pt x="1760" y="390"/>
                      </a:lnTo>
                      <a:cubicBezTo>
                        <a:pt x="1818" y="417"/>
                        <a:pt x="1872" y="448"/>
                        <a:pt x="1923" y="486"/>
                      </a:cubicBezTo>
                      <a:lnTo>
                        <a:pt x="1923" y="486"/>
                      </a:lnTo>
                      <a:cubicBezTo>
                        <a:pt x="1956" y="514"/>
                        <a:pt x="1987" y="544"/>
                        <a:pt x="2016" y="576"/>
                      </a:cubicBezTo>
                      <a:cubicBezTo>
                        <a:pt x="2045" y="608"/>
                        <a:pt x="2088" y="623"/>
                        <a:pt x="2131" y="623"/>
                      </a:cubicBezTo>
                      <a:cubicBezTo>
                        <a:pt x="2174" y="623"/>
                        <a:pt x="2217" y="608"/>
                        <a:pt x="2246" y="576"/>
                      </a:cubicBezTo>
                      <a:cubicBezTo>
                        <a:pt x="2309" y="509"/>
                        <a:pt x="2307" y="414"/>
                        <a:pt x="2246" y="346"/>
                      </a:cubicBezTo>
                      <a:cubicBezTo>
                        <a:pt x="2110" y="196"/>
                        <a:pt x="1925" y="89"/>
                        <a:pt x="1729" y="38"/>
                      </a:cubicBezTo>
                      <a:cubicBezTo>
                        <a:pt x="1628" y="12"/>
                        <a:pt x="1524"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29"/>
              <p:cNvSpPr/>
              <p:nvPr/>
            </p:nvSpPr>
            <p:spPr>
              <a:xfrm rot="10800000">
                <a:off x="96175" y="2762572"/>
                <a:ext cx="103975" cy="73400"/>
              </a:xfrm>
              <a:custGeom>
                <a:avLst/>
                <a:gdLst/>
                <a:ahLst/>
                <a:cxnLst/>
                <a:rect l="l" t="t" r="r" b="b"/>
                <a:pathLst>
                  <a:path w="4159" h="2936" extrusionOk="0">
                    <a:moveTo>
                      <a:pt x="3010" y="481"/>
                    </a:moveTo>
                    <a:cubicBezTo>
                      <a:pt x="3021" y="486"/>
                      <a:pt x="3033" y="491"/>
                      <a:pt x="3044" y="496"/>
                    </a:cubicBezTo>
                    <a:lnTo>
                      <a:pt x="3044" y="496"/>
                    </a:lnTo>
                    <a:lnTo>
                      <a:pt x="3010" y="481"/>
                    </a:lnTo>
                    <a:close/>
                    <a:moveTo>
                      <a:pt x="1130" y="677"/>
                    </a:moveTo>
                    <a:cubicBezTo>
                      <a:pt x="1124" y="682"/>
                      <a:pt x="1117" y="686"/>
                      <a:pt x="1111" y="691"/>
                    </a:cubicBezTo>
                    <a:lnTo>
                      <a:pt x="1130" y="677"/>
                    </a:lnTo>
                    <a:close/>
                    <a:moveTo>
                      <a:pt x="3437" y="722"/>
                    </a:moveTo>
                    <a:cubicBezTo>
                      <a:pt x="3446" y="729"/>
                      <a:pt x="3454" y="736"/>
                      <a:pt x="3463" y="743"/>
                    </a:cubicBezTo>
                    <a:lnTo>
                      <a:pt x="3463" y="743"/>
                    </a:lnTo>
                    <a:lnTo>
                      <a:pt x="3437" y="722"/>
                    </a:lnTo>
                    <a:close/>
                    <a:moveTo>
                      <a:pt x="3748" y="1028"/>
                    </a:moveTo>
                    <a:cubicBezTo>
                      <a:pt x="3755" y="1036"/>
                      <a:pt x="3761" y="1045"/>
                      <a:pt x="3768" y="1053"/>
                    </a:cubicBezTo>
                    <a:lnTo>
                      <a:pt x="3748" y="1028"/>
                    </a:lnTo>
                    <a:close/>
                    <a:moveTo>
                      <a:pt x="2219" y="1"/>
                    </a:moveTo>
                    <a:cubicBezTo>
                      <a:pt x="2023" y="1"/>
                      <a:pt x="1824" y="26"/>
                      <a:pt x="1634" y="78"/>
                    </a:cubicBezTo>
                    <a:cubicBezTo>
                      <a:pt x="1410" y="137"/>
                      <a:pt x="1192" y="235"/>
                      <a:pt x="1002" y="370"/>
                    </a:cubicBezTo>
                    <a:cubicBezTo>
                      <a:pt x="971" y="392"/>
                      <a:pt x="940" y="416"/>
                      <a:pt x="909" y="441"/>
                    </a:cubicBezTo>
                    <a:cubicBezTo>
                      <a:pt x="879" y="464"/>
                      <a:pt x="861" y="518"/>
                      <a:pt x="861" y="555"/>
                    </a:cubicBezTo>
                    <a:cubicBezTo>
                      <a:pt x="861" y="596"/>
                      <a:pt x="879" y="644"/>
                      <a:pt x="909" y="670"/>
                    </a:cubicBezTo>
                    <a:cubicBezTo>
                      <a:pt x="937" y="697"/>
                      <a:pt x="978" y="718"/>
                      <a:pt x="1019" y="718"/>
                    </a:cubicBezTo>
                    <a:cubicBezTo>
                      <a:pt x="1021" y="718"/>
                      <a:pt x="1022" y="718"/>
                      <a:pt x="1024" y="718"/>
                    </a:cubicBezTo>
                    <a:cubicBezTo>
                      <a:pt x="1070" y="716"/>
                      <a:pt x="1103" y="698"/>
                      <a:pt x="1139" y="670"/>
                    </a:cubicBezTo>
                    <a:lnTo>
                      <a:pt x="1144" y="667"/>
                    </a:lnTo>
                    <a:lnTo>
                      <a:pt x="1130" y="677"/>
                    </a:lnTo>
                    <a:lnTo>
                      <a:pt x="1130" y="677"/>
                    </a:lnTo>
                    <a:cubicBezTo>
                      <a:pt x="1243" y="593"/>
                      <a:pt x="1365" y="523"/>
                      <a:pt x="1494" y="466"/>
                    </a:cubicBezTo>
                    <a:lnTo>
                      <a:pt x="1494" y="466"/>
                    </a:lnTo>
                    <a:cubicBezTo>
                      <a:pt x="1650" y="404"/>
                      <a:pt x="1813" y="363"/>
                      <a:pt x="1978" y="339"/>
                    </a:cubicBezTo>
                    <a:lnTo>
                      <a:pt x="1978" y="339"/>
                    </a:lnTo>
                    <a:lnTo>
                      <a:pt x="1935" y="346"/>
                    </a:lnTo>
                    <a:cubicBezTo>
                      <a:pt x="2030" y="333"/>
                      <a:pt x="2125" y="327"/>
                      <a:pt x="2221" y="327"/>
                    </a:cubicBezTo>
                    <a:cubicBezTo>
                      <a:pt x="2320" y="327"/>
                      <a:pt x="2418" y="333"/>
                      <a:pt x="2516" y="346"/>
                    </a:cubicBezTo>
                    <a:lnTo>
                      <a:pt x="2473" y="341"/>
                    </a:lnTo>
                    <a:lnTo>
                      <a:pt x="2473" y="341"/>
                    </a:lnTo>
                    <a:cubicBezTo>
                      <a:pt x="2670" y="367"/>
                      <a:pt x="2864" y="419"/>
                      <a:pt x="3046" y="496"/>
                    </a:cubicBezTo>
                    <a:lnTo>
                      <a:pt x="3046" y="496"/>
                    </a:lnTo>
                    <a:cubicBezTo>
                      <a:pt x="3195" y="563"/>
                      <a:pt x="3338" y="647"/>
                      <a:pt x="3468" y="747"/>
                    </a:cubicBezTo>
                    <a:lnTo>
                      <a:pt x="3468" y="747"/>
                    </a:lnTo>
                    <a:cubicBezTo>
                      <a:pt x="3570" y="830"/>
                      <a:pt x="3662" y="923"/>
                      <a:pt x="3745" y="1025"/>
                    </a:cubicBezTo>
                    <a:lnTo>
                      <a:pt x="3745" y="1025"/>
                    </a:lnTo>
                    <a:cubicBezTo>
                      <a:pt x="3763" y="1047"/>
                      <a:pt x="3780" y="1071"/>
                      <a:pt x="3796" y="1094"/>
                    </a:cubicBezTo>
                    <a:lnTo>
                      <a:pt x="3796" y="1094"/>
                    </a:lnTo>
                    <a:cubicBezTo>
                      <a:pt x="3734" y="1198"/>
                      <a:pt x="3666" y="1299"/>
                      <a:pt x="3592" y="1395"/>
                    </a:cubicBezTo>
                    <a:lnTo>
                      <a:pt x="3617" y="1363"/>
                    </a:lnTo>
                    <a:lnTo>
                      <a:pt x="3617" y="1363"/>
                    </a:lnTo>
                    <a:cubicBezTo>
                      <a:pt x="3451" y="1576"/>
                      <a:pt x="3256" y="1769"/>
                      <a:pt x="3043" y="1935"/>
                    </a:cubicBezTo>
                    <a:lnTo>
                      <a:pt x="3075" y="1910"/>
                    </a:lnTo>
                    <a:lnTo>
                      <a:pt x="3075" y="1910"/>
                    </a:lnTo>
                    <a:cubicBezTo>
                      <a:pt x="2839" y="2093"/>
                      <a:pt x="2579" y="2243"/>
                      <a:pt x="2304" y="2360"/>
                    </a:cubicBezTo>
                    <a:lnTo>
                      <a:pt x="2343" y="2343"/>
                    </a:lnTo>
                    <a:lnTo>
                      <a:pt x="2343" y="2343"/>
                    </a:lnTo>
                    <a:cubicBezTo>
                      <a:pt x="2123" y="2437"/>
                      <a:pt x="1891" y="2508"/>
                      <a:pt x="1656" y="2554"/>
                    </a:cubicBezTo>
                    <a:cubicBezTo>
                      <a:pt x="1590" y="2567"/>
                      <a:pt x="1522" y="2578"/>
                      <a:pt x="1455" y="2587"/>
                    </a:cubicBezTo>
                    <a:lnTo>
                      <a:pt x="1498" y="2582"/>
                    </a:lnTo>
                    <a:lnTo>
                      <a:pt x="1498" y="2582"/>
                    </a:lnTo>
                    <a:cubicBezTo>
                      <a:pt x="1351" y="2600"/>
                      <a:pt x="1204" y="2610"/>
                      <a:pt x="1056" y="2610"/>
                    </a:cubicBezTo>
                    <a:cubicBezTo>
                      <a:pt x="918" y="2610"/>
                      <a:pt x="780" y="2602"/>
                      <a:pt x="644" y="2583"/>
                    </a:cubicBezTo>
                    <a:lnTo>
                      <a:pt x="644" y="2583"/>
                    </a:lnTo>
                    <a:lnTo>
                      <a:pt x="688" y="2588"/>
                    </a:lnTo>
                    <a:cubicBezTo>
                      <a:pt x="528" y="2567"/>
                      <a:pt x="372" y="2534"/>
                      <a:pt x="219" y="2488"/>
                    </a:cubicBezTo>
                    <a:cubicBezTo>
                      <a:pt x="206" y="2484"/>
                      <a:pt x="192" y="2482"/>
                      <a:pt x="178" y="2482"/>
                    </a:cubicBezTo>
                    <a:cubicBezTo>
                      <a:pt x="107" y="2482"/>
                      <a:pt x="35" y="2531"/>
                      <a:pt x="18" y="2601"/>
                    </a:cubicBezTo>
                    <a:cubicBezTo>
                      <a:pt x="0" y="2685"/>
                      <a:pt x="45" y="2774"/>
                      <a:pt x="134" y="2801"/>
                    </a:cubicBezTo>
                    <a:cubicBezTo>
                      <a:pt x="422" y="2888"/>
                      <a:pt x="726" y="2932"/>
                      <a:pt x="1029" y="2935"/>
                    </a:cubicBezTo>
                    <a:cubicBezTo>
                      <a:pt x="1040" y="2936"/>
                      <a:pt x="1052" y="2936"/>
                      <a:pt x="1064" y="2936"/>
                    </a:cubicBezTo>
                    <a:cubicBezTo>
                      <a:pt x="1353" y="2936"/>
                      <a:pt x="1645" y="2896"/>
                      <a:pt x="1927" y="2825"/>
                    </a:cubicBezTo>
                    <a:cubicBezTo>
                      <a:pt x="2220" y="2751"/>
                      <a:pt x="2506" y="2638"/>
                      <a:pt x="2773" y="2495"/>
                    </a:cubicBezTo>
                    <a:cubicBezTo>
                      <a:pt x="3038" y="2351"/>
                      <a:pt x="3286" y="2172"/>
                      <a:pt x="3507" y="1966"/>
                    </a:cubicBezTo>
                    <a:cubicBezTo>
                      <a:pt x="3727" y="1759"/>
                      <a:pt x="3920" y="1522"/>
                      <a:pt x="4074" y="1264"/>
                    </a:cubicBezTo>
                    <a:cubicBezTo>
                      <a:pt x="4092" y="1233"/>
                      <a:pt x="4110" y="1201"/>
                      <a:pt x="4127" y="1170"/>
                    </a:cubicBezTo>
                    <a:cubicBezTo>
                      <a:pt x="4155" y="1121"/>
                      <a:pt x="4158" y="1056"/>
                      <a:pt x="4127" y="1007"/>
                    </a:cubicBezTo>
                    <a:cubicBezTo>
                      <a:pt x="3997" y="797"/>
                      <a:pt x="3829" y="619"/>
                      <a:pt x="3635" y="467"/>
                    </a:cubicBezTo>
                    <a:cubicBezTo>
                      <a:pt x="3449" y="326"/>
                      <a:pt x="3242" y="217"/>
                      <a:pt x="3021" y="140"/>
                    </a:cubicBezTo>
                    <a:cubicBezTo>
                      <a:pt x="2801" y="59"/>
                      <a:pt x="2565" y="17"/>
                      <a:pt x="2330" y="3"/>
                    </a:cubicBezTo>
                    <a:cubicBezTo>
                      <a:pt x="2293" y="2"/>
                      <a:pt x="2256" y="1"/>
                      <a:pt x="2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750" y="387100"/>
            <a:ext cx="7702500" cy="5625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1pPr>
            <a:lvl2pPr lvl="1">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2pPr>
            <a:lvl3pPr lvl="2">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3pPr>
            <a:lvl4pPr lvl="3">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4pPr>
            <a:lvl5pPr lvl="4">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5pPr>
            <a:lvl6pPr lvl="5">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6pPr>
            <a:lvl7pPr lvl="6">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7pPr>
            <a:lvl8pPr lvl="7">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8pPr>
            <a:lvl9pPr lvl="8">
              <a:lnSpc>
                <a:spcPct val="100000"/>
              </a:lnSpc>
              <a:spcBef>
                <a:spcPts val="0"/>
              </a:spcBef>
              <a:spcAft>
                <a:spcPts val="0"/>
              </a:spcAft>
              <a:buClr>
                <a:schemeClr val="dk1"/>
              </a:buClr>
              <a:buSzPts val="3500"/>
              <a:buFont typeface="Yuji Syuku"/>
              <a:buNone/>
              <a:defRPr sz="3500" b="1">
                <a:solidFill>
                  <a:schemeClr val="dk1"/>
                </a:solidFill>
                <a:latin typeface="Yuji Syuku"/>
                <a:ea typeface="Yuji Syuku"/>
                <a:cs typeface="Yuji Syuku"/>
                <a:sym typeface="Yuji Syuku"/>
              </a:defRPr>
            </a:lvl9pPr>
          </a:lstStyle>
          <a:p>
            <a:endParaRPr/>
          </a:p>
        </p:txBody>
      </p:sp>
      <p:sp>
        <p:nvSpPr>
          <p:cNvPr id="7" name="Google Shape;7;p1"/>
          <p:cNvSpPr txBox="1">
            <a:spLocks noGrp="1"/>
          </p:cNvSpPr>
          <p:nvPr>
            <p:ph type="body" idx="1"/>
          </p:nvPr>
        </p:nvSpPr>
        <p:spPr>
          <a:xfrm>
            <a:off x="720750" y="1234424"/>
            <a:ext cx="7702500" cy="3355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8" r:id="rId6"/>
    <p:sldLayoutId id="2147483662" r:id="rId7"/>
    <p:sldLayoutId id="2147483663" r:id="rId8"/>
    <p:sldLayoutId id="214748367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FFF6E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1pPr>
            <a:lvl2pPr lvl="1"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2pPr>
            <a:lvl3pPr lvl="2"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3pPr>
            <a:lvl4pPr lvl="3"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4pPr>
            <a:lvl5pPr lvl="4"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5pPr>
            <a:lvl6pPr lvl="5"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6pPr>
            <a:lvl7pPr lvl="6"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7pPr>
            <a:lvl8pPr lvl="7"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8pPr>
            <a:lvl9pPr lvl="8" rtl="0">
              <a:spcBef>
                <a:spcPts val="0"/>
              </a:spcBef>
              <a:spcAft>
                <a:spcPts val="0"/>
              </a:spcAft>
              <a:buClr>
                <a:schemeClr val="dk1"/>
              </a:buClr>
              <a:buSzPts val="3500"/>
              <a:buFont typeface="Bahiana"/>
              <a:buNone/>
              <a:defRPr sz="3500">
                <a:solidFill>
                  <a:schemeClr val="dk1"/>
                </a:solidFill>
                <a:latin typeface="Bahiana"/>
                <a:ea typeface="Bahiana"/>
                <a:cs typeface="Bahiana"/>
                <a:sym typeface="Bahian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1pPr>
            <a:lvl2pPr marL="914400" lvl="1"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2pPr>
            <a:lvl3pPr marL="1371600" lvl="2"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3pPr>
            <a:lvl4pPr marL="1828800" lvl="3"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4pPr>
            <a:lvl5pPr marL="2286000" lvl="4"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5pPr>
            <a:lvl6pPr marL="2743200" lvl="5"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6pPr>
            <a:lvl7pPr marL="3200400" lvl="6"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7pPr>
            <a:lvl8pPr marL="3657600" lvl="7" indent="-317500">
              <a:lnSpc>
                <a:spcPct val="100000"/>
              </a:lnSpc>
              <a:spcBef>
                <a:spcPts val="1600"/>
              </a:spcBef>
              <a:spcAft>
                <a:spcPts val="0"/>
              </a:spcAft>
              <a:buClr>
                <a:schemeClr val="dk1"/>
              </a:buClr>
              <a:buSzPts val="1400"/>
              <a:buFont typeface="Arvo"/>
              <a:buChar char="○"/>
              <a:defRPr>
                <a:solidFill>
                  <a:schemeClr val="dk1"/>
                </a:solidFill>
                <a:latin typeface="Arvo"/>
                <a:ea typeface="Arvo"/>
                <a:cs typeface="Arvo"/>
                <a:sym typeface="Arvo"/>
              </a:defRPr>
            </a:lvl8pPr>
            <a:lvl9pPr marL="4114800" lvl="8" indent="-317500">
              <a:lnSpc>
                <a:spcPct val="100000"/>
              </a:lnSpc>
              <a:spcBef>
                <a:spcPts val="1600"/>
              </a:spcBef>
              <a:spcAft>
                <a:spcPts val="1600"/>
              </a:spcAft>
              <a:buClr>
                <a:schemeClr val="dk1"/>
              </a:buClr>
              <a:buSzPts val="1400"/>
              <a:buFont typeface="Arvo"/>
              <a:buChar char="■"/>
              <a:defRPr>
                <a:solidFill>
                  <a:schemeClr val="dk1"/>
                </a:solidFill>
                <a:latin typeface="Arvo"/>
                <a:ea typeface="Arvo"/>
                <a:cs typeface="Arvo"/>
                <a:sym typeface="Arvo"/>
              </a:defRPr>
            </a:lvl9pPr>
          </a:lstStyle>
          <a:p>
            <a:endParaRPr/>
          </a:p>
        </p:txBody>
      </p:sp>
    </p:spTree>
    <p:extLst>
      <p:ext uri="{BB962C8B-B14F-4D97-AF65-F5344CB8AC3E}">
        <p14:creationId xmlns:p14="http://schemas.microsoft.com/office/powerpoint/2010/main" val="168686513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slide" Target="slide17.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grpSp>
        <p:nvGrpSpPr>
          <p:cNvPr id="6" name="Group 5">
            <a:extLst>
              <a:ext uri="{FF2B5EF4-FFF2-40B4-BE49-F238E27FC236}">
                <a16:creationId xmlns:a16="http://schemas.microsoft.com/office/drawing/2014/main" id="{82D0C421-CCDC-000F-4B35-B81CAA417563}"/>
              </a:ext>
            </a:extLst>
          </p:cNvPr>
          <p:cNvGrpSpPr/>
          <p:nvPr/>
        </p:nvGrpSpPr>
        <p:grpSpPr>
          <a:xfrm>
            <a:off x="2630258" y="689463"/>
            <a:ext cx="3883482" cy="790919"/>
            <a:chOff x="1597793" y="3727822"/>
            <a:chExt cx="3408322" cy="790919"/>
          </a:xfrm>
        </p:grpSpPr>
        <p:grpSp>
          <p:nvGrpSpPr>
            <p:cNvPr id="7" name="Google Shape;201;p44">
              <a:extLst>
                <a:ext uri="{FF2B5EF4-FFF2-40B4-BE49-F238E27FC236}">
                  <a16:creationId xmlns:a16="http://schemas.microsoft.com/office/drawing/2014/main" id="{9ED48FDE-1EF6-5E06-3303-EF5905721DDC}"/>
                </a:ext>
              </a:extLst>
            </p:cNvPr>
            <p:cNvGrpSpPr/>
            <p:nvPr/>
          </p:nvGrpSpPr>
          <p:grpSpPr>
            <a:xfrm flipH="1">
              <a:off x="1597793" y="4002938"/>
              <a:ext cx="1155850" cy="510884"/>
              <a:chOff x="6389250" y="4256738"/>
              <a:chExt cx="1155850" cy="510884"/>
            </a:xfrm>
          </p:grpSpPr>
          <p:sp>
            <p:nvSpPr>
              <p:cNvPr id="18" name="Google Shape;202;p44">
                <a:extLst>
                  <a:ext uri="{FF2B5EF4-FFF2-40B4-BE49-F238E27FC236}">
                    <a16:creationId xmlns:a16="http://schemas.microsoft.com/office/drawing/2014/main" id="{4B971598-B739-53D9-99FC-C3E1666F5E61}"/>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dk2"/>
              </a:solidFill>
              <a:ln>
                <a:noFill/>
              </a:ln>
            </p:spPr>
            <p:txBody>
              <a:bodyPr/>
              <a:lstStyle/>
              <a:p>
                <a:endParaRPr lang="en-US" sz="4500"/>
              </a:p>
            </p:txBody>
          </p:sp>
          <p:sp>
            <p:nvSpPr>
              <p:cNvPr id="19" name="Google Shape;203;p44">
                <a:extLst>
                  <a:ext uri="{FF2B5EF4-FFF2-40B4-BE49-F238E27FC236}">
                    <a16:creationId xmlns:a16="http://schemas.microsoft.com/office/drawing/2014/main" id="{3FFF3750-596D-0560-95AD-7B69FD82A570}"/>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chemeClr val="dk2"/>
              </a:solidFill>
              <a:ln>
                <a:noFill/>
              </a:ln>
            </p:spPr>
            <p:txBody>
              <a:bodyPr/>
              <a:lstStyle/>
              <a:p>
                <a:endParaRPr lang="en-US" sz="4500"/>
              </a:p>
            </p:txBody>
          </p:sp>
        </p:grpSp>
        <p:grpSp>
          <p:nvGrpSpPr>
            <p:cNvPr id="8" name="Google Shape;204;p44">
              <a:extLst>
                <a:ext uri="{FF2B5EF4-FFF2-40B4-BE49-F238E27FC236}">
                  <a16:creationId xmlns:a16="http://schemas.microsoft.com/office/drawing/2014/main" id="{39259E73-130E-71C6-F7F8-4E44333A5E0F}"/>
                </a:ext>
              </a:extLst>
            </p:cNvPr>
            <p:cNvGrpSpPr/>
            <p:nvPr/>
          </p:nvGrpSpPr>
          <p:grpSpPr>
            <a:xfrm>
              <a:off x="3850265" y="4007857"/>
              <a:ext cx="1155850" cy="510884"/>
              <a:chOff x="6389250" y="4256738"/>
              <a:chExt cx="1155850" cy="510884"/>
            </a:xfrm>
          </p:grpSpPr>
          <p:sp>
            <p:nvSpPr>
              <p:cNvPr id="16" name="Google Shape;205;p44">
                <a:extLst>
                  <a:ext uri="{FF2B5EF4-FFF2-40B4-BE49-F238E27FC236}">
                    <a16:creationId xmlns:a16="http://schemas.microsoft.com/office/drawing/2014/main" id="{84830E9F-B252-5AEC-A3F4-63A046CA6FA5}"/>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dk2"/>
              </a:solidFill>
              <a:ln>
                <a:noFill/>
              </a:ln>
            </p:spPr>
            <p:txBody>
              <a:bodyPr/>
              <a:lstStyle/>
              <a:p>
                <a:endParaRPr lang="en-US" sz="4500"/>
              </a:p>
            </p:txBody>
          </p:sp>
          <p:sp>
            <p:nvSpPr>
              <p:cNvPr id="17" name="Google Shape;206;p44">
                <a:extLst>
                  <a:ext uri="{FF2B5EF4-FFF2-40B4-BE49-F238E27FC236}">
                    <a16:creationId xmlns:a16="http://schemas.microsoft.com/office/drawing/2014/main" id="{067FFD6D-40D2-8AB0-BD65-257C1EC5F4C5}"/>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chemeClr val="dk2"/>
              </a:solidFill>
              <a:ln>
                <a:noFill/>
              </a:ln>
            </p:spPr>
            <p:txBody>
              <a:bodyPr/>
              <a:lstStyle/>
              <a:p>
                <a:endParaRPr lang="en-US" sz="4500"/>
              </a:p>
            </p:txBody>
          </p:sp>
        </p:grpSp>
        <p:grpSp>
          <p:nvGrpSpPr>
            <p:cNvPr id="9" name="Google Shape;207;p44">
              <a:extLst>
                <a:ext uri="{FF2B5EF4-FFF2-40B4-BE49-F238E27FC236}">
                  <a16:creationId xmlns:a16="http://schemas.microsoft.com/office/drawing/2014/main" id="{A8D089F9-72AB-068F-A266-9DB7DC74F2A6}"/>
                </a:ext>
              </a:extLst>
            </p:cNvPr>
            <p:cNvGrpSpPr/>
            <p:nvPr/>
          </p:nvGrpSpPr>
          <p:grpSpPr>
            <a:xfrm flipH="1">
              <a:off x="1597793" y="4002938"/>
              <a:ext cx="1155850" cy="510884"/>
              <a:chOff x="6389250" y="4256738"/>
              <a:chExt cx="1155850" cy="510884"/>
            </a:xfrm>
          </p:grpSpPr>
          <p:sp>
            <p:nvSpPr>
              <p:cNvPr id="14" name="Google Shape;208;p44">
                <a:extLst>
                  <a:ext uri="{FF2B5EF4-FFF2-40B4-BE49-F238E27FC236}">
                    <a16:creationId xmlns:a16="http://schemas.microsoft.com/office/drawing/2014/main" id="{8208C709-D686-167F-0281-77D844521B85}"/>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accent4">
                  <a:lumMod val="75000"/>
                  <a:alpha val="98000"/>
                </a:schemeClr>
              </a:solidFill>
              <a:ln>
                <a:noFill/>
              </a:ln>
            </p:spPr>
            <p:txBody>
              <a:bodyPr/>
              <a:lstStyle/>
              <a:p>
                <a:endParaRPr lang="en-US" sz="4500"/>
              </a:p>
            </p:txBody>
          </p:sp>
          <p:sp>
            <p:nvSpPr>
              <p:cNvPr id="15" name="Google Shape;209;p44">
                <a:extLst>
                  <a:ext uri="{FF2B5EF4-FFF2-40B4-BE49-F238E27FC236}">
                    <a16:creationId xmlns:a16="http://schemas.microsoft.com/office/drawing/2014/main" id="{389DC657-DA8E-9ABF-8ECE-E3B6083498F1}"/>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354D62">
                  <a:alpha val="12850"/>
                </a:srgbClr>
              </a:solidFill>
              <a:ln>
                <a:noFill/>
              </a:ln>
            </p:spPr>
            <p:txBody>
              <a:bodyPr/>
              <a:lstStyle/>
              <a:p>
                <a:endParaRPr lang="en-US" sz="4500"/>
              </a:p>
            </p:txBody>
          </p:sp>
        </p:grpSp>
        <p:grpSp>
          <p:nvGrpSpPr>
            <p:cNvPr id="10" name="Google Shape;210;p44">
              <a:extLst>
                <a:ext uri="{FF2B5EF4-FFF2-40B4-BE49-F238E27FC236}">
                  <a16:creationId xmlns:a16="http://schemas.microsoft.com/office/drawing/2014/main" id="{4314A42E-6ADE-F354-AB40-69385439BFD6}"/>
                </a:ext>
              </a:extLst>
            </p:cNvPr>
            <p:cNvGrpSpPr/>
            <p:nvPr/>
          </p:nvGrpSpPr>
          <p:grpSpPr>
            <a:xfrm>
              <a:off x="3850265" y="4007857"/>
              <a:ext cx="1155850" cy="510884"/>
              <a:chOff x="6389250" y="4256738"/>
              <a:chExt cx="1155850" cy="510884"/>
            </a:xfrm>
          </p:grpSpPr>
          <p:sp>
            <p:nvSpPr>
              <p:cNvPr id="12" name="Google Shape;211;p44">
                <a:extLst>
                  <a:ext uri="{FF2B5EF4-FFF2-40B4-BE49-F238E27FC236}">
                    <a16:creationId xmlns:a16="http://schemas.microsoft.com/office/drawing/2014/main" id="{2DB71B57-9BCE-F375-9A8E-56D5F03F0976}"/>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accent4">
                  <a:lumMod val="75000"/>
                  <a:alpha val="98000"/>
                </a:schemeClr>
              </a:solidFill>
              <a:ln>
                <a:noFill/>
              </a:ln>
            </p:spPr>
            <p:txBody>
              <a:bodyPr/>
              <a:lstStyle/>
              <a:p>
                <a:endParaRPr lang="en-US" sz="4500"/>
              </a:p>
            </p:txBody>
          </p:sp>
          <p:sp>
            <p:nvSpPr>
              <p:cNvPr id="13" name="Google Shape;212;p44">
                <a:extLst>
                  <a:ext uri="{FF2B5EF4-FFF2-40B4-BE49-F238E27FC236}">
                    <a16:creationId xmlns:a16="http://schemas.microsoft.com/office/drawing/2014/main" id="{2521C877-A52B-36D2-D9FE-CE5DB6CD8FA1}"/>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354D62">
                  <a:alpha val="12850"/>
                </a:srgbClr>
              </a:solidFill>
              <a:ln>
                <a:noFill/>
              </a:ln>
            </p:spPr>
            <p:txBody>
              <a:bodyPr/>
              <a:lstStyle/>
              <a:p>
                <a:endParaRPr lang="en-US" sz="4500"/>
              </a:p>
            </p:txBody>
          </p:sp>
        </p:grpSp>
        <p:sp>
          <p:nvSpPr>
            <p:cNvPr id="11" name="Rectangle 10">
              <a:extLst>
                <a:ext uri="{FF2B5EF4-FFF2-40B4-BE49-F238E27FC236}">
                  <a16:creationId xmlns:a16="http://schemas.microsoft.com/office/drawing/2014/main" id="{560CB933-3E90-D95E-9D74-A9E98622A4C2}"/>
                </a:ext>
              </a:extLst>
            </p:cNvPr>
            <p:cNvSpPr/>
            <p:nvPr/>
          </p:nvSpPr>
          <p:spPr>
            <a:xfrm>
              <a:off x="2391829" y="3727822"/>
              <a:ext cx="1938528" cy="6681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6"/>
                  </a:solidFill>
                </a:rPr>
                <a:t>BÀI 20</a:t>
              </a:r>
            </a:p>
          </p:txBody>
        </p:sp>
      </p:grpSp>
      <p:sp>
        <p:nvSpPr>
          <p:cNvPr id="20" name="TextBox 19">
            <a:extLst>
              <a:ext uri="{FF2B5EF4-FFF2-40B4-BE49-F238E27FC236}">
                <a16:creationId xmlns:a16="http://schemas.microsoft.com/office/drawing/2014/main" id="{1EB8E754-B6A6-6DBC-12F5-492BF54F42BA}"/>
              </a:ext>
            </a:extLst>
          </p:cNvPr>
          <p:cNvSpPr txBox="1"/>
          <p:nvPr/>
        </p:nvSpPr>
        <p:spPr>
          <a:xfrm>
            <a:off x="1156414" y="1624865"/>
            <a:ext cx="6831171" cy="2829172"/>
          </a:xfrm>
          <a:prstGeom prst="rect">
            <a:avLst/>
          </a:prstGeom>
          <a:noFill/>
        </p:spPr>
        <p:txBody>
          <a:bodyPr wrap="square">
            <a:spAutoFit/>
          </a:bodyPr>
          <a:lstStyle/>
          <a:p>
            <a:pPr algn="ctr">
              <a:lnSpc>
                <a:spcPct val="150000"/>
              </a:lnSpc>
            </a:pPr>
            <a:r>
              <a:rPr lang="en-US" sz="8000" b="1">
                <a:solidFill>
                  <a:schemeClr val="accent4">
                    <a:lumMod val="75000"/>
                  </a:schemeClr>
                </a:solidFill>
                <a:effectLst>
                  <a:outerShdw blurRad="38100" dist="38100" dir="2700000" algn="tl">
                    <a:srgbClr val="000000">
                      <a:alpha val="43137"/>
                    </a:srgbClr>
                  </a:outerShdw>
                </a:effectLst>
              </a:rPr>
              <a:t>CHÂU Á </a:t>
            </a:r>
          </a:p>
          <a:p>
            <a:pPr algn="ctr">
              <a:lnSpc>
                <a:spcPct val="150000"/>
              </a:lnSpc>
            </a:pPr>
            <a:r>
              <a:rPr lang="en-US" sz="4400" b="1">
                <a:solidFill>
                  <a:schemeClr val="accent4">
                    <a:lumMod val="50000"/>
                  </a:schemeClr>
                </a:solidFill>
              </a:rPr>
              <a:t>TỪ NĂM 1991 ĐẾN NAY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a:extLst>
            <a:ext uri="{FF2B5EF4-FFF2-40B4-BE49-F238E27FC236}">
              <a16:creationId xmlns:a16="http://schemas.microsoft.com/office/drawing/2014/main" id="{C38A80B8-C9D2-248F-F83B-C433AE64B36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368A84-B5A2-9A38-5FFD-4CF3044A8F49}"/>
              </a:ext>
            </a:extLst>
          </p:cNvPr>
          <p:cNvGrpSpPr/>
          <p:nvPr/>
        </p:nvGrpSpPr>
        <p:grpSpPr>
          <a:xfrm>
            <a:off x="203297" y="2399034"/>
            <a:ext cx="8737406" cy="2461225"/>
            <a:chOff x="-3414220" y="-334032"/>
            <a:chExt cx="8737406" cy="2461225"/>
          </a:xfrm>
        </p:grpSpPr>
        <p:sp>
          <p:nvSpPr>
            <p:cNvPr id="4" name="Rectangle 3">
              <a:extLst>
                <a:ext uri="{FF2B5EF4-FFF2-40B4-BE49-F238E27FC236}">
                  <a16:creationId xmlns:a16="http://schemas.microsoft.com/office/drawing/2014/main" id="{9D549586-89AE-04B7-1A53-0A167715F75D}"/>
                </a:ext>
              </a:extLst>
            </p:cNvPr>
            <p:cNvSpPr/>
            <p:nvPr/>
          </p:nvSpPr>
          <p:spPr>
            <a:xfrm>
              <a:off x="-3414220" y="-334032"/>
              <a:ext cx="8737406" cy="2461225"/>
            </a:xfrm>
            <a:prstGeom prst="rect">
              <a:avLst/>
            </a:prstGeom>
            <a:solidFill>
              <a:schemeClr val="accent6">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BEB8D59D-B473-015A-F62C-3C2DA8F54946}"/>
                </a:ext>
              </a:extLst>
            </p:cNvPr>
            <p:cNvSpPr txBox="1"/>
            <p:nvPr/>
          </p:nvSpPr>
          <p:spPr>
            <a:xfrm>
              <a:off x="-3349181" y="-264086"/>
              <a:ext cx="8607328" cy="234365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Kinh tế: </a:t>
              </a:r>
              <a:r>
                <a:rPr kumimoji="0" lang="vi-VN" sz="2000" b="0" i="0" u="none" strike="noStrike" kern="0" cap="none" spc="0" normalizeH="0" baseline="0" noProof="0">
                  <a:ln>
                    <a:noFill/>
                  </a:ln>
                  <a:solidFill>
                    <a:srgbClr val="000000"/>
                  </a:solidFill>
                  <a:effectLst/>
                  <a:uLnTx/>
                  <a:uFillTx/>
                  <a:latin typeface="Arial"/>
                  <a:cs typeface="Arial"/>
                  <a:sym typeface="Arial"/>
                </a:rPr>
                <a:t>vẫn chưa thoát khỏi trì trệ, xen lẫn giữa suy thoái và tăng trưởng yếu ớt, mức độ tăng trưởng GDP chậm và không ổn định. Tuy nhiên, Nhật Bản vẫn là trung tâm kinh tế – tài chính lớn của thế giới.</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Xã hội: </a:t>
              </a:r>
              <a:r>
                <a:rPr kumimoji="0" lang="vi-VN" sz="2000" b="0" i="0" u="none" strike="noStrike" kern="0" cap="none" spc="0" normalizeH="0" baseline="0" noProof="0">
                  <a:ln>
                    <a:noFill/>
                  </a:ln>
                  <a:solidFill>
                    <a:srgbClr val="000000"/>
                  </a:solidFill>
                  <a:effectLst/>
                  <a:uLnTx/>
                  <a:uFillTx/>
                  <a:latin typeface="Arial"/>
                  <a:cs typeface="Arial"/>
                  <a:sym typeface="Arial"/>
                </a:rPr>
                <a:t>chất lượng cuộc sống cao với hệ thống y tế, chăm sóc sức khỏe đảm bảo và toàn diện.</a:t>
              </a:r>
            </a:p>
          </p:txBody>
        </p:sp>
      </p:grpSp>
    </p:spTree>
    <p:extLst>
      <p:ext uri="{BB962C8B-B14F-4D97-AF65-F5344CB8AC3E}">
        <p14:creationId xmlns:p14="http://schemas.microsoft.com/office/powerpoint/2010/main" val="123302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1950">
          <a:extLst>
            <a:ext uri="{FF2B5EF4-FFF2-40B4-BE49-F238E27FC236}">
              <a16:creationId xmlns:a16="http://schemas.microsoft.com/office/drawing/2014/main" id="{D4E15157-2CC3-1CFE-CF0F-E660DE654AD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51BC4E8-6CD4-185F-38B5-0FAB54D652C5}"/>
              </a:ext>
            </a:extLst>
          </p:cNvPr>
          <p:cNvSpPr/>
          <p:nvPr/>
        </p:nvSpPr>
        <p:spPr>
          <a:xfrm>
            <a:off x="1064301" y="4122296"/>
            <a:ext cx="7015397" cy="719528"/>
          </a:xfrm>
          <a:prstGeom prst="roundRect">
            <a:avLst>
              <a:gd name="adj" fmla="val 50000"/>
            </a:avLst>
          </a:prstGeom>
          <a:solidFill>
            <a:schemeClr val="accent3"/>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A1033"/>
                </a:solidFill>
                <a:effectLst/>
                <a:uLnTx/>
                <a:uFillTx/>
                <a:latin typeface="Arial"/>
                <a:ea typeface="+mn-ea"/>
                <a:cs typeface="+mn-cs"/>
                <a:sym typeface="Arial"/>
              </a:rPr>
              <a:t>2. Hàn Quốc</a:t>
            </a:r>
          </a:p>
        </p:txBody>
      </p:sp>
      <p:pic>
        <p:nvPicPr>
          <p:cNvPr id="6" name="Picture 5">
            <a:extLst>
              <a:ext uri="{FF2B5EF4-FFF2-40B4-BE49-F238E27FC236}">
                <a16:creationId xmlns:a16="http://schemas.microsoft.com/office/drawing/2014/main" id="{74909239-5E0A-5BB3-643F-E77E7F0C0FE2}"/>
              </a:ext>
            </a:extLst>
          </p:cNvPr>
          <p:cNvPicPr>
            <a:picLocks noChangeAspect="1"/>
          </p:cNvPicPr>
          <p:nvPr/>
        </p:nvPicPr>
        <p:blipFill>
          <a:blip r:embed="rId4"/>
          <a:stretch>
            <a:fillRect/>
          </a:stretch>
        </p:blipFill>
        <p:spPr>
          <a:xfrm>
            <a:off x="6176826" y="0"/>
            <a:ext cx="2967174" cy="2967174"/>
          </a:xfrm>
          <a:prstGeom prst="rect">
            <a:avLst/>
          </a:prstGeom>
        </p:spPr>
      </p:pic>
      <p:pic>
        <p:nvPicPr>
          <p:cNvPr id="7" name="Picture 6">
            <a:extLst>
              <a:ext uri="{FF2B5EF4-FFF2-40B4-BE49-F238E27FC236}">
                <a16:creationId xmlns:a16="http://schemas.microsoft.com/office/drawing/2014/main" id="{FE294376-CB11-E506-187D-DBD7F8B0501B}"/>
              </a:ext>
            </a:extLst>
          </p:cNvPr>
          <p:cNvPicPr>
            <a:picLocks noChangeAspect="1"/>
          </p:cNvPicPr>
          <p:nvPr/>
        </p:nvPicPr>
        <p:blipFill>
          <a:blip r:embed="rId4"/>
          <a:stretch>
            <a:fillRect/>
          </a:stretch>
        </p:blipFill>
        <p:spPr>
          <a:xfrm flipH="1">
            <a:off x="1" y="0"/>
            <a:ext cx="2967174" cy="2967174"/>
          </a:xfrm>
          <a:prstGeom prst="rect">
            <a:avLst/>
          </a:prstGeom>
        </p:spPr>
      </p:pic>
    </p:spTree>
    <p:extLst>
      <p:ext uri="{BB962C8B-B14F-4D97-AF65-F5344CB8AC3E}">
        <p14:creationId xmlns:p14="http://schemas.microsoft.com/office/powerpoint/2010/main" val="164994728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1BD48E-DF3F-2D97-3FC1-E72815AE7C0F}"/>
              </a:ext>
            </a:extLst>
          </p:cNvPr>
          <p:cNvGrpSpPr/>
          <p:nvPr/>
        </p:nvGrpSpPr>
        <p:grpSpPr>
          <a:xfrm>
            <a:off x="238126" y="208191"/>
            <a:ext cx="8682928" cy="650326"/>
            <a:chOff x="707750" y="232768"/>
            <a:chExt cx="8682928" cy="650326"/>
          </a:xfrm>
        </p:grpSpPr>
        <p:pic>
          <p:nvPicPr>
            <p:cNvPr id="3" name="Picture 2">
              <a:extLst>
                <a:ext uri="{FF2B5EF4-FFF2-40B4-BE49-F238E27FC236}">
                  <a16:creationId xmlns:a16="http://schemas.microsoft.com/office/drawing/2014/main" id="{6FC4DD25-7EEC-B119-7E1B-87ED089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4" name="TextBox 3">
              <a:extLst>
                <a:ext uri="{FF2B5EF4-FFF2-40B4-BE49-F238E27FC236}">
                  <a16:creationId xmlns:a16="http://schemas.microsoft.com/office/drawing/2014/main" id="{11BF5F82-4143-33A8-5065-6700A7D4C3F8}"/>
                </a:ext>
              </a:extLst>
            </p:cNvPr>
            <p:cNvSpPr txBox="1"/>
            <p:nvPr/>
          </p:nvSpPr>
          <p:spPr>
            <a:xfrm>
              <a:off x="1548974" y="342487"/>
              <a:ext cx="78417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Chia lớp thành </a:t>
              </a:r>
              <a:r>
                <a:rPr kumimoji="0" lang="en-US" sz="2200" b="0" i="0" u="none" strike="noStrike" kern="0" cap="none" spc="0" normalizeH="0" baseline="0" noProof="0">
                  <a:ln>
                    <a:noFill/>
                  </a:ln>
                  <a:solidFill>
                    <a:sysClr val="windowText" lastClr="000000"/>
                  </a:solidFill>
                  <a:effectLst/>
                  <a:uLnTx/>
                  <a:uFillTx/>
                </a:rPr>
                <a:t>3</a:t>
              </a:r>
              <a:r>
                <a:rPr kumimoji="0" lang="vi-VN" sz="2200" b="0" i="0" u="none" strike="noStrike" kern="0" cap="none" spc="0" normalizeH="0" baseline="0" noProof="0">
                  <a:ln>
                    <a:noFill/>
                  </a:ln>
                  <a:solidFill>
                    <a:sysClr val="windowText" lastClr="000000"/>
                  </a:solidFill>
                  <a:effectLst/>
                  <a:uLnTx/>
                  <a:uFillTx/>
                </a:rPr>
                <a:t> nhóm</a:t>
              </a:r>
              <a:r>
                <a:rPr kumimoji="0" lang="en-US" sz="2200" b="0" i="0" u="none" strike="noStrike" kern="0" cap="none" spc="0" normalizeH="0" baseline="0" noProof="0">
                  <a:ln>
                    <a:noFill/>
                  </a:ln>
                  <a:solidFill>
                    <a:sysClr val="windowText" lastClr="000000"/>
                  </a:solidFill>
                  <a:effectLst/>
                  <a:uLnTx/>
                  <a:uFillTx/>
                </a:rPr>
                <a:t> và hoàn thành nhiệm vụ</a:t>
              </a:r>
            </a:p>
          </p:txBody>
        </p:sp>
      </p:grpSp>
      <p:sp>
        <p:nvSpPr>
          <p:cNvPr id="5" name="TextBox 4">
            <a:extLst>
              <a:ext uri="{FF2B5EF4-FFF2-40B4-BE49-F238E27FC236}">
                <a16:creationId xmlns:a16="http://schemas.microsoft.com/office/drawing/2014/main" id="{6BBF068E-526A-58DB-4A64-226257ED916A}"/>
              </a:ext>
            </a:extLst>
          </p:cNvPr>
          <p:cNvSpPr txBox="1"/>
          <p:nvPr/>
        </p:nvSpPr>
        <p:spPr>
          <a:xfrm>
            <a:off x="297599" y="1715825"/>
            <a:ext cx="6587939" cy="3266985"/>
          </a:xfrm>
          <a:prstGeom prst="rect">
            <a:avLst/>
          </a:prstGeom>
          <a:noFill/>
        </p:spPr>
        <p:txBody>
          <a:bodyPr wrap="square" rtlCol="0">
            <a:spAutoFit/>
          </a:bodyPr>
          <a:lstStyle/>
          <a:p>
            <a:pPr algn="just" defTabSz="457200">
              <a:lnSpc>
                <a:spcPct val="150000"/>
              </a:lnSpc>
              <a:buClrTx/>
              <a:defRPr/>
            </a:pPr>
            <a:r>
              <a:rPr lang="vi-VN" sz="2000" b="1" i="1" kern="1200">
                <a:solidFill>
                  <a:srgbClr val="FF0000"/>
                </a:solidFill>
                <a:latin typeface="Arial" panose="020B0604020202020204" pitchFamily="34" charset="0"/>
                <a:ea typeface="+mn-ea"/>
                <a:cs typeface="Arial" panose="020B0604020202020204" pitchFamily="34" charset="0"/>
              </a:rPr>
              <a:t>Khai thác Hình 20.4 – 20.5, thông tin mục 1b SGK tr.101 – 102 và trả lời câu hỏi: </a:t>
            </a:r>
            <a:endParaRPr lang="en-US" sz="2000" b="1" i="1" kern="1200">
              <a:solidFill>
                <a:srgbClr val="FF0000"/>
              </a:solidFill>
              <a:latin typeface="Arial" panose="020B0604020202020204" pitchFamily="34" charset="0"/>
              <a:ea typeface="+mn-ea"/>
              <a:cs typeface="Arial" panose="020B0604020202020204" pitchFamily="34" charset="0"/>
            </a:endParaRPr>
          </a:p>
          <a:p>
            <a:pPr marL="342900" indent="-342900" algn="just" defTabSz="457200">
              <a:lnSpc>
                <a:spcPct val="150000"/>
              </a:lnSpc>
              <a:buClrTx/>
              <a:buFont typeface="Arial" panose="020B0604020202020204" pitchFamily="34" charset="0"/>
              <a:buChar char="•"/>
              <a:defRPr/>
            </a:pPr>
            <a:r>
              <a:rPr lang="vi-VN" sz="2000" kern="1200">
                <a:latin typeface="Arial" panose="020B0604020202020204" pitchFamily="34" charset="0"/>
                <a:ea typeface="+mn-ea"/>
                <a:cs typeface="Arial" panose="020B0604020202020204" pitchFamily="34" charset="0"/>
              </a:rPr>
              <a:t>Qua Hình 20.4, em có nhận xét gì về tình hình kinh tế Hàn Quốc từ năm 1991 đến năm 2021? So sánh với tình hình kinh tế Nhật Bản.</a:t>
            </a:r>
          </a:p>
          <a:p>
            <a:pPr marL="342900" indent="-342900" algn="just" defTabSz="457200">
              <a:lnSpc>
                <a:spcPct val="150000"/>
              </a:lnSpc>
              <a:buClrTx/>
              <a:buFont typeface="Arial" panose="020B0604020202020204" pitchFamily="34" charset="0"/>
              <a:buChar char="•"/>
              <a:defRPr/>
            </a:pPr>
            <a:r>
              <a:rPr lang="vi-VN" sz="2000" kern="1200">
                <a:latin typeface="Arial" panose="020B0604020202020204" pitchFamily="34" charset="0"/>
                <a:ea typeface="+mn-ea"/>
                <a:cs typeface="Arial" panose="020B0604020202020204" pitchFamily="34" charset="0"/>
              </a:rPr>
              <a:t>Hãy giới thiệu sự phát triển kinh tế - xã hội của Hàn Quốc từ năm 1991 đến nay. </a:t>
            </a:r>
          </a:p>
        </p:txBody>
      </p:sp>
      <p:grpSp>
        <p:nvGrpSpPr>
          <p:cNvPr id="6" name="Group 5">
            <a:extLst>
              <a:ext uri="{FF2B5EF4-FFF2-40B4-BE49-F238E27FC236}">
                <a16:creationId xmlns:a16="http://schemas.microsoft.com/office/drawing/2014/main" id="{38A6C4DE-B046-298C-B60E-395009FFDBE6}"/>
              </a:ext>
            </a:extLst>
          </p:cNvPr>
          <p:cNvGrpSpPr/>
          <p:nvPr/>
        </p:nvGrpSpPr>
        <p:grpSpPr>
          <a:xfrm>
            <a:off x="0" y="876625"/>
            <a:ext cx="3702206" cy="902017"/>
            <a:chOff x="0" y="1156922"/>
            <a:chExt cx="3702206" cy="902017"/>
          </a:xfrm>
        </p:grpSpPr>
        <p:sp>
          <p:nvSpPr>
            <p:cNvPr id="7" name="Arrow: Pentagon 6">
              <a:extLst>
                <a:ext uri="{FF2B5EF4-FFF2-40B4-BE49-F238E27FC236}">
                  <a16:creationId xmlns:a16="http://schemas.microsoft.com/office/drawing/2014/main" id="{6CFD6178-B557-FF21-2440-57D650981148}"/>
                </a:ext>
              </a:extLst>
            </p:cNvPr>
            <p:cNvSpPr/>
            <p:nvPr/>
          </p:nvSpPr>
          <p:spPr>
            <a:xfrm>
              <a:off x="0" y="1372839"/>
              <a:ext cx="3702206" cy="584775"/>
            </a:xfrm>
            <a:prstGeom prst="homePlate">
              <a:avLst/>
            </a:prstGeom>
            <a:solidFill>
              <a:schemeClr val="accent1">
                <a:lumMod val="75000"/>
              </a:schemeClr>
            </a:solidFill>
            <a:ln w="25400" cap="flat" cmpd="sng" algn="ctr">
              <a:noFill/>
              <a:prstDash val="solid"/>
            </a:ln>
            <a:effectLst/>
          </p:spPr>
          <p:txBody>
            <a:bodyPr rtlCol="0" anchor="ctr"/>
            <a:lstStyle/>
            <a:p>
              <a:pPr marL="91440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ea typeface="+mn-ea"/>
                </a:rPr>
                <a:t>Nhóm 2: </a:t>
              </a:r>
            </a:p>
          </p:txBody>
        </p:sp>
        <p:pic>
          <p:nvPicPr>
            <p:cNvPr id="8" name="Picture 17">
              <a:extLst>
                <a:ext uri="{FF2B5EF4-FFF2-40B4-BE49-F238E27FC236}">
                  <a16:creationId xmlns:a16="http://schemas.microsoft.com/office/drawing/2014/main" id="{62B04774-66CD-CC88-9C97-9BDB5873480E}"/>
                </a:ext>
              </a:extLst>
            </p:cNvPr>
            <p:cNvPicPr>
              <a:picLocks noChangeAspect="1"/>
            </p:cNvPicPr>
            <p:nvPr/>
          </p:nvPicPr>
          <p:blipFill>
            <a:blip r:embed="rId3"/>
            <a:srcRect/>
            <a:stretch>
              <a:fillRect/>
            </a:stretch>
          </p:blipFill>
          <p:spPr>
            <a:xfrm>
              <a:off x="184568" y="1156922"/>
              <a:ext cx="1043297" cy="902017"/>
            </a:xfrm>
            <a:prstGeom prst="rect">
              <a:avLst/>
            </a:prstGeom>
          </p:spPr>
        </p:pic>
      </p:grpSp>
      <p:pic>
        <p:nvPicPr>
          <p:cNvPr id="9" name="Picture 8">
            <a:extLst>
              <a:ext uri="{FF2B5EF4-FFF2-40B4-BE49-F238E27FC236}">
                <a16:creationId xmlns:a16="http://schemas.microsoft.com/office/drawing/2014/main" id="{38360276-6666-69BF-722F-4C729C09742B}"/>
              </a:ext>
            </a:extLst>
          </p:cNvPr>
          <p:cNvPicPr>
            <a:picLocks noChangeAspect="1"/>
          </p:cNvPicPr>
          <p:nvPr/>
        </p:nvPicPr>
        <p:blipFill>
          <a:blip r:embed="rId4"/>
          <a:stretch>
            <a:fillRect/>
          </a:stretch>
        </p:blipFill>
        <p:spPr>
          <a:xfrm>
            <a:off x="6885538" y="1623773"/>
            <a:ext cx="2195865" cy="3519727"/>
          </a:xfrm>
          <a:prstGeom prst="rect">
            <a:avLst/>
          </a:prstGeom>
        </p:spPr>
      </p:pic>
    </p:spTree>
    <p:extLst>
      <p:ext uri="{BB962C8B-B14F-4D97-AF65-F5344CB8AC3E}">
        <p14:creationId xmlns:p14="http://schemas.microsoft.com/office/powerpoint/2010/main" val="294024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F4BB146E-70BE-7D4D-3F5E-57A43E581FF7}"/>
              </a:ext>
            </a:extLst>
          </p:cNvPr>
          <p:cNvSpPr/>
          <p:nvPr/>
        </p:nvSpPr>
        <p:spPr>
          <a:xfrm>
            <a:off x="281238" y="237741"/>
            <a:ext cx="8581523" cy="4668018"/>
          </a:xfrm>
          <a:prstGeom prst="round2DiagRect">
            <a:avLst>
              <a:gd name="adj1" fmla="val 5505"/>
              <a:gd name="adj2" fmla="val 0"/>
            </a:avLst>
          </a:prstGeom>
          <a:solidFill>
            <a:srgbClr val="FFFFFF"/>
          </a:solidFill>
          <a:ln w="25400" cap="flat" cmpd="sng" algn="ctr">
            <a:solidFill>
              <a:srgbClr val="0070C0"/>
            </a:solidFill>
            <a:prstDash val="lgDash"/>
          </a:ln>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Tư</a:t>
            </a:r>
            <a:r>
              <a:rPr kumimoji="0" lang="en-US"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en-US" sz="2000" b="1" i="0" u="none" strike="noStrike" kern="100" cap="none" spc="0" normalizeH="0" baseline="0" noProof="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2.1: </a:t>
            </a:r>
            <a:r>
              <a:rPr kumimoji="0" lang="vi-VN" sz="1800" b="0" i="0" u="none" strike="noStrike" kern="0" cap="none" spc="0" normalizeH="0" baseline="0" noProof="0">
                <a:ln>
                  <a:noFill/>
                </a:ln>
                <a:solidFill>
                  <a:srgbClr val="383836"/>
                </a:solidFill>
                <a:effectLst/>
                <a:uLnTx/>
                <a:uFillTx/>
                <a:latin typeface="Times New Roman" panose="02020603050405020304" pitchFamily="18" charset="0"/>
                <a:ea typeface="+mn-ea"/>
                <a:cs typeface="Arial"/>
                <a:sym typeface="Arial"/>
              </a:rPr>
              <a:t>Năm 2018, Hàn Quốc là nước thứ 7 trên thế giới gia nhập “Câu lạc bộ 30 - 50” gồm những quốc gia có thu nhập bình quân đầu người đạt 30.000 USD và tổng dân số lớn hơn 50 triệu người. Không những thế, Hàn Quốc là nước đứng đầu trong số 192 quốc gia được đánh giá, xếp hạng trong Khảo sát chính phủ điện tử toàn cầu của Liên hợp quốc năm 2018. Đi vào chi tiết cho thấy nền kinh tế Hàn Quốc những thập kỉ qua có được những thành tựu đáng kinh ngạc với GDP đầu người nhảy vọt từ 109 USD (năm 1965) lên 12.333 USD (năm 1995) rồi 20.888 USD (năm 2006) và đạt mức 27.539 USD năm 2016. Hàn Quốc trở thành quốc gia giàu có thứ 29 thế giới, cùng với đó là các tập đoàn kinh tế hùng mạnh, trụ cột kinh tế quốc gia như Samsung, Huyndai, LG. Quốc gia này được cả thế giới ngưỡng mộ gọi là “Kì tích sông Hàn” hay “Huyền thoại sông Hàn”.</a:t>
            </a:r>
          </a:p>
          <a:p>
            <a:pPr marL="0" marR="0" lvl="0" indent="0" algn="r" defTabSz="914400" rtl="0" eaLnBrk="1" fontAlgn="auto" latinLnBrk="0" hangingPunct="1">
              <a:lnSpc>
                <a:spcPct val="150000"/>
              </a:lnSpc>
              <a:spcBef>
                <a:spcPts val="0"/>
              </a:spcBef>
              <a:spcAft>
                <a:spcPts val="0"/>
              </a:spcAft>
              <a:buClrTx/>
              <a:buSzTx/>
              <a:buFont typeface="Arial"/>
              <a:buNone/>
              <a:tabLst/>
              <a:defRPr/>
            </a:pPr>
            <a:r>
              <a:rPr kumimoji="0" lang="vi-VN" sz="1050" b="0" i="0" u="none" strike="noStrike" kern="0" cap="none" spc="0" normalizeH="0" baseline="0" noProof="0">
                <a:ln>
                  <a:noFill/>
                </a:ln>
                <a:solidFill>
                  <a:srgbClr val="383836"/>
                </a:solidFill>
                <a:effectLst/>
                <a:uLnTx/>
                <a:uFillTx/>
                <a:latin typeface="Times New Roman" panose="02020603050405020304" pitchFamily="18" charset="0"/>
                <a:ea typeface="+mn-ea"/>
                <a:cs typeface="Arial"/>
                <a:sym typeface="Arial"/>
              </a:rPr>
              <a:t>(Dẫn theo Hoàng Minh Lợi, “Thành tựu của chiến lược phát triển thương hiệu quốc gia tại Hàn Quốc từ đầu thế kỉ XXI đến nay”, </a:t>
            </a:r>
            <a:endParaRPr kumimoji="0" lang="en-US" sz="1050" b="0" i="0" u="none" strike="noStrike" kern="0" cap="none" spc="0" normalizeH="0" baseline="0" noProof="0">
              <a:ln>
                <a:noFill/>
              </a:ln>
              <a:solidFill>
                <a:srgbClr val="383836"/>
              </a:solidFill>
              <a:effectLst/>
              <a:uLnTx/>
              <a:uFillTx/>
              <a:latin typeface="Times New Roman" panose="02020603050405020304" pitchFamily="18" charset="0"/>
              <a:ea typeface="+mn-ea"/>
              <a:cs typeface="Arial"/>
              <a:sym typeface="Arial"/>
            </a:endParaRPr>
          </a:p>
          <a:p>
            <a:pPr marL="0" marR="0" lvl="0" indent="0" algn="r" defTabSz="914400" rtl="0" eaLnBrk="1" fontAlgn="auto" latinLnBrk="0" hangingPunct="1">
              <a:lnSpc>
                <a:spcPct val="150000"/>
              </a:lnSpc>
              <a:spcBef>
                <a:spcPts val="0"/>
              </a:spcBef>
              <a:spcAft>
                <a:spcPts val="0"/>
              </a:spcAft>
              <a:buClrTx/>
              <a:buSzTx/>
              <a:buFont typeface="Arial"/>
              <a:buNone/>
              <a:tabLst/>
              <a:defRPr/>
            </a:pPr>
            <a:r>
              <a:rPr kumimoji="0" lang="vi-VN" sz="1050" b="0" i="0" u="none" strike="noStrike" kern="0" cap="none" spc="0" normalizeH="0" baseline="0" noProof="0">
                <a:ln>
                  <a:noFill/>
                </a:ln>
                <a:solidFill>
                  <a:srgbClr val="383836"/>
                </a:solidFill>
                <a:effectLst/>
                <a:uLnTx/>
                <a:uFillTx/>
                <a:latin typeface="Times New Roman" panose="02020603050405020304" pitchFamily="18" charset="0"/>
                <a:ea typeface="+mn-ea"/>
                <a:cs typeface="Arial"/>
                <a:sym typeface="Arial"/>
              </a:rPr>
              <a:t>Tạp chí Nghiên cứu Đông Bắc Á, số 6 (256), 2002, tr.34)</a:t>
            </a:r>
          </a:p>
        </p:txBody>
      </p:sp>
    </p:spTree>
    <p:extLst>
      <p:ext uri="{BB962C8B-B14F-4D97-AF65-F5344CB8AC3E}">
        <p14:creationId xmlns:p14="http://schemas.microsoft.com/office/powerpoint/2010/main" val="201922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DC85B2-875C-0B0F-07D2-6DB3E86586C4}"/>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A6DC2D97-16DB-D506-AA2C-307590AF3986}"/>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Arial"/>
                <a:sym typeface="Arial"/>
              </a:endParaRPr>
            </a:p>
          </p:txBody>
        </p:sp>
        <p:grpSp>
          <p:nvGrpSpPr>
            <p:cNvPr id="4" name="Group 3">
              <a:extLst>
                <a:ext uri="{FF2B5EF4-FFF2-40B4-BE49-F238E27FC236}">
                  <a16:creationId xmlns:a16="http://schemas.microsoft.com/office/drawing/2014/main" id="{B7745C55-8863-DA11-A310-BD3AE1259685}"/>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47A65F5B-50D5-F507-C6AE-3EDA3954D338}"/>
                  </a:ext>
                </a:extLst>
              </p:cNvPr>
              <p:cNvSpPr/>
              <p:nvPr/>
            </p:nvSpPr>
            <p:spPr>
              <a:xfrm>
                <a:off x="8966520" y="1638300"/>
                <a:ext cx="8278491" cy="1772437"/>
              </a:xfrm>
              <a:prstGeom prst="round2DiagRect">
                <a:avLst/>
              </a:prstGeom>
              <a:solidFill>
                <a:schemeClr val="accent4">
                  <a:lumMod val="75000"/>
                </a:scheme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a. Về kinh tế</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6" name="Freeform 4">
                <a:extLst>
                  <a:ext uri="{FF2B5EF4-FFF2-40B4-BE49-F238E27FC236}">
                    <a16:creationId xmlns:a16="http://schemas.microsoft.com/office/drawing/2014/main" id="{8C132642-6EC0-8840-6307-6B6803E5895B}"/>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grpSp>
      </p:grpSp>
      <p:sp>
        <p:nvSpPr>
          <p:cNvPr id="7" name="Rectangle 6">
            <a:extLst>
              <a:ext uri="{FF2B5EF4-FFF2-40B4-BE49-F238E27FC236}">
                <a16:creationId xmlns:a16="http://schemas.microsoft.com/office/drawing/2014/main" id="{4559F0AE-3844-DE65-5CAA-530E9CD86A47}"/>
              </a:ext>
            </a:extLst>
          </p:cNvPr>
          <p:cNvSpPr/>
          <p:nvPr/>
        </p:nvSpPr>
        <p:spPr>
          <a:xfrm>
            <a:off x="381941" y="1363754"/>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a:sym typeface="Arial"/>
            </a:endParaRPr>
          </a:p>
        </p:txBody>
      </p:sp>
      <p:cxnSp>
        <p:nvCxnSpPr>
          <p:cNvPr id="8" name="Straight Connector 7">
            <a:extLst>
              <a:ext uri="{FF2B5EF4-FFF2-40B4-BE49-F238E27FC236}">
                <a16:creationId xmlns:a16="http://schemas.microsoft.com/office/drawing/2014/main" id="{9B79F595-99C8-7808-3B47-5971CA4C1BF5}"/>
              </a:ext>
            </a:extLst>
          </p:cNvPr>
          <p:cNvCxnSpPr>
            <a:cxnSpLocks/>
            <a:stCxn id="7" idx="3"/>
            <a:endCxn id="9" idx="1"/>
          </p:cNvCxnSpPr>
          <p:nvPr/>
        </p:nvCxnSpPr>
        <p:spPr>
          <a:xfrm>
            <a:off x="500101" y="1655215"/>
            <a:ext cx="269316" cy="0"/>
          </a:xfrm>
          <a:prstGeom prst="line">
            <a:avLst/>
          </a:prstGeom>
          <a:noFill/>
          <a:ln w="19050" cap="flat" cmpd="sng" algn="ctr">
            <a:solidFill>
              <a:srgbClr val="000000"/>
            </a:solidFill>
            <a:prstDash val="solid"/>
          </a:ln>
          <a:effectLst/>
        </p:spPr>
      </p:cxnSp>
      <p:sp>
        <p:nvSpPr>
          <p:cNvPr id="9" name="Rectangle: Rounded Corners 8">
            <a:extLst>
              <a:ext uri="{FF2B5EF4-FFF2-40B4-BE49-F238E27FC236}">
                <a16:creationId xmlns:a16="http://schemas.microsoft.com/office/drawing/2014/main" id="{A3E26EE3-DE2F-432D-5B79-C2F57337E4FD}"/>
              </a:ext>
            </a:extLst>
          </p:cNvPr>
          <p:cNvSpPr/>
          <p:nvPr/>
        </p:nvSpPr>
        <p:spPr>
          <a:xfrm>
            <a:off x="769417" y="1363754"/>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a:ea typeface="+mn-ea"/>
                <a:cs typeface="Arial"/>
                <a:sym typeface="Arial"/>
              </a:rPr>
              <a:t>Từ 1991</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10" name="Rectangle: Rounded Corners 9">
            <a:extLst>
              <a:ext uri="{FF2B5EF4-FFF2-40B4-BE49-F238E27FC236}">
                <a16:creationId xmlns:a16="http://schemas.microsoft.com/office/drawing/2014/main" id="{5C38B233-9E45-1986-6D9B-CC88DA8B95D9}"/>
              </a:ext>
            </a:extLst>
          </p:cNvPr>
          <p:cNvSpPr/>
          <p:nvPr/>
        </p:nvSpPr>
        <p:spPr>
          <a:xfrm>
            <a:off x="381940" y="2134800"/>
            <a:ext cx="3922432" cy="645718"/>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marL="0" marR="0" lvl="0" indent="0" algn="just" defTabSz="914400" rtl="0" eaLnBrk="1" fontAlgn="auto" latinLnBrk="0" hangingPunct="1">
              <a:lnSpc>
                <a:spcPct val="100000"/>
              </a:lnSpc>
              <a:spcBef>
                <a:spcPts val="100"/>
              </a:spcBef>
              <a:spcAft>
                <a:spcPts val="100"/>
              </a:spcAft>
              <a:buClrTx/>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rPr>
              <a:t>Là nước công nghiệp mới (NIC)</a:t>
            </a: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rPr>
              <a: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22DCD4EF-5EC4-AD90-5B2B-17FA117B149C}"/>
              </a:ext>
            </a:extLst>
          </p:cNvPr>
          <p:cNvSpPr/>
          <p:nvPr/>
        </p:nvSpPr>
        <p:spPr>
          <a:xfrm>
            <a:off x="381940" y="2886818"/>
            <a:ext cx="3922432" cy="91440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marL="0" marR="0" lvl="0" indent="0" algn="just" defTabSz="914400" rtl="0" eaLnBrk="1" fontAlgn="auto" latinLnBrk="0" hangingPunct="1">
              <a:lnSpc>
                <a:spcPct val="150000"/>
              </a:lnSpc>
              <a:spcBef>
                <a:spcPts val="100"/>
              </a:spcBef>
              <a:spcAft>
                <a:spcPts val="100"/>
              </a:spcAft>
              <a:buClrTx/>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rPr>
              <a:t>Là một trong bốn “con rồng” châu Á.</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D34E49D-7450-6A96-11A7-498A28D7F660}"/>
              </a:ext>
            </a:extLst>
          </p:cNvPr>
          <p:cNvSpPr/>
          <p:nvPr/>
        </p:nvSpPr>
        <p:spPr>
          <a:xfrm>
            <a:off x="381940" y="3907518"/>
            <a:ext cx="3922432" cy="91440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marL="0" marR="0" lvl="0" indent="0" algn="just" defTabSz="914400" rtl="0" eaLnBrk="1" fontAlgn="auto" latinLnBrk="0" hangingPunct="1">
              <a:lnSpc>
                <a:spcPct val="150000"/>
              </a:lnSpc>
              <a:spcBef>
                <a:spcPts val="100"/>
              </a:spcBef>
              <a:spcAft>
                <a:spcPts val="100"/>
              </a:spcAft>
              <a:buClrTx/>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rPr>
              <a:t>ốc độ tăng trưởng kinh tế chậm lại.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15" name="Group 14">
            <a:extLst>
              <a:ext uri="{FF2B5EF4-FFF2-40B4-BE49-F238E27FC236}">
                <a16:creationId xmlns:a16="http://schemas.microsoft.com/office/drawing/2014/main" id="{F4D581F9-91D2-FACA-7817-CD6E64FBF9DA}"/>
              </a:ext>
            </a:extLst>
          </p:cNvPr>
          <p:cNvGrpSpPr/>
          <p:nvPr/>
        </p:nvGrpSpPr>
        <p:grpSpPr>
          <a:xfrm>
            <a:off x="4470792" y="2134800"/>
            <a:ext cx="4291268" cy="2687118"/>
            <a:chOff x="3784992" y="2916307"/>
            <a:chExt cx="4291268" cy="2687118"/>
          </a:xfrm>
        </p:grpSpPr>
        <p:grpSp>
          <p:nvGrpSpPr>
            <p:cNvPr id="16" name="Group 15">
              <a:extLst>
                <a:ext uri="{FF2B5EF4-FFF2-40B4-BE49-F238E27FC236}">
                  <a16:creationId xmlns:a16="http://schemas.microsoft.com/office/drawing/2014/main" id="{0B7C64AC-E374-D1EE-F181-402707C5C906}"/>
                </a:ext>
              </a:extLst>
            </p:cNvPr>
            <p:cNvGrpSpPr/>
            <p:nvPr/>
          </p:nvGrpSpPr>
          <p:grpSpPr>
            <a:xfrm>
              <a:off x="4294271" y="3302479"/>
              <a:ext cx="3781989" cy="1914774"/>
              <a:chOff x="8504" y="4108771"/>
              <a:chExt cx="3781989" cy="1914774"/>
            </a:xfrm>
          </p:grpSpPr>
          <p:sp>
            <p:nvSpPr>
              <p:cNvPr id="25" name="Rectangle: Rounded Corners 24">
                <a:extLst>
                  <a:ext uri="{FF2B5EF4-FFF2-40B4-BE49-F238E27FC236}">
                    <a16:creationId xmlns:a16="http://schemas.microsoft.com/office/drawing/2014/main" id="{35D9BEA5-4085-6473-2876-7E89E336761A}"/>
                  </a:ext>
                </a:extLst>
              </p:cNvPr>
              <p:cNvSpPr/>
              <p:nvPr/>
            </p:nvSpPr>
            <p:spPr>
              <a:xfrm>
                <a:off x="644227" y="4108771"/>
                <a:ext cx="3146266" cy="1914774"/>
              </a:xfrm>
              <a:prstGeom prst="roundRect">
                <a:avLst>
                  <a:gd name="adj" fmla="val 9118"/>
                </a:avLst>
              </a:prstGeom>
              <a:solidFill>
                <a:schemeClr val="accent2">
                  <a:lumMod val="60000"/>
                  <a:lumOff val="4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Thay đổi trong định hướng sản xuất với mũi nhọn là các ngành công nghệ cao.</a:t>
                </a:r>
                <a:endParaRPr kumimoji="0" lang="vi-VN" sz="2000" b="0" i="0" u="none" strike="noStrike" kern="0" cap="none" spc="0" normalizeH="0" baseline="0" noProof="0" dirty="0">
                  <a:ln>
                    <a:noFill/>
                  </a:ln>
                  <a:solidFill>
                    <a:srgbClr val="E5DCD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6" name="Arrow: Right 25">
                <a:extLst>
                  <a:ext uri="{FF2B5EF4-FFF2-40B4-BE49-F238E27FC236}">
                    <a16:creationId xmlns:a16="http://schemas.microsoft.com/office/drawing/2014/main" id="{DEDB9990-5590-E636-3C57-BB7CF878879C}"/>
                  </a:ext>
                </a:extLst>
              </p:cNvPr>
              <p:cNvSpPr/>
              <p:nvPr/>
            </p:nvSpPr>
            <p:spPr>
              <a:xfrm>
                <a:off x="8504" y="4889681"/>
                <a:ext cx="469303" cy="3529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E5DCD0"/>
                  </a:solidFill>
                  <a:effectLst/>
                  <a:uLnTx/>
                  <a:uFillTx/>
                  <a:latin typeface="Arial" panose="020B0604020202020204" pitchFamily="34" charset="0"/>
                  <a:ea typeface="+mn-ea"/>
                  <a:cs typeface="+mn-cs"/>
                  <a:sym typeface="Arial"/>
                </a:endParaRPr>
              </a:p>
            </p:txBody>
          </p:sp>
        </p:grpSp>
        <p:sp>
          <p:nvSpPr>
            <p:cNvPr id="17" name="Right Brace 16">
              <a:extLst>
                <a:ext uri="{FF2B5EF4-FFF2-40B4-BE49-F238E27FC236}">
                  <a16:creationId xmlns:a16="http://schemas.microsoft.com/office/drawing/2014/main" id="{D5E93F24-9226-493C-7B1D-F4669E1FF887}"/>
                </a:ext>
              </a:extLst>
            </p:cNvPr>
            <p:cNvSpPr/>
            <p:nvPr/>
          </p:nvSpPr>
          <p:spPr>
            <a:xfrm>
              <a:off x="3784992" y="2916307"/>
              <a:ext cx="342859" cy="2687118"/>
            </a:xfrm>
            <a:prstGeom prst="rightBrace">
              <a:avLst>
                <a:gd name="adj1" fmla="val 45863"/>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22222"/>
                </a:solidFill>
                <a:effectLst/>
                <a:uLnTx/>
                <a:uFillTx/>
                <a:latin typeface="Arial"/>
                <a:ea typeface="+mn-ea"/>
                <a:cs typeface="+mn-cs"/>
                <a:sym typeface="Arial"/>
              </a:endParaRPr>
            </a:p>
          </p:txBody>
        </p:sp>
      </p:grpSp>
    </p:spTree>
    <p:extLst>
      <p:ext uri="{BB962C8B-B14F-4D97-AF65-F5344CB8AC3E}">
        <p14:creationId xmlns:p14="http://schemas.microsoft.com/office/powerpoint/2010/main" val="36007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par>
                          <p:cTn id="23" fill="hold">
                            <p:stCondLst>
                              <p:cond delay="500"/>
                            </p:stCondLst>
                            <p:childTnLst>
                              <p:par>
                                <p:cTn id="24" presetID="16" presetClass="entr" presetSubtype="2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Horizontal)">
                                      <p:cBhvr>
                                        <p:cTn id="26" dur="500"/>
                                        <p:tgtEl>
                                          <p:spTgt spid="13"/>
                                        </p:tgtEl>
                                      </p:cBhvr>
                                    </p:animEffect>
                                  </p:childTnLst>
                                </p:cTn>
                              </p:par>
                            </p:childTnLst>
                          </p:cTn>
                        </p:par>
                        <p:par>
                          <p:cTn id="27" fill="hold">
                            <p:stCondLst>
                              <p:cond delay="1000"/>
                            </p:stCondLst>
                            <p:childTnLst>
                              <p:par>
                                <p:cTn id="28" presetID="16" presetClass="entr" presetSubtype="2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1914-0AD6-EC14-697E-FB288F43E93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8BC9263-0F57-8643-B832-F0812FC1614C}"/>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6C67586F-E0BA-105A-8E5B-EED4CA1D7215}"/>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C56CE32-D95A-3A09-10CB-796E033E39F2}"/>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1DC1FAF2-6A60-C10E-624C-2CC331D0A995}"/>
                  </a:ext>
                </a:extLst>
              </p:cNvPr>
              <p:cNvSpPr/>
              <p:nvPr/>
            </p:nvSpPr>
            <p:spPr>
              <a:xfrm>
                <a:off x="8966520" y="1638300"/>
                <a:ext cx="8278491" cy="1772437"/>
              </a:xfrm>
              <a:prstGeom prst="round2DiagRect">
                <a:avLst/>
              </a:prstGeom>
              <a:solidFill>
                <a:schemeClr val="accent4">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 Về kinh tế</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8510EB81-5994-E8E3-3462-8FA01A31F9E7}"/>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7" name="Rectangle 6">
            <a:extLst>
              <a:ext uri="{FF2B5EF4-FFF2-40B4-BE49-F238E27FC236}">
                <a16:creationId xmlns:a16="http://schemas.microsoft.com/office/drawing/2014/main" id="{D843FEDC-62F9-74C0-3F6E-92626B4452FC}"/>
              </a:ext>
            </a:extLst>
          </p:cNvPr>
          <p:cNvSpPr/>
          <p:nvPr/>
        </p:nvSpPr>
        <p:spPr>
          <a:xfrm>
            <a:off x="381941" y="1319150"/>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8" name="Straight Connector 7">
            <a:extLst>
              <a:ext uri="{FF2B5EF4-FFF2-40B4-BE49-F238E27FC236}">
                <a16:creationId xmlns:a16="http://schemas.microsoft.com/office/drawing/2014/main" id="{734E8B57-3EA0-121F-C712-A8ED60F964C2}"/>
              </a:ext>
            </a:extLst>
          </p:cNvPr>
          <p:cNvCxnSpPr>
            <a:cxnSpLocks/>
            <a:stCxn id="7" idx="3"/>
            <a:endCxn id="9" idx="1"/>
          </p:cNvCxnSpPr>
          <p:nvPr/>
        </p:nvCxnSpPr>
        <p:spPr>
          <a:xfrm>
            <a:off x="500101" y="1610611"/>
            <a:ext cx="269316" cy="0"/>
          </a:xfrm>
          <a:prstGeom prst="line">
            <a:avLst/>
          </a:prstGeom>
          <a:noFill/>
          <a:ln w="19050" cap="flat" cmpd="sng" algn="ctr">
            <a:solidFill>
              <a:srgbClr val="000000"/>
            </a:solidFill>
            <a:prstDash val="solid"/>
          </a:ln>
          <a:effectLst/>
        </p:spPr>
      </p:cxnSp>
      <p:sp>
        <p:nvSpPr>
          <p:cNvPr id="9" name="Rectangle: Rounded Corners 8">
            <a:extLst>
              <a:ext uri="{FF2B5EF4-FFF2-40B4-BE49-F238E27FC236}">
                <a16:creationId xmlns:a16="http://schemas.microsoft.com/office/drawing/2014/main" id="{8366C72C-8829-03F6-E9F8-4371D65E3C59}"/>
              </a:ext>
            </a:extLst>
          </p:cNvPr>
          <p:cNvSpPr/>
          <p:nvPr/>
        </p:nvSpPr>
        <p:spPr>
          <a:xfrm>
            <a:off x="769417" y="1319150"/>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a:ea typeface="+mn-ea"/>
                <a:cs typeface="+mn-cs"/>
              </a:rPr>
              <a:t>Đầu TK XXI</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6AEB567F-05E2-D559-2F27-67F8FFCDB290}"/>
              </a:ext>
            </a:extLst>
          </p:cNvPr>
          <p:cNvSpPr/>
          <p:nvPr/>
        </p:nvSpPr>
        <p:spPr>
          <a:xfrm>
            <a:off x="322468" y="2090195"/>
            <a:ext cx="5305182" cy="1062027"/>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algn="just">
              <a:lnSpc>
                <a:spcPct val="150000"/>
              </a:lnSpc>
              <a:spcBef>
                <a:spcPts val="100"/>
              </a:spcBef>
              <a:spcAft>
                <a:spcPts val="100"/>
              </a:spcAft>
              <a:buClrTx/>
              <a:defRPr/>
            </a:pPr>
            <a:r>
              <a:rPr lang="en-US" sz="2000">
                <a:ea typeface="Times New Roman" panose="02020603050405020304" pitchFamily="18" charset="0"/>
                <a:cs typeface="Arial" panose="020B0604020202020204" pitchFamily="34" charset="0"/>
              </a:rPr>
              <a:t>Mức tăng trưởng ổn định, c</a:t>
            </a:r>
            <a:r>
              <a:rPr lang="vi-VN" sz="2000">
                <a:ea typeface="Times New Roman" panose="02020603050405020304" pitchFamily="18" charset="0"/>
                <a:cs typeface="Arial" panose="020B0604020202020204" pitchFamily="34" charset="0"/>
              </a:rPr>
              <a:t>ao hơn mức tăng trưởng trung bình của nền kinh tế thế giớ</a:t>
            </a:r>
            <a:r>
              <a:rPr lang="en-US" sz="2000">
                <a:ea typeface="Times New Roman" panose="02020603050405020304" pitchFamily="18" charset="0"/>
                <a:cs typeface="Arial" panose="020B0604020202020204" pitchFamily="34" charset="0"/>
              </a:rPr>
              <a:t>i.</a:t>
            </a:r>
            <a:endParaRPr lang="vi-VN" sz="2000">
              <a:solidFill>
                <a:srgbClr val="F2EEE0"/>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A4724D7-817A-014F-7386-7248DDF77CE9}"/>
              </a:ext>
            </a:extLst>
          </p:cNvPr>
          <p:cNvSpPr/>
          <p:nvPr/>
        </p:nvSpPr>
        <p:spPr>
          <a:xfrm>
            <a:off x="322468" y="3243037"/>
            <a:ext cx="5305182" cy="619877"/>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en-US" sz="2000">
                <a:ea typeface="Times New Roman" panose="02020603050405020304" pitchFamily="18" charset="0"/>
                <a:cs typeface="Arial" panose="020B0604020202020204" pitchFamily="34" charset="0"/>
              </a:rPr>
              <a:t>Thuộc nhóm 15 nền kinh tế lớn nhất thế giới.</a:t>
            </a:r>
            <a:endParaRPr lang="vi-VN" sz="2000" dirty="0">
              <a:solidFill>
                <a:srgbClr val="F2EEE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1013C8F-12B1-23C2-B72B-5CC0566C1178}"/>
              </a:ext>
            </a:extLst>
          </p:cNvPr>
          <p:cNvSpPr/>
          <p:nvPr/>
        </p:nvSpPr>
        <p:spPr>
          <a:xfrm>
            <a:off x="322468" y="3953729"/>
            <a:ext cx="5305182" cy="863599"/>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en-US" sz="2000">
                <a:ea typeface="Times New Roman" panose="02020603050405020304" pitchFamily="18" charset="0"/>
                <a:cs typeface="Arial" panose="020B0604020202020204" pitchFamily="34" charset="0"/>
              </a:rPr>
              <a:t>Dẫn đầu chuỗi cung ứng toàn cầu về chất bán dẫn và ô tô.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A blue and black logo&#10;&#10;Description automatically generated">
            <a:extLst>
              <a:ext uri="{FF2B5EF4-FFF2-40B4-BE49-F238E27FC236}">
                <a16:creationId xmlns:a16="http://schemas.microsoft.com/office/drawing/2014/main" id="{BB31AA1C-98A4-45E0-4CBC-34739A3B2D90}"/>
              </a:ext>
            </a:extLst>
          </p:cNvPr>
          <p:cNvPicPr>
            <a:picLocks noChangeAspect="1"/>
          </p:cNvPicPr>
          <p:nvPr/>
        </p:nvPicPr>
        <p:blipFill>
          <a:blip r:embed="rId4"/>
          <a:stretch>
            <a:fillRect/>
          </a:stretch>
        </p:blipFill>
        <p:spPr>
          <a:xfrm>
            <a:off x="5776334" y="2812482"/>
            <a:ext cx="3195161" cy="411044"/>
          </a:xfrm>
          <a:prstGeom prst="rect">
            <a:avLst/>
          </a:prstGeom>
        </p:spPr>
      </p:pic>
      <p:pic>
        <p:nvPicPr>
          <p:cNvPr id="19" name="Picture 18" descr="A red circle with white text&#10;&#10;Description automatically generated">
            <a:extLst>
              <a:ext uri="{FF2B5EF4-FFF2-40B4-BE49-F238E27FC236}">
                <a16:creationId xmlns:a16="http://schemas.microsoft.com/office/drawing/2014/main" id="{7286D89C-55EC-C8BD-10B3-894D4F56F984}"/>
              </a:ext>
            </a:extLst>
          </p:cNvPr>
          <p:cNvPicPr>
            <a:picLocks noChangeAspect="1"/>
          </p:cNvPicPr>
          <p:nvPr/>
        </p:nvPicPr>
        <p:blipFill>
          <a:blip r:embed="rId5"/>
          <a:stretch>
            <a:fillRect/>
          </a:stretch>
        </p:blipFill>
        <p:spPr>
          <a:xfrm>
            <a:off x="5776332" y="3352878"/>
            <a:ext cx="3195164" cy="1464450"/>
          </a:xfrm>
          <a:prstGeom prst="rect">
            <a:avLst/>
          </a:prstGeom>
        </p:spPr>
      </p:pic>
      <p:pic>
        <p:nvPicPr>
          <p:cNvPr id="21" name="Picture 20" descr="A blue and white logo&#10;&#10;Description automatically generated">
            <a:extLst>
              <a:ext uri="{FF2B5EF4-FFF2-40B4-BE49-F238E27FC236}">
                <a16:creationId xmlns:a16="http://schemas.microsoft.com/office/drawing/2014/main" id="{97842A9C-CC37-4BEE-1196-D5942F896755}"/>
              </a:ext>
            </a:extLst>
          </p:cNvPr>
          <p:cNvPicPr>
            <a:picLocks noChangeAspect="1"/>
          </p:cNvPicPr>
          <p:nvPr/>
        </p:nvPicPr>
        <p:blipFill>
          <a:blip r:embed="rId6"/>
          <a:stretch>
            <a:fillRect/>
          </a:stretch>
        </p:blipFill>
        <p:spPr>
          <a:xfrm>
            <a:off x="5776332" y="1622236"/>
            <a:ext cx="3195163" cy="1060894"/>
          </a:xfrm>
          <a:prstGeom prst="rect">
            <a:avLst/>
          </a:prstGeom>
        </p:spPr>
      </p:pic>
    </p:spTree>
    <p:extLst>
      <p:ext uri="{BB962C8B-B14F-4D97-AF65-F5344CB8AC3E}">
        <p14:creationId xmlns:p14="http://schemas.microsoft.com/office/powerpoint/2010/main" val="228815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par>
                          <p:cTn id="23" fill="hold">
                            <p:stCondLst>
                              <p:cond delay="500"/>
                            </p:stCondLst>
                            <p:childTnLst>
                              <p:par>
                                <p:cTn id="24" presetID="16" presetClass="entr" presetSubtype="2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Horizontal)">
                                      <p:cBhvr>
                                        <p:cTn id="26" dur="500"/>
                                        <p:tgtEl>
                                          <p:spTgt spid="13"/>
                                        </p:tgtEl>
                                      </p:cBhvr>
                                    </p:animEffect>
                                  </p:childTnLst>
                                </p:cTn>
                              </p:par>
                            </p:childTnLst>
                          </p:cTn>
                        </p:par>
                        <p:par>
                          <p:cTn id="27" fill="hold">
                            <p:stCondLst>
                              <p:cond delay="1000"/>
                            </p:stCondLst>
                            <p:childTnLst>
                              <p:par>
                                <p:cTn id="28" presetID="16" presetClass="entr" presetSubtype="2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11CC-0293-AF9F-E44C-BC1266E980D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EE4E41A-337C-5070-8655-71C574C5E03A}"/>
              </a:ext>
            </a:extLst>
          </p:cNvPr>
          <p:cNvGrpSpPr/>
          <p:nvPr/>
        </p:nvGrpSpPr>
        <p:grpSpPr>
          <a:xfrm>
            <a:off x="2308911" y="274177"/>
            <a:ext cx="4526177" cy="809656"/>
            <a:chOff x="4172426" y="218262"/>
            <a:chExt cx="4526177" cy="809656"/>
          </a:xfrm>
        </p:grpSpPr>
        <p:sp>
          <p:nvSpPr>
            <p:cNvPr id="3" name="Rectangle: Diagonal Corners Rounded 2">
              <a:extLst>
                <a:ext uri="{FF2B5EF4-FFF2-40B4-BE49-F238E27FC236}">
                  <a16:creationId xmlns:a16="http://schemas.microsoft.com/office/drawing/2014/main" id="{83D0DBB6-A08E-1FC5-F395-38082D6BDD90}"/>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96671008-E938-06A0-B9D9-39F4C414B818}"/>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AAE9B8E3-697F-BD7F-FCC1-8D78969FAAFF}"/>
                  </a:ext>
                </a:extLst>
              </p:cNvPr>
              <p:cNvSpPr/>
              <p:nvPr/>
            </p:nvSpPr>
            <p:spPr>
              <a:xfrm>
                <a:off x="8966520" y="1638300"/>
                <a:ext cx="8278491" cy="1772437"/>
              </a:xfrm>
              <a:prstGeom prst="round2DiagRect">
                <a:avLst/>
              </a:prstGeom>
              <a:solidFill>
                <a:srgbClr val="B86E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b. Về xã hội</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5A4DC8C6-9039-D47E-D0D7-9913567A17C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0" name="TextBox 9">
            <a:extLst>
              <a:ext uri="{FF2B5EF4-FFF2-40B4-BE49-F238E27FC236}">
                <a16:creationId xmlns:a16="http://schemas.microsoft.com/office/drawing/2014/main" id="{437830C5-7456-3070-5D42-6215D55B7CD7}"/>
              </a:ext>
            </a:extLst>
          </p:cNvPr>
          <p:cNvSpPr txBox="1"/>
          <p:nvPr/>
        </p:nvSpPr>
        <p:spPr>
          <a:xfrm>
            <a:off x="540834" y="1215553"/>
            <a:ext cx="8062332" cy="400110"/>
          </a:xfrm>
          <a:prstGeom prst="rect">
            <a:avLst/>
          </a:prstGeom>
          <a:noFill/>
        </p:spPr>
        <p:txBody>
          <a:bodyPr wrap="square">
            <a:spAutoFit/>
          </a:bodyPr>
          <a:lstStyle/>
          <a:p>
            <a:pPr marL="342900" indent="-342900">
              <a:buFont typeface="Arial" panose="020B0604020202020204" pitchFamily="34" charset="0"/>
              <a:buChar char="•"/>
            </a:pPr>
            <a:r>
              <a:rPr lang="vi-VN" sz="2000"/>
              <a:t>Mức sống, tuổi thọ của người dân không ngừng được nâng cao.</a:t>
            </a:r>
          </a:p>
        </p:txBody>
      </p:sp>
      <p:grpSp>
        <p:nvGrpSpPr>
          <p:cNvPr id="13" name="Group 12">
            <a:extLst>
              <a:ext uri="{FF2B5EF4-FFF2-40B4-BE49-F238E27FC236}">
                <a16:creationId xmlns:a16="http://schemas.microsoft.com/office/drawing/2014/main" id="{80C234E3-F34E-9A10-B534-D1ADC8879006}"/>
              </a:ext>
            </a:extLst>
          </p:cNvPr>
          <p:cNvGrpSpPr/>
          <p:nvPr/>
        </p:nvGrpSpPr>
        <p:grpSpPr>
          <a:xfrm>
            <a:off x="366095" y="1740005"/>
            <a:ext cx="3885632" cy="3183929"/>
            <a:chOff x="634965" y="403497"/>
            <a:chExt cx="3885632" cy="3183929"/>
          </a:xfrm>
        </p:grpSpPr>
        <p:pic>
          <p:nvPicPr>
            <p:cNvPr id="14" name="Picture 13">
              <a:extLst>
                <a:ext uri="{FF2B5EF4-FFF2-40B4-BE49-F238E27FC236}">
                  <a16:creationId xmlns:a16="http://schemas.microsoft.com/office/drawing/2014/main" id="{819BB0B3-55D2-8355-DC56-B0C2F3F1F4A2}"/>
                </a:ext>
              </a:extLst>
            </p:cNvPr>
            <p:cNvPicPr>
              <a:picLocks noChangeAspect="1"/>
            </p:cNvPicPr>
            <p:nvPr/>
          </p:nvPicPr>
          <p:blipFill>
            <a:blip r:embed="rId4"/>
            <a:srcRect/>
            <a:stretch/>
          </p:blipFill>
          <p:spPr>
            <a:xfrm>
              <a:off x="634965" y="403497"/>
              <a:ext cx="3885632" cy="2535780"/>
            </a:xfrm>
            <a:prstGeom prst="rect">
              <a:avLst/>
            </a:prstGeom>
          </p:spPr>
        </p:pic>
        <p:sp>
          <p:nvSpPr>
            <p:cNvPr id="15" name="TextBox 14">
              <a:extLst>
                <a:ext uri="{FF2B5EF4-FFF2-40B4-BE49-F238E27FC236}">
                  <a16:creationId xmlns:a16="http://schemas.microsoft.com/office/drawing/2014/main" id="{35AE8755-46EE-6046-1AB7-585496AC9470}"/>
                </a:ext>
              </a:extLst>
            </p:cNvPr>
            <p:cNvSpPr txBox="1"/>
            <p:nvPr/>
          </p:nvSpPr>
          <p:spPr>
            <a:xfrm>
              <a:off x="861653" y="2888709"/>
              <a:ext cx="3432256"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Đại học Quốc gia Seoul, một trong những đại học danh giá nhất Hàn Quốc</a:t>
              </a:r>
            </a:p>
          </p:txBody>
        </p:sp>
      </p:grpSp>
      <p:grpSp>
        <p:nvGrpSpPr>
          <p:cNvPr id="16" name="Group 15">
            <a:extLst>
              <a:ext uri="{FF2B5EF4-FFF2-40B4-BE49-F238E27FC236}">
                <a16:creationId xmlns:a16="http://schemas.microsoft.com/office/drawing/2014/main" id="{3549C8AA-5936-D3DA-F9DE-BB05AC00C217}"/>
              </a:ext>
            </a:extLst>
          </p:cNvPr>
          <p:cNvGrpSpPr/>
          <p:nvPr/>
        </p:nvGrpSpPr>
        <p:grpSpPr>
          <a:xfrm>
            <a:off x="3972799" y="1740006"/>
            <a:ext cx="5079303" cy="3183928"/>
            <a:chOff x="-220215" y="403497"/>
            <a:chExt cx="5079303" cy="3183928"/>
          </a:xfrm>
        </p:grpSpPr>
        <p:pic>
          <p:nvPicPr>
            <p:cNvPr id="17" name="Picture 16">
              <a:extLst>
                <a:ext uri="{FF2B5EF4-FFF2-40B4-BE49-F238E27FC236}">
                  <a16:creationId xmlns:a16="http://schemas.microsoft.com/office/drawing/2014/main" id="{508CC963-D115-2303-87D6-F983F308CA45}"/>
                </a:ext>
              </a:extLst>
            </p:cNvPr>
            <p:cNvPicPr>
              <a:picLocks noChangeAspect="1"/>
            </p:cNvPicPr>
            <p:nvPr/>
          </p:nvPicPr>
          <p:blipFill>
            <a:blip r:embed="rId5"/>
            <a:srcRect/>
            <a:stretch/>
          </p:blipFill>
          <p:spPr>
            <a:xfrm>
              <a:off x="683051" y="403497"/>
              <a:ext cx="3789459" cy="2535780"/>
            </a:xfrm>
            <a:prstGeom prst="rect">
              <a:avLst/>
            </a:prstGeom>
          </p:spPr>
        </p:pic>
        <p:sp>
          <p:nvSpPr>
            <p:cNvPr id="19" name="TextBox 18">
              <a:extLst>
                <a:ext uri="{FF2B5EF4-FFF2-40B4-BE49-F238E27FC236}">
                  <a16:creationId xmlns:a16="http://schemas.microsoft.com/office/drawing/2014/main" id="{DDE887CF-501D-DEE0-CB52-4AE76C92FA0E}"/>
                </a:ext>
              </a:extLst>
            </p:cNvPr>
            <p:cNvSpPr txBox="1"/>
            <p:nvPr/>
          </p:nvSpPr>
          <p:spPr>
            <a:xfrm>
              <a:off x="-220215" y="2888708"/>
              <a:ext cx="507930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Ngày 5/6/2024, Ngân hàng Hàn Quốc công bố GNI bình quân đầu người của Hàn Quốc lần đầu tiên vượt qua Nhật Bản</a:t>
              </a:r>
            </a:p>
          </p:txBody>
        </p:sp>
      </p:grpSp>
      <p:pic>
        <p:nvPicPr>
          <p:cNvPr id="7" name="Picture 6">
            <a:extLst>
              <a:ext uri="{FF2B5EF4-FFF2-40B4-BE49-F238E27FC236}">
                <a16:creationId xmlns:a16="http://schemas.microsoft.com/office/drawing/2014/main" id="{9E96CC59-5A8A-2F64-24EE-70FDEB4EDF6A}"/>
              </a:ext>
            </a:extLst>
          </p:cNvPr>
          <p:cNvPicPr>
            <a:picLocks noChangeAspect="1"/>
          </p:cNvPicPr>
          <p:nvPr/>
        </p:nvPicPr>
        <p:blipFill>
          <a:blip r:embed="rId6"/>
          <a:stretch>
            <a:fillRect/>
          </a:stretch>
        </p:blipFill>
        <p:spPr>
          <a:xfrm>
            <a:off x="0" y="4992329"/>
            <a:ext cx="853034" cy="151171"/>
          </a:xfrm>
          <a:prstGeom prst="rect">
            <a:avLst/>
          </a:prstGeom>
        </p:spPr>
      </p:pic>
    </p:spTree>
    <p:extLst>
      <p:ext uri="{BB962C8B-B14F-4D97-AF65-F5344CB8AC3E}">
        <p14:creationId xmlns:p14="http://schemas.microsoft.com/office/powerpoint/2010/main" val="40718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CB9D-20F6-DAC5-E7C1-D0468119DB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D9B35C-7916-DE8B-7BCD-7A1CB549592C}"/>
              </a:ext>
            </a:extLst>
          </p:cNvPr>
          <p:cNvSpPr txBox="1"/>
          <p:nvPr/>
        </p:nvSpPr>
        <p:spPr>
          <a:xfrm>
            <a:off x="282314" y="2601557"/>
            <a:ext cx="8579372"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N</a:t>
            </a:r>
            <a:r>
              <a:rPr lang="vi-VN" sz="2000"/>
              <a:t>hững món ăn </a:t>
            </a:r>
            <a:r>
              <a:rPr lang="en-US" sz="2000"/>
              <a:t>quen thuộc: k</a:t>
            </a:r>
            <a:r>
              <a:rPr lang="vi-VN" sz="2000"/>
              <a:t>im chi, kimbap, chả cá, thịt nướng, tokbokki, gà rán Hàn Quốc</a:t>
            </a:r>
            <a:r>
              <a:rPr lang="en-US" sz="2000"/>
              <a:t>,…</a:t>
            </a:r>
            <a:r>
              <a:rPr lang="vi-VN" sz="2000"/>
              <a:t>. </a:t>
            </a:r>
            <a:endParaRPr lang="en-US" sz="2000"/>
          </a:p>
          <a:p>
            <a:pPr marL="342900" indent="-342900" algn="just">
              <a:lnSpc>
                <a:spcPct val="150000"/>
              </a:lnSpc>
              <a:buFont typeface="Arial" panose="020B0604020202020204" pitchFamily="34" charset="0"/>
              <a:buChar char="•"/>
            </a:pPr>
            <a:r>
              <a:rPr lang="en-US" sz="2000"/>
              <a:t>M</a:t>
            </a:r>
            <a:r>
              <a:rPr lang="vi-VN" sz="2000"/>
              <a:t>ang lại sự khác lạ về mặt thị giác vừa thể hiện sự mới lạ về màu sắc cũng như có nét tương đồng với khẩu vị người Việt. </a:t>
            </a:r>
            <a:endParaRPr lang="en-US" sz="2000"/>
          </a:p>
          <a:p>
            <a:pPr marL="342900" indent="-342900" algn="just">
              <a:lnSpc>
                <a:spcPct val="150000"/>
              </a:lnSpc>
              <a:buFont typeface="Arial" panose="020B0604020202020204" pitchFamily="34" charset="0"/>
              <a:buChar char="•"/>
            </a:pPr>
            <a:r>
              <a:rPr lang="en-US" sz="2000"/>
              <a:t>Nhiều </a:t>
            </a:r>
            <a:r>
              <a:rPr lang="vi-VN" sz="2000"/>
              <a:t>món ăn được biến tấu cho hợp với vị giác của người Việt.</a:t>
            </a:r>
            <a:endParaRPr lang="en-US" sz="2000"/>
          </a:p>
        </p:txBody>
      </p:sp>
      <p:pic>
        <p:nvPicPr>
          <p:cNvPr id="5" name="Picture 4">
            <a:extLst>
              <a:ext uri="{FF2B5EF4-FFF2-40B4-BE49-F238E27FC236}">
                <a16:creationId xmlns:a16="http://schemas.microsoft.com/office/drawing/2014/main" id="{CA246DE5-112E-D4B6-06C7-D5C86F106541}"/>
              </a:ext>
            </a:extLst>
          </p:cNvPr>
          <p:cNvPicPr>
            <a:picLocks noChangeAspect="1"/>
          </p:cNvPicPr>
          <p:nvPr/>
        </p:nvPicPr>
        <p:blipFill>
          <a:blip r:embed="rId3"/>
          <a:srcRect l="1768" r="1768"/>
          <a:stretch/>
        </p:blipFill>
        <p:spPr>
          <a:xfrm>
            <a:off x="3597607" y="267873"/>
            <a:ext cx="2830322" cy="1832340"/>
          </a:xfrm>
          <a:prstGeom prst="rect">
            <a:avLst/>
          </a:prstGeom>
        </p:spPr>
      </p:pic>
      <p:pic>
        <p:nvPicPr>
          <p:cNvPr id="9" name="Picture 8">
            <a:extLst>
              <a:ext uri="{FF2B5EF4-FFF2-40B4-BE49-F238E27FC236}">
                <a16:creationId xmlns:a16="http://schemas.microsoft.com/office/drawing/2014/main" id="{C9ADBB3A-921B-3CD5-EAE6-1033A12C8B4E}"/>
              </a:ext>
            </a:extLst>
          </p:cNvPr>
          <p:cNvPicPr>
            <a:picLocks noChangeAspect="1"/>
          </p:cNvPicPr>
          <p:nvPr/>
        </p:nvPicPr>
        <p:blipFill>
          <a:blip r:embed="rId4"/>
          <a:srcRect l="8787" r="8787"/>
          <a:stretch/>
        </p:blipFill>
        <p:spPr>
          <a:xfrm>
            <a:off x="6542253" y="267873"/>
            <a:ext cx="2267107" cy="1832340"/>
          </a:xfrm>
          <a:prstGeom prst="rect">
            <a:avLst/>
          </a:prstGeom>
        </p:spPr>
      </p:pic>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2363B9FA-107B-0129-546B-72FB41ED4DAE}"/>
                  </a:ext>
                </a:extLst>
              </p:cNvPr>
              <p:cNvGraphicFramePr>
                <a:graphicFrameLocks noChangeAspect="1"/>
              </p:cNvGraphicFramePr>
              <p:nvPr>
                <p:extLst>
                  <p:ext uri="{D42A27DB-BD31-4B8C-83A1-F6EECF244321}">
                    <p14:modId xmlns:p14="http://schemas.microsoft.com/office/powerpoint/2010/main" val="102401080"/>
                  </p:ext>
                </p:extLst>
              </p:nvPr>
            </p:nvGraphicFramePr>
            <p:xfrm>
              <a:off x="249564" y="267873"/>
              <a:ext cx="3290881" cy="2407271"/>
            </p:xfrm>
            <a:graphic>
              <a:graphicData uri="http://schemas.microsoft.com/office/powerpoint/2016/slidezoom">
                <pslz:sldZm>
                  <pslz:sldZmObj sldId="621" cId="2811267920">
                    <pslz:zmPr id="{7CA2C586-44B7-4CD2-8309-66CA158ED474}" returnToParent="0" imageType="cover" transitionDur="1000">
                      <p166:blipFill xmlns:p166="http://schemas.microsoft.com/office/powerpoint/2016/6/main">
                        <a:blip r:embed="rId5"/>
                        <a:stretch>
                          <a:fillRect/>
                        </a:stretch>
                      </p166:blipFill>
                      <p166:spPr xmlns:p166="http://schemas.microsoft.com/office/powerpoint/2016/6/main">
                        <a:xfrm>
                          <a:off x="0" y="0"/>
                          <a:ext cx="3290881" cy="2407271"/>
                        </a:xfrm>
                        <a:prstGeom prst="rect">
                          <a:avLst/>
                        </a:prstGeom>
                        <a:ln w="3175">
                          <a:noFill/>
                        </a:ln>
                      </p166:spPr>
                    </pslz:zmPr>
                  </pslz:sldZmObj>
                </pslz:sldZm>
              </a:graphicData>
            </a:graphic>
          </p:graphicFrame>
        </mc:Choice>
        <mc:Fallback xmlns="">
          <p:pic>
            <p:nvPicPr>
              <p:cNvPr id="14" name="Slide Zoom 13">
                <a:hlinkClick r:id="rId6" action="ppaction://hlinksldjump"/>
                <a:extLst>
                  <a:ext uri="{FF2B5EF4-FFF2-40B4-BE49-F238E27FC236}">
                    <a16:creationId xmlns:a16="http://schemas.microsoft.com/office/drawing/2014/main" id="{2363B9FA-107B-0129-546B-72FB41ED4DAE}"/>
                  </a:ext>
                </a:extLst>
              </p:cNvPr>
              <p:cNvPicPr>
                <a:picLocks noGrp="1" noRot="1" noChangeAspect="1" noMove="1" noResize="1" noEditPoints="1" noAdjustHandles="1" noChangeArrowheads="1" noChangeShapeType="1"/>
              </p:cNvPicPr>
              <p:nvPr/>
            </p:nvPicPr>
            <p:blipFill>
              <a:blip r:embed="rId7"/>
              <a:stretch>
                <a:fillRect/>
              </a:stretch>
            </p:blipFill>
            <p:spPr>
              <a:xfrm>
                <a:off x="249564" y="267873"/>
                <a:ext cx="3290881" cy="2407271"/>
              </a:xfrm>
              <a:prstGeom prst="rect">
                <a:avLst/>
              </a:prstGeom>
              <a:ln w="3175">
                <a:noFill/>
              </a:ln>
            </p:spPr>
          </p:pic>
        </mc:Fallback>
      </mc:AlternateContent>
    </p:spTree>
    <p:extLst>
      <p:ext uri="{BB962C8B-B14F-4D97-AF65-F5344CB8AC3E}">
        <p14:creationId xmlns:p14="http://schemas.microsoft.com/office/powerpoint/2010/main" val="28112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D6427F5-8A5D-EDED-3E74-321CF97D27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7294B7-917A-E7B3-B34D-089764DDCBDE}"/>
              </a:ext>
            </a:extLst>
          </p:cNvPr>
          <p:cNvSpPr/>
          <p:nvPr/>
        </p:nvSpPr>
        <p:spPr>
          <a:xfrm>
            <a:off x="203297" y="3790335"/>
            <a:ext cx="8737406" cy="1069924"/>
          </a:xfrm>
          <a:prstGeom prst="rect">
            <a:avLst/>
          </a:prstGeom>
          <a:solidFill>
            <a:schemeClr val="accent6">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vi-VN" sz="2000" b="0" i="0" u="none" strike="noStrike" kern="0" cap="none" spc="0" normalizeH="0" baseline="0" noProof="0">
                <a:ln>
                  <a:noFill/>
                </a:ln>
                <a:solidFill>
                  <a:srgbClr val="000000"/>
                </a:solidFill>
                <a:effectLst/>
                <a:uLnTx/>
                <a:uFillTx/>
                <a:latin typeface="Arial"/>
                <a:cs typeface="Arial"/>
                <a:sym typeface="Arial"/>
              </a:rPr>
              <a:t>Sau năm 1991, Hàn Quốc tiếp tục phát triển mạnh, vươn lên trở thành quốc gia phát triển ở châu Á, trên thế giới và là một trong bốn “con rồng” châu Á.</a:t>
            </a:r>
          </a:p>
        </p:txBody>
      </p:sp>
    </p:spTree>
    <p:extLst>
      <p:ext uri="{BB962C8B-B14F-4D97-AF65-F5344CB8AC3E}">
        <p14:creationId xmlns:p14="http://schemas.microsoft.com/office/powerpoint/2010/main" val="37045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grpSp>
        <p:nvGrpSpPr>
          <p:cNvPr id="1105" name="Google Shape;1105;p37"/>
          <p:cNvGrpSpPr/>
          <p:nvPr/>
        </p:nvGrpSpPr>
        <p:grpSpPr>
          <a:xfrm>
            <a:off x="-76173" y="2760092"/>
            <a:ext cx="1424716" cy="1231352"/>
            <a:chOff x="-76175" y="2836122"/>
            <a:chExt cx="1301348" cy="1124728"/>
          </a:xfrm>
        </p:grpSpPr>
        <p:grpSp>
          <p:nvGrpSpPr>
            <p:cNvPr id="1106" name="Google Shape;1106;p37"/>
            <p:cNvGrpSpPr/>
            <p:nvPr/>
          </p:nvGrpSpPr>
          <p:grpSpPr>
            <a:xfrm rot="9174151">
              <a:off x="42630" y="3067463"/>
              <a:ext cx="1086505" cy="683449"/>
              <a:chOff x="2299050" y="4579175"/>
              <a:chExt cx="985875" cy="620200"/>
            </a:xfrm>
          </p:grpSpPr>
          <p:sp>
            <p:nvSpPr>
              <p:cNvPr id="1107" name="Google Shape;1107;p37"/>
              <p:cNvSpPr/>
              <p:nvPr/>
            </p:nvSpPr>
            <p:spPr>
              <a:xfrm>
                <a:off x="2299050" y="4589950"/>
                <a:ext cx="139650" cy="164600"/>
              </a:xfrm>
              <a:custGeom>
                <a:avLst/>
                <a:gdLst/>
                <a:ahLst/>
                <a:cxnLst/>
                <a:rect l="l" t="t" r="r" b="b"/>
                <a:pathLst>
                  <a:path w="5586" h="6584" extrusionOk="0">
                    <a:moveTo>
                      <a:pt x="1533" y="0"/>
                    </a:moveTo>
                    <a:cubicBezTo>
                      <a:pt x="1284" y="0"/>
                      <a:pt x="1062" y="59"/>
                      <a:pt x="894" y="203"/>
                    </a:cubicBezTo>
                    <a:cubicBezTo>
                      <a:pt x="1" y="968"/>
                      <a:pt x="2171" y="2626"/>
                      <a:pt x="2171" y="2626"/>
                    </a:cubicBezTo>
                    <a:cubicBezTo>
                      <a:pt x="2171" y="2626"/>
                      <a:pt x="1149" y="2881"/>
                      <a:pt x="1021" y="4158"/>
                    </a:cubicBezTo>
                    <a:cubicBezTo>
                      <a:pt x="981" y="4560"/>
                      <a:pt x="1131" y="4683"/>
                      <a:pt x="1340" y="4683"/>
                    </a:cubicBezTo>
                    <a:cubicBezTo>
                      <a:pt x="1669" y="4683"/>
                      <a:pt x="2142" y="4378"/>
                      <a:pt x="2243" y="4378"/>
                    </a:cubicBezTo>
                    <a:cubicBezTo>
                      <a:pt x="2282" y="4378"/>
                      <a:pt x="2267" y="4422"/>
                      <a:pt x="2171" y="4541"/>
                    </a:cubicBezTo>
                    <a:cubicBezTo>
                      <a:pt x="1659" y="5178"/>
                      <a:pt x="2936" y="6583"/>
                      <a:pt x="2936" y="6583"/>
                    </a:cubicBezTo>
                    <a:cubicBezTo>
                      <a:pt x="2936" y="6583"/>
                      <a:pt x="5585" y="6159"/>
                      <a:pt x="4213" y="1094"/>
                    </a:cubicBezTo>
                    <a:cubicBezTo>
                      <a:pt x="4213" y="1094"/>
                      <a:pt x="2613"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2949900" y="5021775"/>
                <a:ext cx="181875" cy="177600"/>
              </a:xfrm>
              <a:custGeom>
                <a:avLst/>
                <a:gdLst/>
                <a:ahLst/>
                <a:cxnLst/>
                <a:rect l="l" t="t" r="r" b="b"/>
                <a:pathLst>
                  <a:path w="7275" h="7104" extrusionOk="0">
                    <a:moveTo>
                      <a:pt x="1811" y="1"/>
                    </a:moveTo>
                    <a:cubicBezTo>
                      <a:pt x="1213" y="1"/>
                      <a:pt x="971" y="375"/>
                      <a:pt x="646" y="635"/>
                    </a:cubicBezTo>
                    <a:cubicBezTo>
                      <a:pt x="9" y="1145"/>
                      <a:pt x="1659" y="2453"/>
                      <a:pt x="1659" y="2453"/>
                    </a:cubicBezTo>
                    <a:cubicBezTo>
                      <a:pt x="1659" y="2453"/>
                      <a:pt x="1" y="2965"/>
                      <a:pt x="128" y="3858"/>
                    </a:cubicBezTo>
                    <a:cubicBezTo>
                      <a:pt x="175" y="4187"/>
                      <a:pt x="516" y="4290"/>
                      <a:pt x="928" y="4290"/>
                    </a:cubicBezTo>
                    <a:cubicBezTo>
                      <a:pt x="1636" y="4290"/>
                      <a:pt x="2553" y="3985"/>
                      <a:pt x="2553" y="3985"/>
                    </a:cubicBezTo>
                    <a:lnTo>
                      <a:pt x="2553" y="3985"/>
                    </a:lnTo>
                    <a:cubicBezTo>
                      <a:pt x="2553" y="3985"/>
                      <a:pt x="577" y="5128"/>
                      <a:pt x="1599" y="6022"/>
                    </a:cubicBezTo>
                    <a:cubicBezTo>
                      <a:pt x="1739" y="6145"/>
                      <a:pt x="1895" y="6198"/>
                      <a:pt x="2059" y="6198"/>
                    </a:cubicBezTo>
                    <a:cubicBezTo>
                      <a:pt x="3092" y="6198"/>
                      <a:pt x="4466" y="4113"/>
                      <a:pt x="4466" y="4113"/>
                    </a:cubicBezTo>
                    <a:lnTo>
                      <a:pt x="4466" y="4113"/>
                    </a:lnTo>
                    <a:cubicBezTo>
                      <a:pt x="4006" y="5608"/>
                      <a:pt x="4792" y="7104"/>
                      <a:pt x="5793" y="7104"/>
                    </a:cubicBezTo>
                    <a:cubicBezTo>
                      <a:pt x="5902" y="7104"/>
                      <a:pt x="6013" y="7086"/>
                      <a:pt x="6126" y="7048"/>
                    </a:cubicBezTo>
                    <a:cubicBezTo>
                      <a:pt x="7275" y="6665"/>
                      <a:pt x="6870" y="2823"/>
                      <a:pt x="4917" y="1472"/>
                    </a:cubicBezTo>
                    <a:cubicBezTo>
                      <a:pt x="3291" y="347"/>
                      <a:pt x="2386"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2806725" y="4652300"/>
                <a:ext cx="152825" cy="171925"/>
              </a:xfrm>
              <a:custGeom>
                <a:avLst/>
                <a:gdLst/>
                <a:ahLst/>
                <a:cxnLst/>
                <a:rect l="l" t="t" r="r" b="b"/>
                <a:pathLst>
                  <a:path w="6113" h="6877" extrusionOk="0">
                    <a:moveTo>
                      <a:pt x="2292" y="0"/>
                    </a:moveTo>
                    <a:lnTo>
                      <a:pt x="2292" y="0"/>
                    </a:lnTo>
                    <a:cubicBezTo>
                      <a:pt x="2292" y="1"/>
                      <a:pt x="1" y="3211"/>
                      <a:pt x="4127" y="6876"/>
                    </a:cubicBezTo>
                    <a:cubicBezTo>
                      <a:pt x="4127" y="6876"/>
                      <a:pt x="6113" y="4280"/>
                      <a:pt x="2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2886925" y="4912050"/>
                <a:ext cx="122275" cy="51500"/>
              </a:xfrm>
              <a:custGeom>
                <a:avLst/>
                <a:gdLst/>
                <a:ahLst/>
                <a:cxnLst/>
                <a:rect l="l" t="t" r="r" b="b"/>
                <a:pathLst>
                  <a:path w="4891" h="2060" extrusionOk="0">
                    <a:moveTo>
                      <a:pt x="1" y="1"/>
                    </a:moveTo>
                    <a:lnTo>
                      <a:pt x="1" y="1"/>
                    </a:lnTo>
                    <a:cubicBezTo>
                      <a:pt x="1" y="1"/>
                      <a:pt x="613" y="1682"/>
                      <a:pt x="2141" y="1988"/>
                    </a:cubicBezTo>
                    <a:cubicBezTo>
                      <a:pt x="2395" y="2039"/>
                      <a:pt x="2641" y="2060"/>
                      <a:pt x="2873" y="2060"/>
                    </a:cubicBezTo>
                    <a:cubicBezTo>
                      <a:pt x="4041" y="2060"/>
                      <a:pt x="4891" y="1529"/>
                      <a:pt x="4891" y="1529"/>
                    </a:cubicBezTo>
                    <a:cubicBezTo>
                      <a:pt x="2905" y="91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2597725" y="4702000"/>
                <a:ext cx="102075" cy="73425"/>
              </a:xfrm>
              <a:custGeom>
                <a:avLst/>
                <a:gdLst/>
                <a:ahLst/>
                <a:cxnLst/>
                <a:rect l="l" t="t" r="r" b="b"/>
                <a:pathLst>
                  <a:path w="4083" h="2937" extrusionOk="0">
                    <a:moveTo>
                      <a:pt x="4083" y="0"/>
                    </a:moveTo>
                    <a:cubicBezTo>
                      <a:pt x="407" y="1271"/>
                      <a:pt x="0" y="2936"/>
                      <a:pt x="1049" y="2936"/>
                    </a:cubicBezTo>
                    <a:cubicBezTo>
                      <a:pt x="1134" y="2936"/>
                      <a:pt x="1229" y="2925"/>
                      <a:pt x="1332" y="2902"/>
                    </a:cubicBezTo>
                    <a:cubicBezTo>
                      <a:pt x="2707" y="2596"/>
                      <a:pt x="4083" y="0"/>
                      <a:pt x="4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2384475" y="4596875"/>
                <a:ext cx="900450" cy="597450"/>
              </a:xfrm>
              <a:custGeom>
                <a:avLst/>
                <a:gdLst/>
                <a:ahLst/>
                <a:cxnLst/>
                <a:rect l="l" t="t" r="r" b="b"/>
                <a:pathLst>
                  <a:path w="36018" h="23898" extrusionOk="0">
                    <a:moveTo>
                      <a:pt x="2845" y="1"/>
                    </a:moveTo>
                    <a:cubicBezTo>
                      <a:pt x="2243" y="1"/>
                      <a:pt x="1643" y="84"/>
                      <a:pt x="1066" y="281"/>
                    </a:cubicBezTo>
                    <a:cubicBezTo>
                      <a:pt x="750" y="389"/>
                      <a:pt x="445" y="529"/>
                      <a:pt x="154" y="694"/>
                    </a:cubicBezTo>
                    <a:cubicBezTo>
                      <a:pt x="1" y="782"/>
                      <a:pt x="95" y="998"/>
                      <a:pt x="238" y="998"/>
                    </a:cubicBezTo>
                    <a:cubicBezTo>
                      <a:pt x="264" y="998"/>
                      <a:pt x="291" y="991"/>
                      <a:pt x="319" y="975"/>
                    </a:cubicBezTo>
                    <a:cubicBezTo>
                      <a:pt x="1131" y="511"/>
                      <a:pt x="1996" y="323"/>
                      <a:pt x="2872" y="323"/>
                    </a:cubicBezTo>
                    <a:cubicBezTo>
                      <a:pt x="4743" y="323"/>
                      <a:pt x="6671" y="1179"/>
                      <a:pt x="8274" y="2032"/>
                    </a:cubicBezTo>
                    <a:cubicBezTo>
                      <a:pt x="9677" y="2777"/>
                      <a:pt x="11043" y="3598"/>
                      <a:pt x="12422" y="4388"/>
                    </a:cubicBezTo>
                    <a:lnTo>
                      <a:pt x="16729" y="6854"/>
                    </a:lnTo>
                    <a:cubicBezTo>
                      <a:pt x="18009" y="7586"/>
                      <a:pt x="19307" y="8297"/>
                      <a:pt x="20518" y="9139"/>
                    </a:cubicBezTo>
                    <a:cubicBezTo>
                      <a:pt x="21713" y="9969"/>
                      <a:pt x="22774" y="10944"/>
                      <a:pt x="23630" y="12124"/>
                    </a:cubicBezTo>
                    <a:cubicBezTo>
                      <a:pt x="24485" y="13309"/>
                      <a:pt x="25167" y="14605"/>
                      <a:pt x="25961" y="15831"/>
                    </a:cubicBezTo>
                    <a:cubicBezTo>
                      <a:pt x="26685" y="16945"/>
                      <a:pt x="27514" y="17991"/>
                      <a:pt x="28437" y="18949"/>
                    </a:cubicBezTo>
                    <a:cubicBezTo>
                      <a:pt x="30274" y="20856"/>
                      <a:pt x="32473" y="22419"/>
                      <a:pt x="34884" y="23511"/>
                    </a:cubicBezTo>
                    <a:cubicBezTo>
                      <a:pt x="35173" y="23643"/>
                      <a:pt x="35466" y="23766"/>
                      <a:pt x="35761" y="23885"/>
                    </a:cubicBezTo>
                    <a:cubicBezTo>
                      <a:pt x="35782" y="23894"/>
                      <a:pt x="35802" y="23897"/>
                      <a:pt x="35821" y="23897"/>
                    </a:cubicBezTo>
                    <a:cubicBezTo>
                      <a:pt x="35970" y="23897"/>
                      <a:pt x="36018" y="23641"/>
                      <a:pt x="35846" y="23572"/>
                    </a:cubicBezTo>
                    <a:cubicBezTo>
                      <a:pt x="33357" y="22572"/>
                      <a:pt x="31072" y="21073"/>
                      <a:pt x="29148" y="19202"/>
                    </a:cubicBezTo>
                    <a:cubicBezTo>
                      <a:pt x="28179" y="18261"/>
                      <a:pt x="27302" y="17225"/>
                      <a:pt x="26539" y="16111"/>
                    </a:cubicBezTo>
                    <a:cubicBezTo>
                      <a:pt x="25718" y="14913"/>
                      <a:pt x="25041" y="13625"/>
                      <a:pt x="24230" y="12420"/>
                    </a:cubicBezTo>
                    <a:cubicBezTo>
                      <a:pt x="23414" y="11211"/>
                      <a:pt x="22439" y="10171"/>
                      <a:pt x="21275" y="9289"/>
                    </a:cubicBezTo>
                    <a:cubicBezTo>
                      <a:pt x="20120" y="8414"/>
                      <a:pt x="18857" y="7696"/>
                      <a:pt x="17601" y="6977"/>
                    </a:cubicBezTo>
                    <a:cubicBezTo>
                      <a:pt x="14737" y="5337"/>
                      <a:pt x="11887" y="3664"/>
                      <a:pt x="9003" y="2058"/>
                    </a:cubicBezTo>
                    <a:cubicBezTo>
                      <a:pt x="7746" y="1359"/>
                      <a:pt x="6436" y="712"/>
                      <a:pt x="5046" y="325"/>
                    </a:cubicBezTo>
                    <a:cubicBezTo>
                      <a:pt x="4333" y="127"/>
                      <a:pt x="3587"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2299875" y="4579175"/>
                <a:ext cx="117675" cy="178450"/>
              </a:xfrm>
              <a:custGeom>
                <a:avLst/>
                <a:gdLst/>
                <a:ahLst/>
                <a:cxnLst/>
                <a:rect l="l" t="t" r="r" b="b"/>
                <a:pathLst>
                  <a:path w="4707" h="7138" extrusionOk="0">
                    <a:moveTo>
                      <a:pt x="617" y="801"/>
                    </a:moveTo>
                    <a:cubicBezTo>
                      <a:pt x="615" y="803"/>
                      <a:pt x="613" y="805"/>
                      <a:pt x="613" y="805"/>
                    </a:cubicBezTo>
                    <a:cubicBezTo>
                      <a:pt x="613" y="805"/>
                      <a:pt x="614" y="804"/>
                      <a:pt x="616" y="801"/>
                    </a:cubicBezTo>
                    <a:cubicBezTo>
                      <a:pt x="616" y="801"/>
                      <a:pt x="616" y="801"/>
                      <a:pt x="617" y="801"/>
                    </a:cubicBezTo>
                    <a:close/>
                    <a:moveTo>
                      <a:pt x="2444" y="816"/>
                    </a:moveTo>
                    <a:cubicBezTo>
                      <a:pt x="2446" y="817"/>
                      <a:pt x="2448" y="819"/>
                      <a:pt x="2451" y="821"/>
                    </a:cubicBezTo>
                    <a:cubicBezTo>
                      <a:pt x="2456" y="825"/>
                      <a:pt x="2458" y="827"/>
                      <a:pt x="2458" y="827"/>
                    </a:cubicBezTo>
                    <a:cubicBezTo>
                      <a:pt x="2459" y="827"/>
                      <a:pt x="2449" y="819"/>
                      <a:pt x="2444" y="816"/>
                    </a:cubicBezTo>
                    <a:close/>
                    <a:moveTo>
                      <a:pt x="337" y="1424"/>
                    </a:moveTo>
                    <a:cubicBezTo>
                      <a:pt x="336" y="1429"/>
                      <a:pt x="336" y="1434"/>
                      <a:pt x="336" y="1434"/>
                    </a:cubicBezTo>
                    <a:cubicBezTo>
                      <a:pt x="336" y="1434"/>
                      <a:pt x="336" y="1432"/>
                      <a:pt x="336" y="1427"/>
                    </a:cubicBezTo>
                    <a:cubicBezTo>
                      <a:pt x="337" y="1426"/>
                      <a:pt x="337" y="1425"/>
                      <a:pt x="337" y="1424"/>
                    </a:cubicBezTo>
                    <a:close/>
                    <a:moveTo>
                      <a:pt x="929" y="3925"/>
                    </a:moveTo>
                    <a:cubicBezTo>
                      <a:pt x="928" y="3928"/>
                      <a:pt x="927" y="3931"/>
                      <a:pt x="926" y="3934"/>
                    </a:cubicBezTo>
                    <a:lnTo>
                      <a:pt x="926" y="3934"/>
                    </a:lnTo>
                    <a:cubicBezTo>
                      <a:pt x="927" y="3931"/>
                      <a:pt x="928" y="3928"/>
                      <a:pt x="929" y="3925"/>
                    </a:cubicBezTo>
                    <a:close/>
                    <a:moveTo>
                      <a:pt x="975" y="4751"/>
                    </a:moveTo>
                    <a:cubicBezTo>
                      <a:pt x="979" y="4756"/>
                      <a:pt x="983" y="4762"/>
                      <a:pt x="983" y="4762"/>
                    </a:cubicBezTo>
                    <a:cubicBezTo>
                      <a:pt x="983" y="4762"/>
                      <a:pt x="983" y="4762"/>
                      <a:pt x="983" y="4762"/>
                    </a:cubicBezTo>
                    <a:cubicBezTo>
                      <a:pt x="980" y="4759"/>
                      <a:pt x="977" y="4755"/>
                      <a:pt x="975" y="4751"/>
                    </a:cubicBezTo>
                    <a:close/>
                    <a:moveTo>
                      <a:pt x="2295" y="4843"/>
                    </a:moveTo>
                    <a:cubicBezTo>
                      <a:pt x="2295" y="4843"/>
                      <a:pt x="2294" y="4844"/>
                      <a:pt x="2294" y="4845"/>
                    </a:cubicBezTo>
                    <a:lnTo>
                      <a:pt x="2294" y="4845"/>
                    </a:lnTo>
                    <a:cubicBezTo>
                      <a:pt x="2294" y="4844"/>
                      <a:pt x="2294" y="4844"/>
                      <a:pt x="2294" y="4844"/>
                    </a:cubicBezTo>
                    <a:cubicBezTo>
                      <a:pt x="2295" y="4844"/>
                      <a:pt x="2295" y="4843"/>
                      <a:pt x="2295" y="4843"/>
                    </a:cubicBezTo>
                    <a:close/>
                    <a:moveTo>
                      <a:pt x="2294" y="4845"/>
                    </a:moveTo>
                    <a:cubicBezTo>
                      <a:pt x="2291" y="4847"/>
                      <a:pt x="2289" y="4850"/>
                      <a:pt x="2287" y="4853"/>
                    </a:cubicBezTo>
                    <a:lnTo>
                      <a:pt x="2287" y="4853"/>
                    </a:lnTo>
                    <a:cubicBezTo>
                      <a:pt x="2289" y="4850"/>
                      <a:pt x="2292" y="4847"/>
                      <a:pt x="2294" y="4845"/>
                    </a:cubicBezTo>
                    <a:close/>
                    <a:moveTo>
                      <a:pt x="1100" y="4875"/>
                    </a:moveTo>
                    <a:lnTo>
                      <a:pt x="1100" y="4875"/>
                    </a:lnTo>
                    <a:cubicBezTo>
                      <a:pt x="1102" y="4877"/>
                      <a:pt x="1104" y="4878"/>
                      <a:pt x="1105" y="4880"/>
                    </a:cubicBezTo>
                    <a:lnTo>
                      <a:pt x="1105" y="4880"/>
                    </a:lnTo>
                    <a:cubicBezTo>
                      <a:pt x="1104" y="4878"/>
                      <a:pt x="1102" y="4877"/>
                      <a:pt x="1100" y="4875"/>
                    </a:cubicBezTo>
                    <a:close/>
                    <a:moveTo>
                      <a:pt x="1105" y="4880"/>
                    </a:moveTo>
                    <a:cubicBezTo>
                      <a:pt x="1107" y="4881"/>
                      <a:pt x="1108" y="4882"/>
                      <a:pt x="1109" y="4883"/>
                    </a:cubicBezTo>
                    <a:lnTo>
                      <a:pt x="1109" y="4883"/>
                    </a:lnTo>
                    <a:cubicBezTo>
                      <a:pt x="1108" y="4882"/>
                      <a:pt x="1107" y="4881"/>
                      <a:pt x="1105" y="4880"/>
                    </a:cubicBezTo>
                    <a:close/>
                    <a:moveTo>
                      <a:pt x="1109" y="4883"/>
                    </a:moveTo>
                    <a:cubicBezTo>
                      <a:pt x="1109" y="4883"/>
                      <a:pt x="1109" y="4883"/>
                      <a:pt x="1110" y="4883"/>
                    </a:cubicBezTo>
                    <a:cubicBezTo>
                      <a:pt x="1113" y="4886"/>
                      <a:pt x="1115" y="4887"/>
                      <a:pt x="1115" y="4887"/>
                    </a:cubicBezTo>
                    <a:cubicBezTo>
                      <a:pt x="1115" y="4887"/>
                      <a:pt x="1112" y="4885"/>
                      <a:pt x="1109" y="4883"/>
                    </a:cubicBezTo>
                    <a:close/>
                    <a:moveTo>
                      <a:pt x="2090" y="5003"/>
                    </a:moveTo>
                    <a:cubicBezTo>
                      <a:pt x="2090" y="5003"/>
                      <a:pt x="2089" y="5004"/>
                      <a:pt x="2085" y="5005"/>
                    </a:cubicBezTo>
                    <a:cubicBezTo>
                      <a:pt x="2085" y="5005"/>
                      <a:pt x="2085" y="5005"/>
                      <a:pt x="2084" y="5006"/>
                    </a:cubicBezTo>
                    <a:lnTo>
                      <a:pt x="2084" y="5006"/>
                    </a:lnTo>
                    <a:cubicBezTo>
                      <a:pt x="2088" y="5004"/>
                      <a:pt x="2090" y="5003"/>
                      <a:pt x="2090" y="5003"/>
                    </a:cubicBezTo>
                    <a:close/>
                    <a:moveTo>
                      <a:pt x="2062" y="5015"/>
                    </a:moveTo>
                    <a:lnTo>
                      <a:pt x="2062" y="5015"/>
                    </a:lnTo>
                    <a:cubicBezTo>
                      <a:pt x="2062" y="5015"/>
                      <a:pt x="2062" y="5015"/>
                      <a:pt x="2062" y="5015"/>
                    </a:cubicBezTo>
                    <a:cubicBezTo>
                      <a:pt x="2062" y="5015"/>
                      <a:pt x="2062" y="5015"/>
                      <a:pt x="2062" y="5015"/>
                    </a:cubicBezTo>
                    <a:close/>
                    <a:moveTo>
                      <a:pt x="2596" y="5045"/>
                    </a:moveTo>
                    <a:lnTo>
                      <a:pt x="2596" y="5045"/>
                    </a:lnTo>
                    <a:cubicBezTo>
                      <a:pt x="2596" y="5045"/>
                      <a:pt x="2596" y="5048"/>
                      <a:pt x="2596" y="5053"/>
                    </a:cubicBezTo>
                    <a:lnTo>
                      <a:pt x="2596" y="5053"/>
                    </a:lnTo>
                    <a:cubicBezTo>
                      <a:pt x="2596" y="5048"/>
                      <a:pt x="2596" y="5045"/>
                      <a:pt x="2596" y="5045"/>
                    </a:cubicBezTo>
                    <a:close/>
                    <a:moveTo>
                      <a:pt x="2596" y="5053"/>
                    </a:moveTo>
                    <a:lnTo>
                      <a:pt x="2596" y="5053"/>
                    </a:lnTo>
                    <a:cubicBezTo>
                      <a:pt x="2596" y="5055"/>
                      <a:pt x="2595" y="5056"/>
                      <a:pt x="2595" y="5057"/>
                    </a:cubicBezTo>
                    <a:lnTo>
                      <a:pt x="2595" y="5057"/>
                    </a:lnTo>
                    <a:cubicBezTo>
                      <a:pt x="2595" y="5057"/>
                      <a:pt x="2595" y="5057"/>
                      <a:pt x="2595" y="5056"/>
                    </a:cubicBezTo>
                    <a:cubicBezTo>
                      <a:pt x="2595" y="5055"/>
                      <a:pt x="2596" y="5054"/>
                      <a:pt x="2596" y="5053"/>
                    </a:cubicBezTo>
                    <a:close/>
                    <a:moveTo>
                      <a:pt x="1578" y="5066"/>
                    </a:moveTo>
                    <a:cubicBezTo>
                      <a:pt x="1584" y="5067"/>
                      <a:pt x="1589" y="5067"/>
                      <a:pt x="1589" y="5067"/>
                    </a:cubicBezTo>
                    <a:cubicBezTo>
                      <a:pt x="1589" y="5067"/>
                      <a:pt x="1586" y="5067"/>
                      <a:pt x="1579" y="5066"/>
                    </a:cubicBezTo>
                    <a:cubicBezTo>
                      <a:pt x="1579" y="5066"/>
                      <a:pt x="1578" y="5066"/>
                      <a:pt x="1578" y="5066"/>
                    </a:cubicBezTo>
                    <a:close/>
                    <a:moveTo>
                      <a:pt x="2595" y="5612"/>
                    </a:moveTo>
                    <a:lnTo>
                      <a:pt x="2595" y="5612"/>
                    </a:lnTo>
                    <a:cubicBezTo>
                      <a:pt x="2597" y="5620"/>
                      <a:pt x="2598" y="5627"/>
                      <a:pt x="2600" y="5635"/>
                    </a:cubicBezTo>
                    <a:lnTo>
                      <a:pt x="2600" y="5635"/>
                    </a:lnTo>
                    <a:cubicBezTo>
                      <a:pt x="2599" y="5632"/>
                      <a:pt x="2598" y="5625"/>
                      <a:pt x="2595" y="5612"/>
                    </a:cubicBezTo>
                    <a:close/>
                    <a:moveTo>
                      <a:pt x="4149" y="5671"/>
                    </a:moveTo>
                    <a:cubicBezTo>
                      <a:pt x="4149" y="5672"/>
                      <a:pt x="4149" y="5672"/>
                      <a:pt x="4149" y="5673"/>
                    </a:cubicBezTo>
                    <a:cubicBezTo>
                      <a:pt x="4148" y="5676"/>
                      <a:pt x="4147" y="5677"/>
                      <a:pt x="4147" y="5677"/>
                    </a:cubicBezTo>
                    <a:cubicBezTo>
                      <a:pt x="4147" y="5677"/>
                      <a:pt x="4148" y="5674"/>
                      <a:pt x="4149" y="5671"/>
                    </a:cubicBezTo>
                    <a:close/>
                    <a:moveTo>
                      <a:pt x="3877" y="6137"/>
                    </a:moveTo>
                    <a:cubicBezTo>
                      <a:pt x="3877" y="6137"/>
                      <a:pt x="3877" y="6137"/>
                      <a:pt x="3877" y="6137"/>
                    </a:cubicBezTo>
                    <a:cubicBezTo>
                      <a:pt x="3877" y="6137"/>
                      <a:pt x="3877" y="6137"/>
                      <a:pt x="3877" y="6137"/>
                    </a:cubicBezTo>
                    <a:lnTo>
                      <a:pt x="3877" y="6137"/>
                    </a:lnTo>
                    <a:cubicBezTo>
                      <a:pt x="3877" y="6137"/>
                      <a:pt x="3877" y="6137"/>
                      <a:pt x="3877" y="6137"/>
                    </a:cubicBezTo>
                    <a:close/>
                    <a:moveTo>
                      <a:pt x="1390" y="0"/>
                    </a:moveTo>
                    <a:cubicBezTo>
                      <a:pt x="1365" y="0"/>
                      <a:pt x="1339" y="1"/>
                      <a:pt x="1314" y="3"/>
                    </a:cubicBezTo>
                    <a:cubicBezTo>
                      <a:pt x="1073" y="23"/>
                      <a:pt x="861" y="135"/>
                      <a:pt x="674" y="283"/>
                    </a:cubicBezTo>
                    <a:cubicBezTo>
                      <a:pt x="486" y="431"/>
                      <a:pt x="331" y="619"/>
                      <a:pt x="213" y="824"/>
                    </a:cubicBezTo>
                    <a:cubicBezTo>
                      <a:pt x="96" y="1030"/>
                      <a:pt x="14" y="1260"/>
                      <a:pt x="7" y="1496"/>
                    </a:cubicBezTo>
                    <a:cubicBezTo>
                      <a:pt x="1" y="1733"/>
                      <a:pt x="86" y="1935"/>
                      <a:pt x="239" y="2104"/>
                    </a:cubicBezTo>
                    <a:cubicBezTo>
                      <a:pt x="386" y="2269"/>
                      <a:pt x="585" y="2387"/>
                      <a:pt x="782" y="2480"/>
                    </a:cubicBezTo>
                    <a:cubicBezTo>
                      <a:pt x="1082" y="2620"/>
                      <a:pt x="1397" y="2712"/>
                      <a:pt x="1711" y="2810"/>
                    </a:cubicBezTo>
                    <a:lnTo>
                      <a:pt x="1711" y="2810"/>
                    </a:lnTo>
                    <a:cubicBezTo>
                      <a:pt x="1455" y="2908"/>
                      <a:pt x="1219" y="3057"/>
                      <a:pt x="1021" y="3246"/>
                    </a:cubicBezTo>
                    <a:cubicBezTo>
                      <a:pt x="687" y="3564"/>
                      <a:pt x="471" y="4015"/>
                      <a:pt x="534" y="4482"/>
                    </a:cubicBezTo>
                    <a:cubicBezTo>
                      <a:pt x="558" y="4670"/>
                      <a:pt x="628" y="4836"/>
                      <a:pt x="748" y="4982"/>
                    </a:cubicBezTo>
                    <a:cubicBezTo>
                      <a:pt x="843" y="5101"/>
                      <a:pt x="973" y="5194"/>
                      <a:pt x="1110" y="5259"/>
                    </a:cubicBezTo>
                    <a:cubicBezTo>
                      <a:pt x="1301" y="5349"/>
                      <a:pt x="1514" y="5398"/>
                      <a:pt x="1726" y="5398"/>
                    </a:cubicBezTo>
                    <a:cubicBezTo>
                      <a:pt x="1838" y="5398"/>
                      <a:pt x="1950" y="5384"/>
                      <a:pt x="2059" y="5356"/>
                    </a:cubicBezTo>
                    <a:cubicBezTo>
                      <a:pt x="2126" y="5337"/>
                      <a:pt x="2192" y="5312"/>
                      <a:pt x="2254" y="5281"/>
                    </a:cubicBezTo>
                    <a:lnTo>
                      <a:pt x="2254" y="5281"/>
                    </a:lnTo>
                    <a:cubicBezTo>
                      <a:pt x="2244" y="5747"/>
                      <a:pt x="2367" y="6218"/>
                      <a:pt x="2604" y="6618"/>
                    </a:cubicBezTo>
                    <a:cubicBezTo>
                      <a:pt x="2706" y="6790"/>
                      <a:pt x="2831" y="6952"/>
                      <a:pt x="2974" y="7091"/>
                    </a:cubicBezTo>
                    <a:cubicBezTo>
                      <a:pt x="3005" y="7123"/>
                      <a:pt x="3046" y="7138"/>
                      <a:pt x="3087" y="7138"/>
                    </a:cubicBezTo>
                    <a:cubicBezTo>
                      <a:pt x="3115" y="7138"/>
                      <a:pt x="3144" y="7131"/>
                      <a:pt x="3170" y="7118"/>
                    </a:cubicBezTo>
                    <a:cubicBezTo>
                      <a:pt x="3484" y="6952"/>
                      <a:pt x="3778" y="6741"/>
                      <a:pt x="4015" y="6474"/>
                    </a:cubicBezTo>
                    <a:cubicBezTo>
                      <a:pt x="4226" y="6238"/>
                      <a:pt x="4386" y="5968"/>
                      <a:pt x="4496" y="5670"/>
                    </a:cubicBezTo>
                    <a:cubicBezTo>
                      <a:pt x="4599" y="5392"/>
                      <a:pt x="4652" y="5096"/>
                      <a:pt x="4680" y="4799"/>
                    </a:cubicBezTo>
                    <a:cubicBezTo>
                      <a:pt x="4706" y="4505"/>
                      <a:pt x="4705" y="4207"/>
                      <a:pt x="4695" y="3909"/>
                    </a:cubicBezTo>
                    <a:cubicBezTo>
                      <a:pt x="4685" y="3613"/>
                      <a:pt x="4665" y="3304"/>
                      <a:pt x="4655" y="3001"/>
                    </a:cubicBezTo>
                    <a:cubicBezTo>
                      <a:pt x="4654" y="2963"/>
                      <a:pt x="4652" y="2925"/>
                      <a:pt x="4650" y="2888"/>
                    </a:cubicBezTo>
                    <a:cubicBezTo>
                      <a:pt x="4649" y="2806"/>
                      <a:pt x="4582" y="2726"/>
                      <a:pt x="4497" y="2726"/>
                    </a:cubicBezTo>
                    <a:cubicBezTo>
                      <a:pt x="4494" y="2726"/>
                      <a:pt x="4492" y="2726"/>
                      <a:pt x="4489" y="2726"/>
                    </a:cubicBezTo>
                    <a:cubicBezTo>
                      <a:pt x="4399" y="2730"/>
                      <a:pt x="4323" y="2797"/>
                      <a:pt x="4326" y="2888"/>
                    </a:cubicBezTo>
                    <a:lnTo>
                      <a:pt x="4326" y="2889"/>
                    </a:lnTo>
                    <a:cubicBezTo>
                      <a:pt x="4335" y="3187"/>
                      <a:pt x="4354" y="3487"/>
                      <a:pt x="4366" y="3784"/>
                    </a:cubicBezTo>
                    <a:cubicBezTo>
                      <a:pt x="4377" y="4084"/>
                      <a:pt x="4384" y="4373"/>
                      <a:pt x="4366" y="4666"/>
                    </a:cubicBezTo>
                    <a:cubicBezTo>
                      <a:pt x="4361" y="4737"/>
                      <a:pt x="4354" y="4809"/>
                      <a:pt x="4346" y="4880"/>
                    </a:cubicBezTo>
                    <a:cubicBezTo>
                      <a:pt x="4344" y="4897"/>
                      <a:pt x="4343" y="4913"/>
                      <a:pt x="4341" y="4929"/>
                    </a:cubicBezTo>
                    <a:lnTo>
                      <a:pt x="4338" y="4954"/>
                    </a:lnTo>
                    <a:cubicBezTo>
                      <a:pt x="4337" y="4962"/>
                      <a:pt x="4336" y="4964"/>
                      <a:pt x="4336" y="4964"/>
                    </a:cubicBezTo>
                    <a:cubicBezTo>
                      <a:pt x="4336" y="4964"/>
                      <a:pt x="4339" y="4942"/>
                      <a:pt x="4339" y="4942"/>
                    </a:cubicBezTo>
                    <a:lnTo>
                      <a:pt x="4339" y="4942"/>
                    </a:lnTo>
                    <a:cubicBezTo>
                      <a:pt x="4339" y="4942"/>
                      <a:pt x="4339" y="4945"/>
                      <a:pt x="4338" y="4953"/>
                    </a:cubicBezTo>
                    <a:cubicBezTo>
                      <a:pt x="4333" y="4987"/>
                      <a:pt x="4328" y="5020"/>
                      <a:pt x="4321" y="5055"/>
                    </a:cubicBezTo>
                    <a:cubicBezTo>
                      <a:pt x="4298" y="5193"/>
                      <a:pt x="4267" y="5331"/>
                      <a:pt x="4224" y="5466"/>
                    </a:cubicBezTo>
                    <a:cubicBezTo>
                      <a:pt x="4203" y="5532"/>
                      <a:pt x="4180" y="5597"/>
                      <a:pt x="4154" y="5662"/>
                    </a:cubicBezTo>
                    <a:cubicBezTo>
                      <a:pt x="4153" y="5663"/>
                      <a:pt x="4152" y="5664"/>
                      <a:pt x="4152" y="5666"/>
                    </a:cubicBezTo>
                    <a:lnTo>
                      <a:pt x="4152" y="5666"/>
                    </a:lnTo>
                    <a:cubicBezTo>
                      <a:pt x="4154" y="5659"/>
                      <a:pt x="4157" y="5652"/>
                      <a:pt x="4157" y="5652"/>
                    </a:cubicBezTo>
                    <a:lnTo>
                      <a:pt x="4157" y="5652"/>
                    </a:lnTo>
                    <a:cubicBezTo>
                      <a:pt x="4157" y="5652"/>
                      <a:pt x="4157" y="5652"/>
                      <a:pt x="4157" y="5652"/>
                    </a:cubicBezTo>
                    <a:cubicBezTo>
                      <a:pt x="4154" y="5660"/>
                      <a:pt x="4150" y="5668"/>
                      <a:pt x="4147" y="5675"/>
                    </a:cubicBezTo>
                    <a:cubicBezTo>
                      <a:pt x="4139" y="5693"/>
                      <a:pt x="4130" y="5709"/>
                      <a:pt x="4124" y="5727"/>
                    </a:cubicBezTo>
                    <a:cubicBezTo>
                      <a:pt x="4109" y="5759"/>
                      <a:pt x="4093" y="5790"/>
                      <a:pt x="4078" y="5820"/>
                    </a:cubicBezTo>
                    <a:cubicBezTo>
                      <a:pt x="4045" y="5882"/>
                      <a:pt x="4009" y="5945"/>
                      <a:pt x="3971" y="6004"/>
                    </a:cubicBezTo>
                    <a:cubicBezTo>
                      <a:pt x="3949" y="6035"/>
                      <a:pt x="3930" y="6065"/>
                      <a:pt x="3908" y="6094"/>
                    </a:cubicBezTo>
                    <a:cubicBezTo>
                      <a:pt x="3899" y="6108"/>
                      <a:pt x="3889" y="6120"/>
                      <a:pt x="3880" y="6134"/>
                    </a:cubicBezTo>
                    <a:lnTo>
                      <a:pt x="3880" y="6134"/>
                    </a:lnTo>
                    <a:cubicBezTo>
                      <a:pt x="3872" y="6142"/>
                      <a:pt x="3867" y="6150"/>
                      <a:pt x="3861" y="6159"/>
                    </a:cubicBezTo>
                    <a:cubicBezTo>
                      <a:pt x="3764" y="6279"/>
                      <a:pt x="3653" y="6389"/>
                      <a:pt x="3535" y="6489"/>
                    </a:cubicBezTo>
                    <a:cubicBezTo>
                      <a:pt x="3520" y="6502"/>
                      <a:pt x="3505" y="6514"/>
                      <a:pt x="3490" y="6527"/>
                    </a:cubicBezTo>
                    <a:cubicBezTo>
                      <a:pt x="3482" y="6532"/>
                      <a:pt x="3476" y="6539"/>
                      <a:pt x="3468" y="6545"/>
                    </a:cubicBezTo>
                    <a:lnTo>
                      <a:pt x="3468" y="6545"/>
                    </a:lnTo>
                    <a:cubicBezTo>
                      <a:pt x="3468" y="6545"/>
                      <a:pt x="3468" y="6545"/>
                      <a:pt x="3468" y="6545"/>
                    </a:cubicBezTo>
                    <a:lnTo>
                      <a:pt x="3468" y="6545"/>
                    </a:lnTo>
                    <a:cubicBezTo>
                      <a:pt x="3468" y="6545"/>
                      <a:pt x="3466" y="6546"/>
                      <a:pt x="3462" y="6549"/>
                    </a:cubicBezTo>
                    <a:lnTo>
                      <a:pt x="3462" y="6549"/>
                    </a:lnTo>
                    <a:cubicBezTo>
                      <a:pt x="3464" y="6548"/>
                      <a:pt x="3466" y="6546"/>
                      <a:pt x="3467" y="6545"/>
                    </a:cubicBezTo>
                    <a:cubicBezTo>
                      <a:pt x="3467" y="6545"/>
                      <a:pt x="3468" y="6545"/>
                      <a:pt x="3468" y="6545"/>
                    </a:cubicBezTo>
                    <a:lnTo>
                      <a:pt x="3468" y="6545"/>
                    </a:lnTo>
                    <a:cubicBezTo>
                      <a:pt x="3466" y="6546"/>
                      <a:pt x="3460" y="6550"/>
                      <a:pt x="3456" y="6554"/>
                    </a:cubicBezTo>
                    <a:lnTo>
                      <a:pt x="3456" y="6554"/>
                    </a:lnTo>
                    <a:cubicBezTo>
                      <a:pt x="3458" y="6553"/>
                      <a:pt x="3459" y="6551"/>
                      <a:pt x="3461" y="6550"/>
                    </a:cubicBezTo>
                    <a:cubicBezTo>
                      <a:pt x="3461" y="6550"/>
                      <a:pt x="3462" y="6549"/>
                      <a:pt x="3462" y="6549"/>
                    </a:cubicBezTo>
                    <a:lnTo>
                      <a:pt x="3462" y="6549"/>
                    </a:lnTo>
                    <a:cubicBezTo>
                      <a:pt x="3459" y="6552"/>
                      <a:pt x="3456" y="6555"/>
                      <a:pt x="3453" y="6557"/>
                    </a:cubicBezTo>
                    <a:cubicBezTo>
                      <a:pt x="3453" y="6556"/>
                      <a:pt x="3455" y="6555"/>
                      <a:pt x="3456" y="6554"/>
                    </a:cubicBezTo>
                    <a:lnTo>
                      <a:pt x="3456" y="6554"/>
                    </a:lnTo>
                    <a:cubicBezTo>
                      <a:pt x="3425" y="6577"/>
                      <a:pt x="3393" y="6601"/>
                      <a:pt x="3360" y="6623"/>
                    </a:cubicBezTo>
                    <a:cubicBezTo>
                      <a:pt x="3286" y="6675"/>
                      <a:pt x="3211" y="6723"/>
                      <a:pt x="3133" y="6767"/>
                    </a:cubicBezTo>
                    <a:cubicBezTo>
                      <a:pt x="3129" y="6770"/>
                      <a:pt x="3124" y="6773"/>
                      <a:pt x="3120" y="6775"/>
                    </a:cubicBezTo>
                    <a:lnTo>
                      <a:pt x="3120" y="6775"/>
                    </a:lnTo>
                    <a:cubicBezTo>
                      <a:pt x="3090" y="6742"/>
                      <a:pt x="3061" y="6708"/>
                      <a:pt x="3033" y="6674"/>
                    </a:cubicBezTo>
                    <a:cubicBezTo>
                      <a:pt x="3031" y="6671"/>
                      <a:pt x="3021" y="6656"/>
                      <a:pt x="3021" y="6656"/>
                    </a:cubicBezTo>
                    <a:lnTo>
                      <a:pt x="3021" y="6656"/>
                    </a:lnTo>
                    <a:cubicBezTo>
                      <a:pt x="3021" y="6656"/>
                      <a:pt x="3022" y="6659"/>
                      <a:pt x="3026" y="6665"/>
                    </a:cubicBezTo>
                    <a:cubicBezTo>
                      <a:pt x="3031" y="6672"/>
                      <a:pt x="3032" y="6675"/>
                      <a:pt x="3032" y="6675"/>
                    </a:cubicBezTo>
                    <a:cubicBezTo>
                      <a:pt x="3032" y="6675"/>
                      <a:pt x="3022" y="6661"/>
                      <a:pt x="3020" y="6659"/>
                    </a:cubicBezTo>
                    <a:cubicBezTo>
                      <a:pt x="3008" y="6642"/>
                      <a:pt x="2997" y="6626"/>
                      <a:pt x="2985" y="6609"/>
                    </a:cubicBezTo>
                    <a:cubicBezTo>
                      <a:pt x="2959" y="6573"/>
                      <a:pt x="2934" y="6535"/>
                      <a:pt x="2911" y="6499"/>
                    </a:cubicBezTo>
                    <a:cubicBezTo>
                      <a:pt x="2869" y="6430"/>
                      <a:pt x="2829" y="6358"/>
                      <a:pt x="2793" y="6284"/>
                    </a:cubicBezTo>
                    <a:cubicBezTo>
                      <a:pt x="2779" y="6256"/>
                      <a:pt x="2766" y="6227"/>
                      <a:pt x="2754" y="6199"/>
                    </a:cubicBezTo>
                    <a:lnTo>
                      <a:pt x="2754" y="6199"/>
                    </a:lnTo>
                    <a:cubicBezTo>
                      <a:pt x="2756" y="6202"/>
                      <a:pt x="2757" y="6204"/>
                      <a:pt x="2757" y="6204"/>
                    </a:cubicBezTo>
                    <a:cubicBezTo>
                      <a:pt x="2757" y="6204"/>
                      <a:pt x="2754" y="6199"/>
                      <a:pt x="2747" y="6182"/>
                    </a:cubicBezTo>
                    <a:lnTo>
                      <a:pt x="2747" y="6182"/>
                    </a:lnTo>
                    <a:cubicBezTo>
                      <a:pt x="2749" y="6187"/>
                      <a:pt x="2752" y="6193"/>
                      <a:pt x="2754" y="6199"/>
                    </a:cubicBezTo>
                    <a:lnTo>
                      <a:pt x="2754" y="6199"/>
                    </a:lnTo>
                    <a:cubicBezTo>
                      <a:pt x="2752" y="6194"/>
                      <a:pt x="2749" y="6187"/>
                      <a:pt x="2747" y="6183"/>
                    </a:cubicBezTo>
                    <a:cubicBezTo>
                      <a:pt x="2743" y="6175"/>
                      <a:pt x="2740" y="6165"/>
                      <a:pt x="2735" y="6155"/>
                    </a:cubicBezTo>
                    <a:cubicBezTo>
                      <a:pt x="2727" y="6132"/>
                      <a:pt x="2719" y="6111"/>
                      <a:pt x="2711" y="6088"/>
                    </a:cubicBezTo>
                    <a:cubicBezTo>
                      <a:pt x="2684" y="6010"/>
                      <a:pt x="2660" y="5933"/>
                      <a:pt x="2640" y="5854"/>
                    </a:cubicBezTo>
                    <a:cubicBezTo>
                      <a:pt x="2623" y="5781"/>
                      <a:pt x="2614" y="5708"/>
                      <a:pt x="2600" y="5635"/>
                    </a:cubicBezTo>
                    <a:lnTo>
                      <a:pt x="2600" y="5635"/>
                    </a:lnTo>
                    <a:cubicBezTo>
                      <a:pt x="2600" y="5637"/>
                      <a:pt x="2600" y="5637"/>
                      <a:pt x="2600" y="5637"/>
                    </a:cubicBezTo>
                    <a:cubicBezTo>
                      <a:pt x="2600" y="5637"/>
                      <a:pt x="2596" y="5623"/>
                      <a:pt x="2595" y="5616"/>
                    </a:cubicBezTo>
                    <a:cubicBezTo>
                      <a:pt x="2594" y="5606"/>
                      <a:pt x="2592" y="5596"/>
                      <a:pt x="2592" y="5584"/>
                    </a:cubicBezTo>
                    <a:cubicBezTo>
                      <a:pt x="2589" y="5565"/>
                      <a:pt x="2587" y="5545"/>
                      <a:pt x="2586" y="5523"/>
                    </a:cubicBezTo>
                    <a:cubicBezTo>
                      <a:pt x="2582" y="5484"/>
                      <a:pt x="2581" y="5443"/>
                      <a:pt x="2579" y="5402"/>
                    </a:cubicBezTo>
                    <a:cubicBezTo>
                      <a:pt x="2577" y="5321"/>
                      <a:pt x="2579" y="5239"/>
                      <a:pt x="2586" y="5158"/>
                    </a:cubicBezTo>
                    <a:cubicBezTo>
                      <a:pt x="2587" y="5134"/>
                      <a:pt x="2589" y="5110"/>
                      <a:pt x="2592" y="5086"/>
                    </a:cubicBezTo>
                    <a:cubicBezTo>
                      <a:pt x="2592" y="5079"/>
                      <a:pt x="2593" y="5072"/>
                      <a:pt x="2594" y="5065"/>
                    </a:cubicBezTo>
                    <a:lnTo>
                      <a:pt x="2594" y="5065"/>
                    </a:lnTo>
                    <a:cubicBezTo>
                      <a:pt x="2594" y="5067"/>
                      <a:pt x="2594" y="5068"/>
                      <a:pt x="2594" y="5069"/>
                    </a:cubicBezTo>
                    <a:cubicBezTo>
                      <a:pt x="2594" y="5065"/>
                      <a:pt x="2595" y="5061"/>
                      <a:pt x="2595" y="5057"/>
                    </a:cubicBezTo>
                    <a:lnTo>
                      <a:pt x="2595" y="5057"/>
                    </a:lnTo>
                    <a:cubicBezTo>
                      <a:pt x="2595" y="5060"/>
                      <a:pt x="2594" y="5063"/>
                      <a:pt x="2594" y="5065"/>
                    </a:cubicBezTo>
                    <a:lnTo>
                      <a:pt x="2594" y="5065"/>
                    </a:lnTo>
                    <a:cubicBezTo>
                      <a:pt x="2594" y="5060"/>
                      <a:pt x="2595" y="5055"/>
                      <a:pt x="2595" y="5050"/>
                    </a:cubicBezTo>
                    <a:cubicBezTo>
                      <a:pt x="2601" y="5012"/>
                      <a:pt x="2608" y="4976"/>
                      <a:pt x="2614" y="4940"/>
                    </a:cubicBezTo>
                    <a:lnTo>
                      <a:pt x="2614" y="4940"/>
                    </a:lnTo>
                    <a:cubicBezTo>
                      <a:pt x="2647" y="4879"/>
                      <a:pt x="2671" y="4814"/>
                      <a:pt x="2684" y="4744"/>
                    </a:cubicBezTo>
                    <a:cubicBezTo>
                      <a:pt x="2694" y="4696"/>
                      <a:pt x="2699" y="4648"/>
                      <a:pt x="2702" y="4599"/>
                    </a:cubicBezTo>
                    <a:cubicBezTo>
                      <a:pt x="2706" y="4518"/>
                      <a:pt x="2637" y="4451"/>
                      <a:pt x="2561" y="4439"/>
                    </a:cubicBezTo>
                    <a:cubicBezTo>
                      <a:pt x="2554" y="4438"/>
                      <a:pt x="2547" y="4438"/>
                      <a:pt x="2540" y="4438"/>
                    </a:cubicBezTo>
                    <a:cubicBezTo>
                      <a:pt x="2467" y="4438"/>
                      <a:pt x="2407" y="4485"/>
                      <a:pt x="2383" y="4556"/>
                    </a:cubicBezTo>
                    <a:cubicBezTo>
                      <a:pt x="2352" y="4644"/>
                      <a:pt x="2327" y="4734"/>
                      <a:pt x="2307" y="4824"/>
                    </a:cubicBezTo>
                    <a:lnTo>
                      <a:pt x="2307" y="4824"/>
                    </a:lnTo>
                    <a:cubicBezTo>
                      <a:pt x="2303" y="4831"/>
                      <a:pt x="2299" y="4837"/>
                      <a:pt x="2295" y="4843"/>
                    </a:cubicBezTo>
                    <a:lnTo>
                      <a:pt x="2295" y="4843"/>
                    </a:lnTo>
                    <a:cubicBezTo>
                      <a:pt x="2296" y="4841"/>
                      <a:pt x="2297" y="4840"/>
                      <a:pt x="2297" y="4840"/>
                    </a:cubicBezTo>
                    <a:cubicBezTo>
                      <a:pt x="2298" y="4840"/>
                      <a:pt x="2298" y="4841"/>
                      <a:pt x="2298" y="4841"/>
                    </a:cubicBezTo>
                    <a:cubicBezTo>
                      <a:pt x="2298" y="4842"/>
                      <a:pt x="2289" y="4851"/>
                      <a:pt x="2288" y="4854"/>
                    </a:cubicBezTo>
                    <a:cubicBezTo>
                      <a:pt x="2287" y="4855"/>
                      <a:pt x="2286" y="4856"/>
                      <a:pt x="2285" y="4856"/>
                    </a:cubicBezTo>
                    <a:lnTo>
                      <a:pt x="2285" y="4856"/>
                    </a:lnTo>
                    <a:cubicBezTo>
                      <a:pt x="2286" y="4855"/>
                      <a:pt x="2286" y="4854"/>
                      <a:pt x="2287" y="4853"/>
                    </a:cubicBezTo>
                    <a:lnTo>
                      <a:pt x="2287" y="4853"/>
                    </a:lnTo>
                    <a:cubicBezTo>
                      <a:pt x="2286" y="4855"/>
                      <a:pt x="2285" y="4856"/>
                      <a:pt x="2284" y="4858"/>
                    </a:cubicBezTo>
                    <a:lnTo>
                      <a:pt x="2284" y="4858"/>
                    </a:lnTo>
                    <a:cubicBezTo>
                      <a:pt x="2284" y="4857"/>
                      <a:pt x="2285" y="4857"/>
                      <a:pt x="2285" y="4856"/>
                    </a:cubicBezTo>
                    <a:lnTo>
                      <a:pt x="2285" y="4856"/>
                    </a:lnTo>
                    <a:cubicBezTo>
                      <a:pt x="2284" y="4858"/>
                      <a:pt x="2284" y="4859"/>
                      <a:pt x="2283" y="4860"/>
                    </a:cubicBezTo>
                    <a:cubicBezTo>
                      <a:pt x="2280" y="4864"/>
                      <a:pt x="2279" y="4865"/>
                      <a:pt x="2279" y="4865"/>
                    </a:cubicBezTo>
                    <a:cubicBezTo>
                      <a:pt x="2279" y="4865"/>
                      <a:pt x="2281" y="4862"/>
                      <a:pt x="2284" y="4858"/>
                    </a:cubicBezTo>
                    <a:lnTo>
                      <a:pt x="2284" y="4858"/>
                    </a:lnTo>
                    <a:cubicBezTo>
                      <a:pt x="2265" y="4878"/>
                      <a:pt x="2245" y="4898"/>
                      <a:pt x="2225" y="4916"/>
                    </a:cubicBezTo>
                    <a:cubicBezTo>
                      <a:pt x="2221" y="4921"/>
                      <a:pt x="2214" y="4926"/>
                      <a:pt x="2210" y="4930"/>
                    </a:cubicBezTo>
                    <a:lnTo>
                      <a:pt x="2210" y="4930"/>
                    </a:lnTo>
                    <a:cubicBezTo>
                      <a:pt x="2207" y="4932"/>
                      <a:pt x="2205" y="4934"/>
                      <a:pt x="2204" y="4934"/>
                    </a:cubicBezTo>
                    <a:cubicBezTo>
                      <a:pt x="2197" y="4939"/>
                      <a:pt x="2191" y="4944"/>
                      <a:pt x="2182" y="4949"/>
                    </a:cubicBezTo>
                    <a:cubicBezTo>
                      <a:pt x="2158" y="4966"/>
                      <a:pt x="2131" y="4980"/>
                      <a:pt x="2103" y="4995"/>
                    </a:cubicBezTo>
                    <a:cubicBezTo>
                      <a:pt x="2096" y="4998"/>
                      <a:pt x="2073" y="5005"/>
                      <a:pt x="2065" y="5012"/>
                    </a:cubicBezTo>
                    <a:lnTo>
                      <a:pt x="2065" y="5012"/>
                    </a:lnTo>
                    <a:cubicBezTo>
                      <a:pt x="2060" y="5014"/>
                      <a:pt x="2056" y="5016"/>
                      <a:pt x="2052" y="5017"/>
                    </a:cubicBezTo>
                    <a:cubicBezTo>
                      <a:pt x="1993" y="5039"/>
                      <a:pt x="1932" y="5054"/>
                      <a:pt x="1871" y="5064"/>
                    </a:cubicBezTo>
                    <a:lnTo>
                      <a:pt x="1871" y="5064"/>
                    </a:lnTo>
                    <a:cubicBezTo>
                      <a:pt x="1867" y="5065"/>
                      <a:pt x="1863" y="5065"/>
                      <a:pt x="1859" y="5066"/>
                    </a:cubicBezTo>
                    <a:lnTo>
                      <a:pt x="1859" y="5066"/>
                    </a:lnTo>
                    <a:cubicBezTo>
                      <a:pt x="1855" y="5066"/>
                      <a:pt x="1853" y="5066"/>
                      <a:pt x="1850" y="5068"/>
                    </a:cubicBezTo>
                    <a:cubicBezTo>
                      <a:pt x="1832" y="5069"/>
                      <a:pt x="1814" y="5071"/>
                      <a:pt x="1796" y="5071"/>
                    </a:cubicBezTo>
                    <a:cubicBezTo>
                      <a:pt x="1772" y="5072"/>
                      <a:pt x="1748" y="5073"/>
                      <a:pt x="1725" y="5073"/>
                    </a:cubicBezTo>
                    <a:cubicBezTo>
                      <a:pt x="1715" y="5073"/>
                      <a:pt x="1705" y="5073"/>
                      <a:pt x="1695" y="5073"/>
                    </a:cubicBezTo>
                    <a:cubicBezTo>
                      <a:pt x="1661" y="5073"/>
                      <a:pt x="1626" y="5071"/>
                      <a:pt x="1593" y="5066"/>
                    </a:cubicBezTo>
                    <a:cubicBezTo>
                      <a:pt x="1586" y="5066"/>
                      <a:pt x="1578" y="5065"/>
                      <a:pt x="1571" y="5064"/>
                    </a:cubicBezTo>
                    <a:lnTo>
                      <a:pt x="1571" y="5064"/>
                    </a:lnTo>
                    <a:cubicBezTo>
                      <a:pt x="1557" y="5062"/>
                      <a:pt x="1543" y="5059"/>
                      <a:pt x="1528" y="5056"/>
                    </a:cubicBezTo>
                    <a:cubicBezTo>
                      <a:pt x="1460" y="5043"/>
                      <a:pt x="1393" y="5025"/>
                      <a:pt x="1327" y="5000"/>
                    </a:cubicBezTo>
                    <a:cubicBezTo>
                      <a:pt x="1320" y="4998"/>
                      <a:pt x="1313" y="4995"/>
                      <a:pt x="1306" y="4993"/>
                    </a:cubicBezTo>
                    <a:lnTo>
                      <a:pt x="1306" y="4993"/>
                    </a:lnTo>
                    <a:cubicBezTo>
                      <a:pt x="1300" y="4990"/>
                      <a:pt x="1275" y="4979"/>
                      <a:pt x="1266" y="4976"/>
                    </a:cubicBezTo>
                    <a:cubicBezTo>
                      <a:pt x="1235" y="4961"/>
                      <a:pt x="1203" y="4943"/>
                      <a:pt x="1174" y="4925"/>
                    </a:cubicBezTo>
                    <a:cubicBezTo>
                      <a:pt x="1161" y="4916"/>
                      <a:pt x="1147" y="4908"/>
                      <a:pt x="1134" y="4900"/>
                    </a:cubicBezTo>
                    <a:cubicBezTo>
                      <a:pt x="1123" y="4893"/>
                      <a:pt x="1098" y="4880"/>
                      <a:pt x="1092" y="4869"/>
                    </a:cubicBezTo>
                    <a:cubicBezTo>
                      <a:pt x="1092" y="4869"/>
                      <a:pt x="1091" y="4869"/>
                      <a:pt x="1092" y="4869"/>
                    </a:cubicBezTo>
                    <a:lnTo>
                      <a:pt x="1092" y="4869"/>
                    </a:lnTo>
                    <a:cubicBezTo>
                      <a:pt x="1092" y="4869"/>
                      <a:pt x="1095" y="4872"/>
                      <a:pt x="1100" y="4875"/>
                    </a:cubicBezTo>
                    <a:lnTo>
                      <a:pt x="1100" y="4875"/>
                    </a:lnTo>
                    <a:cubicBezTo>
                      <a:pt x="1100" y="4875"/>
                      <a:pt x="1100" y="4875"/>
                      <a:pt x="1100" y="4875"/>
                    </a:cubicBezTo>
                    <a:cubicBezTo>
                      <a:pt x="1095" y="4870"/>
                      <a:pt x="1088" y="4865"/>
                      <a:pt x="1083" y="4862"/>
                    </a:cubicBezTo>
                    <a:cubicBezTo>
                      <a:pt x="1070" y="4851"/>
                      <a:pt x="1057" y="4837"/>
                      <a:pt x="1044" y="4826"/>
                    </a:cubicBezTo>
                    <a:cubicBezTo>
                      <a:pt x="1021" y="4803"/>
                      <a:pt x="998" y="4780"/>
                      <a:pt x="978" y="4753"/>
                    </a:cubicBezTo>
                    <a:cubicBezTo>
                      <a:pt x="976" y="4752"/>
                      <a:pt x="975" y="4750"/>
                      <a:pt x="973" y="4749"/>
                    </a:cubicBezTo>
                    <a:lnTo>
                      <a:pt x="973" y="4749"/>
                    </a:lnTo>
                    <a:cubicBezTo>
                      <a:pt x="972" y="4746"/>
                      <a:pt x="971" y="4744"/>
                      <a:pt x="970" y="4742"/>
                    </a:cubicBezTo>
                    <a:cubicBezTo>
                      <a:pt x="958" y="4727"/>
                      <a:pt x="950" y="4714"/>
                      <a:pt x="940" y="4697"/>
                    </a:cubicBezTo>
                    <a:cubicBezTo>
                      <a:pt x="926" y="4673"/>
                      <a:pt x="912" y="4646"/>
                      <a:pt x="899" y="4620"/>
                    </a:cubicBezTo>
                    <a:lnTo>
                      <a:pt x="899" y="4620"/>
                    </a:lnTo>
                    <a:cubicBezTo>
                      <a:pt x="896" y="4612"/>
                      <a:pt x="894" y="4605"/>
                      <a:pt x="891" y="4599"/>
                    </a:cubicBezTo>
                    <a:cubicBezTo>
                      <a:pt x="886" y="4581"/>
                      <a:pt x="879" y="4564"/>
                      <a:pt x="874" y="4546"/>
                    </a:cubicBezTo>
                    <a:cubicBezTo>
                      <a:pt x="869" y="4526"/>
                      <a:pt x="864" y="4507"/>
                      <a:pt x="861" y="4489"/>
                    </a:cubicBezTo>
                    <a:cubicBezTo>
                      <a:pt x="860" y="4477"/>
                      <a:pt x="858" y="4465"/>
                      <a:pt x="856" y="4456"/>
                    </a:cubicBezTo>
                    <a:cubicBezTo>
                      <a:pt x="855" y="4449"/>
                      <a:pt x="853" y="4442"/>
                      <a:pt x="853" y="4436"/>
                    </a:cubicBezTo>
                    <a:cubicBezTo>
                      <a:pt x="853" y="4435"/>
                      <a:pt x="853" y="4433"/>
                      <a:pt x="852" y="4432"/>
                    </a:cubicBezTo>
                    <a:lnTo>
                      <a:pt x="852" y="4432"/>
                    </a:lnTo>
                    <a:cubicBezTo>
                      <a:pt x="849" y="4386"/>
                      <a:pt x="846" y="4340"/>
                      <a:pt x="846" y="4294"/>
                    </a:cubicBezTo>
                    <a:cubicBezTo>
                      <a:pt x="848" y="4270"/>
                      <a:pt x="850" y="4245"/>
                      <a:pt x="851" y="4220"/>
                    </a:cubicBezTo>
                    <a:cubicBezTo>
                      <a:pt x="851" y="4211"/>
                      <a:pt x="853" y="4200"/>
                      <a:pt x="854" y="4191"/>
                    </a:cubicBezTo>
                    <a:lnTo>
                      <a:pt x="854" y="4191"/>
                    </a:lnTo>
                    <a:cubicBezTo>
                      <a:pt x="855" y="4188"/>
                      <a:pt x="856" y="4185"/>
                      <a:pt x="856" y="4182"/>
                    </a:cubicBezTo>
                    <a:cubicBezTo>
                      <a:pt x="863" y="4135"/>
                      <a:pt x="874" y="4087"/>
                      <a:pt x="888" y="4041"/>
                    </a:cubicBezTo>
                    <a:cubicBezTo>
                      <a:pt x="896" y="4018"/>
                      <a:pt x="902" y="3995"/>
                      <a:pt x="911" y="3972"/>
                    </a:cubicBezTo>
                    <a:cubicBezTo>
                      <a:pt x="916" y="3960"/>
                      <a:pt x="919" y="3949"/>
                      <a:pt x="924" y="3937"/>
                    </a:cubicBezTo>
                    <a:cubicBezTo>
                      <a:pt x="924" y="3937"/>
                      <a:pt x="924" y="3937"/>
                      <a:pt x="924" y="3937"/>
                    </a:cubicBezTo>
                    <a:lnTo>
                      <a:pt x="924" y="3937"/>
                    </a:lnTo>
                    <a:cubicBezTo>
                      <a:pt x="923" y="3940"/>
                      <a:pt x="923" y="3941"/>
                      <a:pt x="923" y="3941"/>
                    </a:cubicBezTo>
                    <a:cubicBezTo>
                      <a:pt x="923" y="3941"/>
                      <a:pt x="924" y="3938"/>
                      <a:pt x="926" y="3934"/>
                    </a:cubicBezTo>
                    <a:lnTo>
                      <a:pt x="926" y="3934"/>
                    </a:lnTo>
                    <a:cubicBezTo>
                      <a:pt x="925" y="3935"/>
                      <a:pt x="925" y="3936"/>
                      <a:pt x="924" y="3937"/>
                    </a:cubicBezTo>
                    <a:lnTo>
                      <a:pt x="924" y="3937"/>
                    </a:lnTo>
                    <a:cubicBezTo>
                      <a:pt x="925" y="3935"/>
                      <a:pt x="926" y="3933"/>
                      <a:pt x="927" y="3929"/>
                    </a:cubicBezTo>
                    <a:cubicBezTo>
                      <a:pt x="928" y="3927"/>
                      <a:pt x="929" y="3926"/>
                      <a:pt x="929" y="3924"/>
                    </a:cubicBezTo>
                    <a:lnTo>
                      <a:pt x="929" y="3924"/>
                    </a:lnTo>
                    <a:cubicBezTo>
                      <a:pt x="929" y="3924"/>
                      <a:pt x="929" y="3925"/>
                      <a:pt x="929" y="3925"/>
                    </a:cubicBezTo>
                    <a:lnTo>
                      <a:pt x="929" y="3925"/>
                    </a:lnTo>
                    <a:cubicBezTo>
                      <a:pt x="929" y="3925"/>
                      <a:pt x="929" y="3924"/>
                      <a:pt x="929" y="3924"/>
                    </a:cubicBezTo>
                    <a:lnTo>
                      <a:pt x="929" y="3924"/>
                    </a:lnTo>
                    <a:cubicBezTo>
                      <a:pt x="929" y="3924"/>
                      <a:pt x="929" y="3924"/>
                      <a:pt x="929" y="3924"/>
                    </a:cubicBezTo>
                    <a:lnTo>
                      <a:pt x="929" y="3924"/>
                    </a:lnTo>
                    <a:cubicBezTo>
                      <a:pt x="930" y="3923"/>
                      <a:pt x="930" y="3922"/>
                      <a:pt x="930" y="3921"/>
                    </a:cubicBezTo>
                    <a:lnTo>
                      <a:pt x="930" y="3921"/>
                    </a:lnTo>
                    <a:cubicBezTo>
                      <a:pt x="930" y="3922"/>
                      <a:pt x="930" y="3923"/>
                      <a:pt x="929" y="3924"/>
                    </a:cubicBezTo>
                    <a:lnTo>
                      <a:pt x="929" y="3924"/>
                    </a:lnTo>
                    <a:cubicBezTo>
                      <a:pt x="949" y="3881"/>
                      <a:pt x="971" y="3839"/>
                      <a:pt x="994" y="3799"/>
                    </a:cubicBezTo>
                    <a:cubicBezTo>
                      <a:pt x="1019" y="3756"/>
                      <a:pt x="1047" y="3710"/>
                      <a:pt x="1078" y="3669"/>
                    </a:cubicBezTo>
                    <a:cubicBezTo>
                      <a:pt x="1085" y="3661"/>
                      <a:pt x="1092" y="3651"/>
                      <a:pt x="1098" y="3643"/>
                    </a:cubicBezTo>
                    <a:cubicBezTo>
                      <a:pt x="1100" y="3640"/>
                      <a:pt x="1101" y="3639"/>
                      <a:pt x="1101" y="3639"/>
                    </a:cubicBezTo>
                    <a:lnTo>
                      <a:pt x="1101" y="3639"/>
                    </a:lnTo>
                    <a:cubicBezTo>
                      <a:pt x="1101" y="3639"/>
                      <a:pt x="1101" y="3639"/>
                      <a:pt x="1101" y="3639"/>
                    </a:cubicBezTo>
                    <a:lnTo>
                      <a:pt x="1101" y="3639"/>
                    </a:lnTo>
                    <a:lnTo>
                      <a:pt x="1101" y="3638"/>
                    </a:lnTo>
                    <a:cubicBezTo>
                      <a:pt x="1118" y="3618"/>
                      <a:pt x="1136" y="3597"/>
                      <a:pt x="1154" y="3577"/>
                    </a:cubicBezTo>
                    <a:cubicBezTo>
                      <a:pt x="1220" y="3503"/>
                      <a:pt x="1293" y="3436"/>
                      <a:pt x="1368" y="3373"/>
                    </a:cubicBezTo>
                    <a:lnTo>
                      <a:pt x="1368" y="3373"/>
                    </a:lnTo>
                    <a:cubicBezTo>
                      <a:pt x="1368" y="3373"/>
                      <a:pt x="1368" y="3373"/>
                      <a:pt x="1368" y="3373"/>
                    </a:cubicBezTo>
                    <a:cubicBezTo>
                      <a:pt x="1368" y="3373"/>
                      <a:pt x="1368" y="3373"/>
                      <a:pt x="1368" y="3373"/>
                    </a:cubicBezTo>
                    <a:lnTo>
                      <a:pt x="1368" y="3373"/>
                    </a:lnTo>
                    <a:cubicBezTo>
                      <a:pt x="1368" y="3373"/>
                      <a:pt x="1368" y="3373"/>
                      <a:pt x="1368" y="3373"/>
                    </a:cubicBezTo>
                    <a:lnTo>
                      <a:pt x="1368" y="3373"/>
                    </a:lnTo>
                    <a:cubicBezTo>
                      <a:pt x="1369" y="3372"/>
                      <a:pt x="1372" y="3370"/>
                      <a:pt x="1375" y="3368"/>
                    </a:cubicBezTo>
                    <a:lnTo>
                      <a:pt x="1375" y="3368"/>
                    </a:lnTo>
                    <a:cubicBezTo>
                      <a:pt x="1373" y="3370"/>
                      <a:pt x="1371" y="3371"/>
                      <a:pt x="1368" y="3373"/>
                    </a:cubicBezTo>
                    <a:lnTo>
                      <a:pt x="1368" y="3373"/>
                    </a:lnTo>
                    <a:cubicBezTo>
                      <a:pt x="1371" y="3370"/>
                      <a:pt x="1375" y="3367"/>
                      <a:pt x="1378" y="3365"/>
                    </a:cubicBezTo>
                    <a:cubicBezTo>
                      <a:pt x="1383" y="3360"/>
                      <a:pt x="1386" y="3359"/>
                      <a:pt x="1386" y="3359"/>
                    </a:cubicBezTo>
                    <a:lnTo>
                      <a:pt x="1386" y="3359"/>
                    </a:lnTo>
                    <a:cubicBezTo>
                      <a:pt x="1386" y="3359"/>
                      <a:pt x="1380" y="3364"/>
                      <a:pt x="1375" y="3368"/>
                    </a:cubicBezTo>
                    <a:lnTo>
                      <a:pt x="1375" y="3368"/>
                    </a:lnTo>
                    <a:cubicBezTo>
                      <a:pt x="1378" y="3366"/>
                      <a:pt x="1381" y="3364"/>
                      <a:pt x="1384" y="3361"/>
                    </a:cubicBezTo>
                    <a:cubicBezTo>
                      <a:pt x="1394" y="3353"/>
                      <a:pt x="1406" y="3345"/>
                      <a:pt x="1416" y="3338"/>
                    </a:cubicBezTo>
                    <a:cubicBezTo>
                      <a:pt x="1437" y="3322"/>
                      <a:pt x="1458" y="3307"/>
                      <a:pt x="1480" y="3292"/>
                    </a:cubicBezTo>
                    <a:cubicBezTo>
                      <a:pt x="1526" y="3263"/>
                      <a:pt x="1572" y="3235"/>
                      <a:pt x="1620" y="3210"/>
                    </a:cubicBezTo>
                    <a:cubicBezTo>
                      <a:pt x="1667" y="3184"/>
                      <a:pt x="1713" y="3161"/>
                      <a:pt x="1761" y="3139"/>
                    </a:cubicBezTo>
                    <a:cubicBezTo>
                      <a:pt x="1768" y="3136"/>
                      <a:pt x="1772" y="3135"/>
                      <a:pt x="1779" y="3131"/>
                    </a:cubicBezTo>
                    <a:lnTo>
                      <a:pt x="1779" y="3131"/>
                    </a:lnTo>
                    <a:cubicBezTo>
                      <a:pt x="1776" y="3133"/>
                      <a:pt x="1772" y="3134"/>
                      <a:pt x="1768" y="3136"/>
                    </a:cubicBezTo>
                    <a:lnTo>
                      <a:pt x="1768" y="3136"/>
                    </a:lnTo>
                    <a:cubicBezTo>
                      <a:pt x="1772" y="3134"/>
                      <a:pt x="1777" y="3132"/>
                      <a:pt x="1781" y="3130"/>
                    </a:cubicBezTo>
                    <a:lnTo>
                      <a:pt x="1781" y="3130"/>
                    </a:lnTo>
                    <a:cubicBezTo>
                      <a:pt x="1781" y="3131"/>
                      <a:pt x="1780" y="3131"/>
                      <a:pt x="1779" y="3131"/>
                    </a:cubicBezTo>
                    <a:cubicBezTo>
                      <a:pt x="1779" y="3131"/>
                      <a:pt x="1779" y="3131"/>
                      <a:pt x="1779" y="3131"/>
                    </a:cubicBezTo>
                    <a:lnTo>
                      <a:pt x="1779" y="3131"/>
                    </a:lnTo>
                    <a:cubicBezTo>
                      <a:pt x="1780" y="3131"/>
                      <a:pt x="1781" y="3130"/>
                      <a:pt x="1782" y="3130"/>
                    </a:cubicBezTo>
                    <a:lnTo>
                      <a:pt x="1782" y="3130"/>
                    </a:lnTo>
                    <a:cubicBezTo>
                      <a:pt x="1782" y="3130"/>
                      <a:pt x="1782" y="3130"/>
                      <a:pt x="1781" y="3130"/>
                    </a:cubicBezTo>
                    <a:lnTo>
                      <a:pt x="1781" y="3130"/>
                    </a:lnTo>
                    <a:cubicBezTo>
                      <a:pt x="1783" y="3130"/>
                      <a:pt x="1784" y="3129"/>
                      <a:pt x="1784" y="3129"/>
                    </a:cubicBezTo>
                    <a:lnTo>
                      <a:pt x="1784" y="3129"/>
                    </a:lnTo>
                    <a:cubicBezTo>
                      <a:pt x="1784" y="3129"/>
                      <a:pt x="1783" y="3130"/>
                      <a:pt x="1782" y="3130"/>
                    </a:cubicBezTo>
                    <a:lnTo>
                      <a:pt x="1782" y="3130"/>
                    </a:lnTo>
                    <a:cubicBezTo>
                      <a:pt x="1788" y="3128"/>
                      <a:pt x="1794" y="3126"/>
                      <a:pt x="1799" y="3123"/>
                    </a:cubicBezTo>
                    <a:cubicBezTo>
                      <a:pt x="1827" y="3111"/>
                      <a:pt x="1855" y="3102"/>
                      <a:pt x="1883" y="3092"/>
                    </a:cubicBezTo>
                    <a:cubicBezTo>
                      <a:pt x="1982" y="3059"/>
                      <a:pt x="2084" y="3032"/>
                      <a:pt x="2187" y="3016"/>
                    </a:cubicBezTo>
                    <a:cubicBezTo>
                      <a:pt x="2190" y="3016"/>
                      <a:pt x="2195" y="3015"/>
                      <a:pt x="2199" y="3015"/>
                    </a:cubicBezTo>
                    <a:lnTo>
                      <a:pt x="2199" y="3015"/>
                    </a:lnTo>
                    <a:cubicBezTo>
                      <a:pt x="2196" y="3015"/>
                      <a:pt x="2193" y="3016"/>
                      <a:pt x="2191" y="3016"/>
                    </a:cubicBezTo>
                    <a:cubicBezTo>
                      <a:pt x="2212" y="3015"/>
                      <a:pt x="2217" y="3014"/>
                      <a:pt x="2215" y="3014"/>
                    </a:cubicBezTo>
                    <a:cubicBezTo>
                      <a:pt x="2213" y="3014"/>
                      <a:pt x="2206" y="3014"/>
                      <a:pt x="2199" y="3015"/>
                    </a:cubicBezTo>
                    <a:lnTo>
                      <a:pt x="2199" y="3015"/>
                    </a:lnTo>
                    <a:cubicBezTo>
                      <a:pt x="2209" y="3014"/>
                      <a:pt x="2220" y="3012"/>
                      <a:pt x="2230" y="3011"/>
                    </a:cubicBezTo>
                    <a:cubicBezTo>
                      <a:pt x="2255" y="3008"/>
                      <a:pt x="2281" y="3006"/>
                      <a:pt x="2307" y="3004"/>
                    </a:cubicBezTo>
                    <a:cubicBezTo>
                      <a:pt x="2388" y="3000"/>
                      <a:pt x="2456" y="2947"/>
                      <a:pt x="2467" y="2865"/>
                    </a:cubicBezTo>
                    <a:cubicBezTo>
                      <a:pt x="2477" y="2781"/>
                      <a:pt x="2426" y="2717"/>
                      <a:pt x="2350" y="2685"/>
                    </a:cubicBezTo>
                    <a:cubicBezTo>
                      <a:pt x="2158" y="2606"/>
                      <a:pt x="1957" y="2547"/>
                      <a:pt x="1758" y="2486"/>
                    </a:cubicBezTo>
                    <a:cubicBezTo>
                      <a:pt x="1536" y="2419"/>
                      <a:pt x="1312" y="2350"/>
                      <a:pt x="1096" y="2264"/>
                    </a:cubicBezTo>
                    <a:cubicBezTo>
                      <a:pt x="1085" y="2259"/>
                      <a:pt x="1073" y="2256"/>
                      <a:pt x="1064" y="2251"/>
                    </a:cubicBezTo>
                    <a:cubicBezTo>
                      <a:pt x="1056" y="2248"/>
                      <a:pt x="1030" y="2237"/>
                      <a:pt x="1030" y="2237"/>
                    </a:cubicBezTo>
                    <a:lnTo>
                      <a:pt x="1030" y="2237"/>
                    </a:lnTo>
                    <a:cubicBezTo>
                      <a:pt x="1030" y="2237"/>
                      <a:pt x="1036" y="2239"/>
                      <a:pt x="1052" y="2246"/>
                    </a:cubicBezTo>
                    <a:cubicBezTo>
                      <a:pt x="1026" y="2234"/>
                      <a:pt x="998" y="2223"/>
                      <a:pt x="971" y="2211"/>
                    </a:cubicBezTo>
                    <a:cubicBezTo>
                      <a:pt x="922" y="2188"/>
                      <a:pt x="873" y="2164"/>
                      <a:pt x="823" y="2139"/>
                    </a:cubicBezTo>
                    <a:cubicBezTo>
                      <a:pt x="776" y="2113"/>
                      <a:pt x="733" y="2088"/>
                      <a:pt x="688" y="2058"/>
                    </a:cubicBezTo>
                    <a:cubicBezTo>
                      <a:pt x="667" y="2047"/>
                      <a:pt x="647" y="2032"/>
                      <a:pt x="628" y="2019"/>
                    </a:cubicBezTo>
                    <a:cubicBezTo>
                      <a:pt x="619" y="2012"/>
                      <a:pt x="609" y="2004"/>
                      <a:pt x="600" y="1997"/>
                    </a:cubicBezTo>
                    <a:cubicBezTo>
                      <a:pt x="598" y="1996"/>
                      <a:pt x="595" y="1994"/>
                      <a:pt x="593" y="1993"/>
                    </a:cubicBezTo>
                    <a:lnTo>
                      <a:pt x="593" y="1993"/>
                    </a:lnTo>
                    <a:cubicBezTo>
                      <a:pt x="598" y="1996"/>
                      <a:pt x="605" y="2001"/>
                      <a:pt x="611" y="2006"/>
                    </a:cubicBezTo>
                    <a:cubicBezTo>
                      <a:pt x="594" y="1992"/>
                      <a:pt x="588" y="1987"/>
                      <a:pt x="587" y="1987"/>
                    </a:cubicBezTo>
                    <a:lnTo>
                      <a:pt x="587" y="1987"/>
                    </a:lnTo>
                    <a:cubicBezTo>
                      <a:pt x="587" y="1987"/>
                      <a:pt x="590" y="1990"/>
                      <a:pt x="593" y="1993"/>
                    </a:cubicBezTo>
                    <a:lnTo>
                      <a:pt x="593" y="1993"/>
                    </a:lnTo>
                    <a:cubicBezTo>
                      <a:pt x="593" y="1993"/>
                      <a:pt x="593" y="1993"/>
                      <a:pt x="593" y="1993"/>
                    </a:cubicBezTo>
                    <a:cubicBezTo>
                      <a:pt x="555" y="1961"/>
                      <a:pt x="519" y="1930"/>
                      <a:pt x="486" y="1894"/>
                    </a:cubicBezTo>
                    <a:cubicBezTo>
                      <a:pt x="471" y="1879"/>
                      <a:pt x="456" y="1863"/>
                      <a:pt x="443" y="1844"/>
                    </a:cubicBezTo>
                    <a:cubicBezTo>
                      <a:pt x="440" y="1841"/>
                      <a:pt x="438" y="1838"/>
                      <a:pt x="436" y="1837"/>
                    </a:cubicBezTo>
                    <a:lnTo>
                      <a:pt x="436" y="1837"/>
                    </a:lnTo>
                    <a:cubicBezTo>
                      <a:pt x="431" y="1830"/>
                      <a:pt x="426" y="1822"/>
                      <a:pt x="420" y="1815"/>
                    </a:cubicBezTo>
                    <a:cubicBezTo>
                      <a:pt x="409" y="1797"/>
                      <a:pt x="397" y="1779"/>
                      <a:pt x="387" y="1759"/>
                    </a:cubicBezTo>
                    <a:cubicBezTo>
                      <a:pt x="381" y="1749"/>
                      <a:pt x="376" y="1739"/>
                      <a:pt x="371" y="1728"/>
                    </a:cubicBezTo>
                    <a:cubicBezTo>
                      <a:pt x="356" y="1687"/>
                      <a:pt x="343" y="1644"/>
                      <a:pt x="336" y="1599"/>
                    </a:cubicBezTo>
                    <a:cubicBezTo>
                      <a:pt x="336" y="1599"/>
                      <a:pt x="336" y="1599"/>
                      <a:pt x="336" y="1599"/>
                    </a:cubicBezTo>
                    <a:lnTo>
                      <a:pt x="336" y="1599"/>
                    </a:lnTo>
                    <a:cubicBezTo>
                      <a:pt x="336" y="1590"/>
                      <a:pt x="335" y="1580"/>
                      <a:pt x="335" y="1571"/>
                    </a:cubicBezTo>
                    <a:cubicBezTo>
                      <a:pt x="333" y="1547"/>
                      <a:pt x="331" y="1522"/>
                      <a:pt x="333" y="1497"/>
                    </a:cubicBezTo>
                    <a:cubicBezTo>
                      <a:pt x="333" y="1474"/>
                      <a:pt x="335" y="1451"/>
                      <a:pt x="338" y="1430"/>
                    </a:cubicBezTo>
                    <a:cubicBezTo>
                      <a:pt x="338" y="1424"/>
                      <a:pt x="339" y="1417"/>
                      <a:pt x="340" y="1411"/>
                    </a:cubicBezTo>
                    <a:lnTo>
                      <a:pt x="340" y="1411"/>
                    </a:lnTo>
                    <a:cubicBezTo>
                      <a:pt x="341" y="1404"/>
                      <a:pt x="342" y="1397"/>
                      <a:pt x="343" y="1389"/>
                    </a:cubicBezTo>
                    <a:cubicBezTo>
                      <a:pt x="353" y="1339"/>
                      <a:pt x="366" y="1290"/>
                      <a:pt x="381" y="1242"/>
                    </a:cubicBezTo>
                    <a:cubicBezTo>
                      <a:pt x="389" y="1218"/>
                      <a:pt x="397" y="1195"/>
                      <a:pt x="405" y="1172"/>
                    </a:cubicBezTo>
                    <a:cubicBezTo>
                      <a:pt x="410" y="1158"/>
                      <a:pt x="415" y="1147"/>
                      <a:pt x="420" y="1134"/>
                    </a:cubicBezTo>
                    <a:lnTo>
                      <a:pt x="420" y="1134"/>
                    </a:lnTo>
                    <a:cubicBezTo>
                      <a:pt x="414" y="1151"/>
                      <a:pt x="412" y="1157"/>
                      <a:pt x="412" y="1157"/>
                    </a:cubicBezTo>
                    <a:cubicBezTo>
                      <a:pt x="412" y="1157"/>
                      <a:pt x="421" y="1134"/>
                      <a:pt x="425" y="1125"/>
                    </a:cubicBezTo>
                    <a:cubicBezTo>
                      <a:pt x="470" y="1027"/>
                      <a:pt x="524" y="931"/>
                      <a:pt x="588" y="842"/>
                    </a:cubicBezTo>
                    <a:cubicBezTo>
                      <a:pt x="596" y="831"/>
                      <a:pt x="605" y="819"/>
                      <a:pt x="613" y="808"/>
                    </a:cubicBezTo>
                    <a:cubicBezTo>
                      <a:pt x="616" y="803"/>
                      <a:pt x="619" y="798"/>
                      <a:pt x="624" y="793"/>
                    </a:cubicBezTo>
                    <a:cubicBezTo>
                      <a:pt x="626" y="791"/>
                      <a:pt x="627" y="789"/>
                      <a:pt x="628" y="788"/>
                    </a:cubicBezTo>
                    <a:lnTo>
                      <a:pt x="628" y="788"/>
                    </a:lnTo>
                    <a:cubicBezTo>
                      <a:pt x="643" y="771"/>
                      <a:pt x="658" y="752"/>
                      <a:pt x="672" y="734"/>
                    </a:cubicBezTo>
                    <a:cubicBezTo>
                      <a:pt x="708" y="693"/>
                      <a:pt x="746" y="653"/>
                      <a:pt x="786" y="615"/>
                    </a:cubicBezTo>
                    <a:cubicBezTo>
                      <a:pt x="804" y="597"/>
                      <a:pt x="822" y="581"/>
                      <a:pt x="841" y="564"/>
                    </a:cubicBezTo>
                    <a:cubicBezTo>
                      <a:pt x="851" y="556"/>
                      <a:pt x="861" y="548"/>
                      <a:pt x="871" y="540"/>
                    </a:cubicBezTo>
                    <a:cubicBezTo>
                      <a:pt x="876" y="535"/>
                      <a:pt x="881" y="530"/>
                      <a:pt x="888" y="527"/>
                    </a:cubicBezTo>
                    <a:cubicBezTo>
                      <a:pt x="889" y="525"/>
                      <a:pt x="893" y="522"/>
                      <a:pt x="897" y="519"/>
                    </a:cubicBezTo>
                    <a:lnTo>
                      <a:pt x="897" y="519"/>
                    </a:lnTo>
                    <a:cubicBezTo>
                      <a:pt x="902" y="515"/>
                      <a:pt x="908" y="510"/>
                      <a:pt x="911" y="508"/>
                    </a:cubicBezTo>
                    <a:cubicBezTo>
                      <a:pt x="920" y="500"/>
                      <a:pt x="932" y="492"/>
                      <a:pt x="943" y="484"/>
                    </a:cubicBezTo>
                    <a:cubicBezTo>
                      <a:pt x="965" y="469"/>
                      <a:pt x="986" y="456"/>
                      <a:pt x="1008" y="443"/>
                    </a:cubicBezTo>
                    <a:cubicBezTo>
                      <a:pt x="1046" y="419"/>
                      <a:pt x="1085" y="400"/>
                      <a:pt x="1124" y="381"/>
                    </a:cubicBezTo>
                    <a:lnTo>
                      <a:pt x="1124" y="381"/>
                    </a:lnTo>
                    <a:cubicBezTo>
                      <a:pt x="1125" y="381"/>
                      <a:pt x="1125" y="380"/>
                      <a:pt x="1126" y="380"/>
                    </a:cubicBezTo>
                    <a:cubicBezTo>
                      <a:pt x="1129" y="379"/>
                      <a:pt x="1131" y="378"/>
                      <a:pt x="1134" y="376"/>
                    </a:cubicBezTo>
                    <a:lnTo>
                      <a:pt x="1134" y="376"/>
                    </a:lnTo>
                    <a:cubicBezTo>
                      <a:pt x="1136" y="375"/>
                      <a:pt x="1137" y="374"/>
                      <a:pt x="1139" y="374"/>
                    </a:cubicBezTo>
                    <a:cubicBezTo>
                      <a:pt x="1151" y="370"/>
                      <a:pt x="1162" y="365"/>
                      <a:pt x="1175" y="362"/>
                    </a:cubicBezTo>
                    <a:cubicBezTo>
                      <a:pt x="1199" y="354"/>
                      <a:pt x="1222" y="347"/>
                      <a:pt x="1245" y="341"/>
                    </a:cubicBezTo>
                    <a:cubicBezTo>
                      <a:pt x="1264" y="336"/>
                      <a:pt x="1283" y="333"/>
                      <a:pt x="1302" y="329"/>
                    </a:cubicBezTo>
                    <a:lnTo>
                      <a:pt x="1302" y="329"/>
                    </a:lnTo>
                    <a:cubicBezTo>
                      <a:pt x="1324" y="327"/>
                      <a:pt x="1345" y="326"/>
                      <a:pt x="1368" y="326"/>
                    </a:cubicBezTo>
                    <a:cubicBezTo>
                      <a:pt x="1375" y="326"/>
                      <a:pt x="1381" y="325"/>
                      <a:pt x="1388" y="325"/>
                    </a:cubicBezTo>
                    <a:cubicBezTo>
                      <a:pt x="1417" y="325"/>
                      <a:pt x="1445" y="328"/>
                      <a:pt x="1475" y="331"/>
                    </a:cubicBezTo>
                    <a:cubicBezTo>
                      <a:pt x="1477" y="331"/>
                      <a:pt x="1478" y="331"/>
                      <a:pt x="1480" y="331"/>
                    </a:cubicBezTo>
                    <a:cubicBezTo>
                      <a:pt x="1480" y="331"/>
                      <a:pt x="1480" y="331"/>
                      <a:pt x="1480" y="331"/>
                    </a:cubicBezTo>
                    <a:lnTo>
                      <a:pt x="1480" y="331"/>
                    </a:lnTo>
                    <a:cubicBezTo>
                      <a:pt x="1486" y="332"/>
                      <a:pt x="1492" y="334"/>
                      <a:pt x="1496" y="334"/>
                    </a:cubicBezTo>
                    <a:cubicBezTo>
                      <a:pt x="1518" y="339"/>
                      <a:pt x="1539" y="344"/>
                      <a:pt x="1560" y="349"/>
                    </a:cubicBezTo>
                    <a:cubicBezTo>
                      <a:pt x="1597" y="357"/>
                      <a:pt x="1631" y="369"/>
                      <a:pt x="1664" y="380"/>
                    </a:cubicBezTo>
                    <a:cubicBezTo>
                      <a:pt x="1682" y="385"/>
                      <a:pt x="1699" y="392"/>
                      <a:pt x="1717" y="398"/>
                    </a:cubicBezTo>
                    <a:lnTo>
                      <a:pt x="1745" y="410"/>
                    </a:lnTo>
                    <a:cubicBezTo>
                      <a:pt x="1751" y="412"/>
                      <a:pt x="1754" y="413"/>
                      <a:pt x="1754" y="413"/>
                    </a:cubicBezTo>
                    <a:cubicBezTo>
                      <a:pt x="1754" y="413"/>
                      <a:pt x="1754" y="413"/>
                      <a:pt x="1753" y="412"/>
                    </a:cubicBezTo>
                    <a:lnTo>
                      <a:pt x="1753" y="412"/>
                    </a:lnTo>
                    <a:cubicBezTo>
                      <a:pt x="1823" y="445"/>
                      <a:pt x="1892" y="478"/>
                      <a:pt x="1960" y="515"/>
                    </a:cubicBezTo>
                    <a:cubicBezTo>
                      <a:pt x="2097" y="587"/>
                      <a:pt x="2230" y="663"/>
                      <a:pt x="2357" y="752"/>
                    </a:cubicBezTo>
                    <a:cubicBezTo>
                      <a:pt x="2383" y="770"/>
                      <a:pt x="2408" y="788"/>
                      <a:pt x="2434" y="808"/>
                    </a:cubicBezTo>
                    <a:cubicBezTo>
                      <a:pt x="2437" y="810"/>
                      <a:pt x="2440" y="812"/>
                      <a:pt x="2443" y="815"/>
                    </a:cubicBezTo>
                    <a:lnTo>
                      <a:pt x="2443" y="815"/>
                    </a:lnTo>
                    <a:cubicBezTo>
                      <a:pt x="2442" y="814"/>
                      <a:pt x="2441" y="813"/>
                      <a:pt x="2441" y="813"/>
                    </a:cubicBezTo>
                    <a:lnTo>
                      <a:pt x="2441" y="813"/>
                    </a:lnTo>
                    <a:cubicBezTo>
                      <a:pt x="2441" y="813"/>
                      <a:pt x="2442" y="814"/>
                      <a:pt x="2444" y="816"/>
                    </a:cubicBezTo>
                    <a:lnTo>
                      <a:pt x="2444" y="816"/>
                    </a:lnTo>
                    <a:cubicBezTo>
                      <a:pt x="2443" y="815"/>
                      <a:pt x="2443" y="815"/>
                      <a:pt x="2443" y="815"/>
                    </a:cubicBezTo>
                    <a:lnTo>
                      <a:pt x="2443" y="815"/>
                    </a:lnTo>
                    <a:cubicBezTo>
                      <a:pt x="2444" y="815"/>
                      <a:pt x="2446" y="817"/>
                      <a:pt x="2449" y="819"/>
                    </a:cubicBezTo>
                    <a:cubicBezTo>
                      <a:pt x="2462" y="829"/>
                      <a:pt x="2475" y="841"/>
                      <a:pt x="2488" y="851"/>
                    </a:cubicBezTo>
                    <a:cubicBezTo>
                      <a:pt x="2535" y="889"/>
                      <a:pt x="2581" y="928"/>
                      <a:pt x="2627" y="968"/>
                    </a:cubicBezTo>
                    <a:cubicBezTo>
                      <a:pt x="2822" y="1139"/>
                      <a:pt x="3017" y="1315"/>
                      <a:pt x="3237" y="1456"/>
                    </a:cubicBezTo>
                    <a:cubicBezTo>
                      <a:pt x="3303" y="1499"/>
                      <a:pt x="3372" y="1540"/>
                      <a:pt x="3441" y="1578"/>
                    </a:cubicBezTo>
                    <a:cubicBezTo>
                      <a:pt x="3467" y="1592"/>
                      <a:pt x="3496" y="1599"/>
                      <a:pt x="3525" y="1599"/>
                    </a:cubicBezTo>
                    <a:cubicBezTo>
                      <a:pt x="3581" y="1599"/>
                      <a:pt x="3636" y="1573"/>
                      <a:pt x="3663" y="1520"/>
                    </a:cubicBezTo>
                    <a:cubicBezTo>
                      <a:pt x="3706" y="1441"/>
                      <a:pt x="3685" y="1341"/>
                      <a:pt x="3606" y="1298"/>
                    </a:cubicBezTo>
                    <a:cubicBezTo>
                      <a:pt x="3469" y="1223"/>
                      <a:pt x="3337" y="1139"/>
                      <a:pt x="3212" y="1043"/>
                    </a:cubicBezTo>
                    <a:cubicBezTo>
                      <a:pt x="3209" y="1041"/>
                      <a:pt x="3202" y="1036"/>
                      <a:pt x="3202" y="1036"/>
                    </a:cubicBezTo>
                    <a:lnTo>
                      <a:pt x="3202" y="1036"/>
                    </a:lnTo>
                    <a:cubicBezTo>
                      <a:pt x="3202" y="1036"/>
                      <a:pt x="3207" y="1039"/>
                      <a:pt x="3222" y="1051"/>
                    </a:cubicBezTo>
                    <a:cubicBezTo>
                      <a:pt x="3216" y="1046"/>
                      <a:pt x="3211" y="1043"/>
                      <a:pt x="3206" y="1038"/>
                    </a:cubicBezTo>
                    <a:cubicBezTo>
                      <a:pt x="3193" y="1028"/>
                      <a:pt x="3179" y="1019"/>
                      <a:pt x="3166" y="1007"/>
                    </a:cubicBezTo>
                    <a:cubicBezTo>
                      <a:pt x="3142" y="987"/>
                      <a:pt x="3117" y="968"/>
                      <a:pt x="3092" y="946"/>
                    </a:cubicBezTo>
                    <a:cubicBezTo>
                      <a:pt x="3046" y="907"/>
                      <a:pt x="3000" y="866"/>
                      <a:pt x="2952" y="823"/>
                    </a:cubicBezTo>
                    <a:cubicBezTo>
                      <a:pt x="2739" y="634"/>
                      <a:pt x="2518" y="454"/>
                      <a:pt x="2268" y="313"/>
                    </a:cubicBezTo>
                    <a:cubicBezTo>
                      <a:pt x="2003" y="162"/>
                      <a:pt x="1703" y="0"/>
                      <a:pt x="1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2607875" y="4692200"/>
                <a:ext cx="88750" cy="85000"/>
              </a:xfrm>
              <a:custGeom>
                <a:avLst/>
                <a:gdLst/>
                <a:ahLst/>
                <a:cxnLst/>
                <a:rect l="l" t="t" r="r" b="b"/>
                <a:pathLst>
                  <a:path w="3550" h="3400" extrusionOk="0">
                    <a:moveTo>
                      <a:pt x="2617" y="1511"/>
                    </a:moveTo>
                    <a:cubicBezTo>
                      <a:pt x="2612" y="1522"/>
                      <a:pt x="2607" y="1533"/>
                      <a:pt x="2602" y="1545"/>
                    </a:cubicBezTo>
                    <a:lnTo>
                      <a:pt x="2602" y="1545"/>
                    </a:lnTo>
                    <a:lnTo>
                      <a:pt x="2617" y="1511"/>
                    </a:lnTo>
                    <a:close/>
                    <a:moveTo>
                      <a:pt x="411" y="2535"/>
                    </a:moveTo>
                    <a:lnTo>
                      <a:pt x="409" y="2539"/>
                    </a:lnTo>
                    <a:cubicBezTo>
                      <a:pt x="410" y="2538"/>
                      <a:pt x="410" y="2536"/>
                      <a:pt x="411" y="2535"/>
                    </a:cubicBezTo>
                    <a:close/>
                    <a:moveTo>
                      <a:pt x="432" y="2908"/>
                    </a:moveTo>
                    <a:lnTo>
                      <a:pt x="442" y="2920"/>
                    </a:lnTo>
                    <a:lnTo>
                      <a:pt x="442" y="2920"/>
                    </a:lnTo>
                    <a:cubicBezTo>
                      <a:pt x="438" y="2916"/>
                      <a:pt x="435" y="2912"/>
                      <a:pt x="432" y="2908"/>
                    </a:cubicBezTo>
                    <a:close/>
                    <a:moveTo>
                      <a:pt x="1227" y="2982"/>
                    </a:moveTo>
                    <a:lnTo>
                      <a:pt x="1227" y="2982"/>
                    </a:lnTo>
                    <a:cubicBezTo>
                      <a:pt x="1223" y="2984"/>
                      <a:pt x="1218" y="2986"/>
                      <a:pt x="1214" y="2988"/>
                    </a:cubicBezTo>
                    <a:lnTo>
                      <a:pt x="1227" y="2982"/>
                    </a:lnTo>
                    <a:close/>
                    <a:moveTo>
                      <a:pt x="575" y="3029"/>
                    </a:moveTo>
                    <a:lnTo>
                      <a:pt x="577" y="3030"/>
                    </a:lnTo>
                    <a:lnTo>
                      <a:pt x="577" y="3030"/>
                    </a:lnTo>
                    <a:cubicBezTo>
                      <a:pt x="577" y="3030"/>
                      <a:pt x="576" y="3030"/>
                      <a:pt x="575" y="3029"/>
                    </a:cubicBezTo>
                    <a:close/>
                    <a:moveTo>
                      <a:pt x="697" y="3069"/>
                    </a:moveTo>
                    <a:lnTo>
                      <a:pt x="709" y="3070"/>
                    </a:lnTo>
                    <a:lnTo>
                      <a:pt x="709" y="3070"/>
                    </a:lnTo>
                    <a:cubicBezTo>
                      <a:pt x="705" y="3070"/>
                      <a:pt x="701" y="3069"/>
                      <a:pt x="697" y="3069"/>
                    </a:cubicBezTo>
                    <a:close/>
                    <a:moveTo>
                      <a:pt x="938" y="3066"/>
                    </a:moveTo>
                    <a:cubicBezTo>
                      <a:pt x="924" y="3068"/>
                      <a:pt x="910" y="3070"/>
                      <a:pt x="896" y="3072"/>
                    </a:cubicBezTo>
                    <a:lnTo>
                      <a:pt x="938" y="3066"/>
                    </a:lnTo>
                    <a:close/>
                    <a:moveTo>
                      <a:pt x="3357" y="1"/>
                    </a:moveTo>
                    <a:cubicBezTo>
                      <a:pt x="3330" y="1"/>
                      <a:pt x="3303" y="8"/>
                      <a:pt x="3278" y="23"/>
                    </a:cubicBezTo>
                    <a:cubicBezTo>
                      <a:pt x="2719" y="382"/>
                      <a:pt x="2160" y="742"/>
                      <a:pt x="1600" y="1101"/>
                    </a:cubicBezTo>
                    <a:cubicBezTo>
                      <a:pt x="1462" y="1190"/>
                      <a:pt x="1324" y="1279"/>
                      <a:pt x="1186" y="1368"/>
                    </a:cubicBezTo>
                    <a:cubicBezTo>
                      <a:pt x="1057" y="1450"/>
                      <a:pt x="926" y="1529"/>
                      <a:pt x="802" y="1618"/>
                    </a:cubicBezTo>
                    <a:cubicBezTo>
                      <a:pt x="580" y="1777"/>
                      <a:pt x="378" y="1965"/>
                      <a:pt x="226" y="2194"/>
                    </a:cubicBezTo>
                    <a:cubicBezTo>
                      <a:pt x="91" y="2398"/>
                      <a:pt x="1" y="2658"/>
                      <a:pt x="75" y="2901"/>
                    </a:cubicBezTo>
                    <a:cubicBezTo>
                      <a:pt x="149" y="3145"/>
                      <a:pt x="378" y="3347"/>
                      <a:pt x="639" y="3387"/>
                    </a:cubicBezTo>
                    <a:cubicBezTo>
                      <a:pt x="697" y="3395"/>
                      <a:pt x="754" y="3399"/>
                      <a:pt x="810" y="3399"/>
                    </a:cubicBezTo>
                    <a:cubicBezTo>
                      <a:pt x="1282" y="3399"/>
                      <a:pt x="1724" y="3115"/>
                      <a:pt x="2067" y="2816"/>
                    </a:cubicBezTo>
                    <a:cubicBezTo>
                      <a:pt x="2469" y="2467"/>
                      <a:pt x="2775" y="2016"/>
                      <a:pt x="2961" y="1517"/>
                    </a:cubicBezTo>
                    <a:cubicBezTo>
                      <a:pt x="2982" y="1458"/>
                      <a:pt x="3002" y="1399"/>
                      <a:pt x="3020" y="1338"/>
                    </a:cubicBezTo>
                    <a:cubicBezTo>
                      <a:pt x="3045" y="1257"/>
                      <a:pt x="2991" y="1157"/>
                      <a:pt x="2907" y="1139"/>
                    </a:cubicBezTo>
                    <a:cubicBezTo>
                      <a:pt x="2894" y="1136"/>
                      <a:pt x="2881" y="1134"/>
                      <a:pt x="2868" y="1134"/>
                    </a:cubicBezTo>
                    <a:cubicBezTo>
                      <a:pt x="2796" y="1134"/>
                      <a:pt x="2728" y="1179"/>
                      <a:pt x="2708" y="1253"/>
                    </a:cubicBezTo>
                    <a:lnTo>
                      <a:pt x="2706" y="1253"/>
                    </a:lnTo>
                    <a:cubicBezTo>
                      <a:pt x="2676" y="1353"/>
                      <a:pt x="2640" y="1451"/>
                      <a:pt x="2601" y="1548"/>
                    </a:cubicBezTo>
                    <a:lnTo>
                      <a:pt x="2601" y="1548"/>
                    </a:lnTo>
                    <a:cubicBezTo>
                      <a:pt x="2501" y="1773"/>
                      <a:pt x="2374" y="1987"/>
                      <a:pt x="2224" y="2182"/>
                    </a:cubicBezTo>
                    <a:lnTo>
                      <a:pt x="2248" y="2149"/>
                    </a:lnTo>
                    <a:lnTo>
                      <a:pt x="2248" y="2149"/>
                    </a:lnTo>
                    <a:cubicBezTo>
                      <a:pt x="2091" y="2353"/>
                      <a:pt x="1908" y="2538"/>
                      <a:pt x="1704" y="2695"/>
                    </a:cubicBezTo>
                    <a:lnTo>
                      <a:pt x="1737" y="2669"/>
                    </a:lnTo>
                    <a:lnTo>
                      <a:pt x="1737" y="2669"/>
                    </a:lnTo>
                    <a:cubicBezTo>
                      <a:pt x="1584" y="2788"/>
                      <a:pt x="1419" y="2896"/>
                      <a:pt x="1242" y="2976"/>
                    </a:cubicBezTo>
                    <a:lnTo>
                      <a:pt x="1242" y="2976"/>
                    </a:lnTo>
                    <a:cubicBezTo>
                      <a:pt x="1145" y="3016"/>
                      <a:pt x="1042" y="3048"/>
                      <a:pt x="938" y="3066"/>
                    </a:cubicBezTo>
                    <a:lnTo>
                      <a:pt x="938" y="3066"/>
                    </a:lnTo>
                    <a:cubicBezTo>
                      <a:pt x="894" y="3072"/>
                      <a:pt x="849" y="3075"/>
                      <a:pt x="804" y="3075"/>
                    </a:cubicBezTo>
                    <a:cubicBezTo>
                      <a:pt x="779" y="3075"/>
                      <a:pt x="754" y="3074"/>
                      <a:pt x="729" y="3072"/>
                    </a:cubicBezTo>
                    <a:lnTo>
                      <a:pt x="729" y="3072"/>
                    </a:lnTo>
                    <a:cubicBezTo>
                      <a:pt x="683" y="3065"/>
                      <a:pt x="638" y="3054"/>
                      <a:pt x="594" y="3037"/>
                    </a:cubicBezTo>
                    <a:lnTo>
                      <a:pt x="594" y="3037"/>
                    </a:lnTo>
                    <a:cubicBezTo>
                      <a:pt x="567" y="3024"/>
                      <a:pt x="541" y="3010"/>
                      <a:pt x="515" y="2993"/>
                    </a:cubicBezTo>
                    <a:lnTo>
                      <a:pt x="515" y="2993"/>
                    </a:lnTo>
                    <a:cubicBezTo>
                      <a:pt x="492" y="2974"/>
                      <a:pt x="470" y="2953"/>
                      <a:pt x="450" y="2930"/>
                    </a:cubicBezTo>
                    <a:lnTo>
                      <a:pt x="450" y="2930"/>
                    </a:lnTo>
                    <a:cubicBezTo>
                      <a:pt x="430" y="2902"/>
                      <a:pt x="412" y="2872"/>
                      <a:pt x="397" y="2841"/>
                    </a:cubicBezTo>
                    <a:lnTo>
                      <a:pt x="397" y="2841"/>
                    </a:lnTo>
                    <a:cubicBezTo>
                      <a:pt x="389" y="2817"/>
                      <a:pt x="382" y="2792"/>
                      <a:pt x="377" y="2767"/>
                    </a:cubicBezTo>
                    <a:lnTo>
                      <a:pt x="377" y="2767"/>
                    </a:lnTo>
                    <a:cubicBezTo>
                      <a:pt x="373" y="2730"/>
                      <a:pt x="374" y="2694"/>
                      <a:pt x="377" y="2657"/>
                    </a:cubicBezTo>
                    <a:lnTo>
                      <a:pt x="377" y="2657"/>
                    </a:lnTo>
                    <a:cubicBezTo>
                      <a:pt x="387" y="2609"/>
                      <a:pt x="400" y="2563"/>
                      <a:pt x="418" y="2518"/>
                    </a:cubicBezTo>
                    <a:lnTo>
                      <a:pt x="418" y="2518"/>
                    </a:lnTo>
                    <a:cubicBezTo>
                      <a:pt x="457" y="2431"/>
                      <a:pt x="509" y="2349"/>
                      <a:pt x="569" y="2273"/>
                    </a:cubicBezTo>
                    <a:lnTo>
                      <a:pt x="569" y="2273"/>
                    </a:lnTo>
                    <a:lnTo>
                      <a:pt x="542" y="2306"/>
                    </a:lnTo>
                    <a:cubicBezTo>
                      <a:pt x="653" y="2162"/>
                      <a:pt x="784" y="2039"/>
                      <a:pt x="926" y="1929"/>
                    </a:cubicBezTo>
                    <a:lnTo>
                      <a:pt x="926" y="1929"/>
                    </a:lnTo>
                    <a:lnTo>
                      <a:pt x="893" y="1953"/>
                    </a:lnTo>
                    <a:cubicBezTo>
                      <a:pt x="1033" y="1847"/>
                      <a:pt x="1184" y="1756"/>
                      <a:pt x="1332" y="1661"/>
                    </a:cubicBezTo>
                    <a:cubicBezTo>
                      <a:pt x="1503" y="1550"/>
                      <a:pt x="1673" y="1442"/>
                      <a:pt x="1842" y="1332"/>
                    </a:cubicBezTo>
                    <a:cubicBezTo>
                      <a:pt x="2184" y="1113"/>
                      <a:pt x="2527" y="894"/>
                      <a:pt x="2867" y="673"/>
                    </a:cubicBezTo>
                    <a:cubicBezTo>
                      <a:pt x="3060" y="550"/>
                      <a:pt x="3250" y="427"/>
                      <a:pt x="3443" y="305"/>
                    </a:cubicBezTo>
                    <a:cubicBezTo>
                      <a:pt x="3514" y="259"/>
                      <a:pt x="3550" y="158"/>
                      <a:pt x="3501" y="81"/>
                    </a:cubicBezTo>
                    <a:cubicBezTo>
                      <a:pt x="3469" y="33"/>
                      <a:pt x="3413" y="1"/>
                      <a:pt x="3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2839925" y="4638725"/>
                <a:ext cx="87850" cy="184075"/>
              </a:xfrm>
              <a:custGeom>
                <a:avLst/>
                <a:gdLst/>
                <a:ahLst/>
                <a:cxnLst/>
                <a:rect l="l" t="t" r="r" b="b"/>
                <a:pathLst>
                  <a:path w="3514" h="7363" extrusionOk="0">
                    <a:moveTo>
                      <a:pt x="2681" y="2782"/>
                    </a:moveTo>
                    <a:lnTo>
                      <a:pt x="2681" y="2782"/>
                    </a:lnTo>
                    <a:cubicBezTo>
                      <a:pt x="2681" y="2783"/>
                      <a:pt x="2682" y="2783"/>
                      <a:pt x="2682" y="2784"/>
                    </a:cubicBezTo>
                    <a:cubicBezTo>
                      <a:pt x="2685" y="2791"/>
                      <a:pt x="2686" y="2794"/>
                      <a:pt x="2686" y="2794"/>
                    </a:cubicBezTo>
                    <a:cubicBezTo>
                      <a:pt x="2686" y="2794"/>
                      <a:pt x="2683" y="2787"/>
                      <a:pt x="2681" y="2782"/>
                    </a:cubicBezTo>
                    <a:close/>
                    <a:moveTo>
                      <a:pt x="398" y="3313"/>
                    </a:moveTo>
                    <a:cubicBezTo>
                      <a:pt x="398" y="3313"/>
                      <a:pt x="399" y="3321"/>
                      <a:pt x="399" y="3329"/>
                    </a:cubicBezTo>
                    <a:lnTo>
                      <a:pt x="399" y="3329"/>
                    </a:lnTo>
                    <a:lnTo>
                      <a:pt x="398" y="3317"/>
                    </a:lnTo>
                    <a:cubicBezTo>
                      <a:pt x="398" y="3314"/>
                      <a:pt x="398" y="3313"/>
                      <a:pt x="398" y="3313"/>
                    </a:cubicBezTo>
                    <a:close/>
                    <a:moveTo>
                      <a:pt x="3122" y="4396"/>
                    </a:moveTo>
                    <a:lnTo>
                      <a:pt x="3122" y="4396"/>
                    </a:lnTo>
                    <a:cubicBezTo>
                      <a:pt x="3122" y="4397"/>
                      <a:pt x="3123" y="4399"/>
                      <a:pt x="3123" y="4400"/>
                    </a:cubicBezTo>
                    <a:cubicBezTo>
                      <a:pt x="3124" y="4404"/>
                      <a:pt x="3124" y="4406"/>
                      <a:pt x="3124" y="4406"/>
                    </a:cubicBezTo>
                    <a:cubicBezTo>
                      <a:pt x="3124" y="4406"/>
                      <a:pt x="3123" y="4401"/>
                      <a:pt x="3122" y="4396"/>
                    </a:cubicBezTo>
                    <a:close/>
                    <a:moveTo>
                      <a:pt x="833" y="0"/>
                    </a:moveTo>
                    <a:cubicBezTo>
                      <a:pt x="775" y="0"/>
                      <a:pt x="715" y="34"/>
                      <a:pt x="686" y="81"/>
                    </a:cubicBezTo>
                    <a:cubicBezTo>
                      <a:pt x="417" y="545"/>
                      <a:pt x="227" y="1057"/>
                      <a:pt x="125" y="1585"/>
                    </a:cubicBezTo>
                    <a:cubicBezTo>
                      <a:pt x="23" y="2113"/>
                      <a:pt x="0" y="2654"/>
                      <a:pt x="58" y="3191"/>
                    </a:cubicBezTo>
                    <a:cubicBezTo>
                      <a:pt x="115" y="3726"/>
                      <a:pt x="242" y="4257"/>
                      <a:pt x="446" y="4759"/>
                    </a:cubicBezTo>
                    <a:cubicBezTo>
                      <a:pt x="650" y="5261"/>
                      <a:pt x="928" y="5744"/>
                      <a:pt x="1274" y="6174"/>
                    </a:cubicBezTo>
                    <a:cubicBezTo>
                      <a:pt x="1609" y="6592"/>
                      <a:pt x="2014" y="6955"/>
                      <a:pt x="2467" y="7242"/>
                    </a:cubicBezTo>
                    <a:cubicBezTo>
                      <a:pt x="2521" y="7276"/>
                      <a:pt x="2577" y="7309"/>
                      <a:pt x="2633" y="7342"/>
                    </a:cubicBezTo>
                    <a:cubicBezTo>
                      <a:pt x="2657" y="7356"/>
                      <a:pt x="2686" y="7362"/>
                      <a:pt x="2714" y="7362"/>
                    </a:cubicBezTo>
                    <a:cubicBezTo>
                      <a:pt x="2771" y="7362"/>
                      <a:pt x="2828" y="7335"/>
                      <a:pt x="2857" y="7283"/>
                    </a:cubicBezTo>
                    <a:cubicBezTo>
                      <a:pt x="2898" y="7205"/>
                      <a:pt x="2876" y="7107"/>
                      <a:pt x="2797" y="7061"/>
                    </a:cubicBezTo>
                    <a:cubicBezTo>
                      <a:pt x="2682" y="6995"/>
                      <a:pt x="2570" y="6926"/>
                      <a:pt x="2462" y="6850"/>
                    </a:cubicBezTo>
                    <a:cubicBezTo>
                      <a:pt x="2409" y="6812"/>
                      <a:pt x="2358" y="6774"/>
                      <a:pt x="2307" y="6736"/>
                    </a:cubicBezTo>
                    <a:cubicBezTo>
                      <a:pt x="2304" y="6734"/>
                      <a:pt x="2301" y="6732"/>
                      <a:pt x="2298" y="6730"/>
                    </a:cubicBezTo>
                    <a:lnTo>
                      <a:pt x="2298" y="6730"/>
                    </a:lnTo>
                    <a:cubicBezTo>
                      <a:pt x="2301" y="6732"/>
                      <a:pt x="2303" y="6734"/>
                      <a:pt x="2303" y="6734"/>
                    </a:cubicBezTo>
                    <a:cubicBezTo>
                      <a:pt x="2303" y="6734"/>
                      <a:pt x="2301" y="6732"/>
                      <a:pt x="2296" y="6728"/>
                    </a:cubicBezTo>
                    <a:cubicBezTo>
                      <a:pt x="2294" y="6727"/>
                      <a:pt x="2293" y="6726"/>
                      <a:pt x="2291" y="6725"/>
                    </a:cubicBezTo>
                    <a:lnTo>
                      <a:pt x="2291" y="6725"/>
                    </a:lnTo>
                    <a:cubicBezTo>
                      <a:pt x="2294" y="6726"/>
                      <a:pt x="2296" y="6728"/>
                      <a:pt x="2298" y="6730"/>
                    </a:cubicBezTo>
                    <a:lnTo>
                      <a:pt x="2298" y="6730"/>
                    </a:lnTo>
                    <a:cubicBezTo>
                      <a:pt x="2295" y="6727"/>
                      <a:pt x="2290" y="6724"/>
                      <a:pt x="2287" y="6721"/>
                    </a:cubicBezTo>
                    <a:lnTo>
                      <a:pt x="2287" y="6721"/>
                    </a:lnTo>
                    <a:cubicBezTo>
                      <a:pt x="2288" y="6722"/>
                      <a:pt x="2290" y="6723"/>
                      <a:pt x="2291" y="6725"/>
                    </a:cubicBezTo>
                    <a:lnTo>
                      <a:pt x="2291" y="6725"/>
                    </a:lnTo>
                    <a:cubicBezTo>
                      <a:pt x="2290" y="6724"/>
                      <a:pt x="2289" y="6723"/>
                      <a:pt x="2287" y="6722"/>
                    </a:cubicBezTo>
                    <a:cubicBezTo>
                      <a:pt x="2285" y="6720"/>
                      <a:pt x="2284" y="6719"/>
                      <a:pt x="2284" y="6719"/>
                    </a:cubicBezTo>
                    <a:lnTo>
                      <a:pt x="2284" y="6719"/>
                    </a:lnTo>
                    <a:cubicBezTo>
                      <a:pt x="2284" y="6719"/>
                      <a:pt x="2285" y="6720"/>
                      <a:pt x="2287" y="6721"/>
                    </a:cubicBezTo>
                    <a:lnTo>
                      <a:pt x="2287" y="6721"/>
                    </a:lnTo>
                    <a:cubicBezTo>
                      <a:pt x="2278" y="6714"/>
                      <a:pt x="2268" y="6707"/>
                      <a:pt x="2259" y="6700"/>
                    </a:cubicBezTo>
                    <a:cubicBezTo>
                      <a:pt x="2233" y="6679"/>
                      <a:pt x="2207" y="6658"/>
                      <a:pt x="2182" y="6636"/>
                    </a:cubicBezTo>
                    <a:cubicBezTo>
                      <a:pt x="1981" y="6470"/>
                      <a:pt x="1797" y="6287"/>
                      <a:pt x="1626" y="6092"/>
                    </a:cubicBezTo>
                    <a:cubicBezTo>
                      <a:pt x="1585" y="6044"/>
                      <a:pt x="1544" y="5994"/>
                      <a:pt x="1504" y="5945"/>
                    </a:cubicBezTo>
                    <a:cubicBezTo>
                      <a:pt x="1488" y="5925"/>
                      <a:pt x="1474" y="5907"/>
                      <a:pt x="1459" y="5888"/>
                    </a:cubicBezTo>
                    <a:lnTo>
                      <a:pt x="1459" y="5888"/>
                    </a:lnTo>
                    <a:cubicBezTo>
                      <a:pt x="1460" y="5890"/>
                      <a:pt x="1461" y="5891"/>
                      <a:pt x="1461" y="5891"/>
                    </a:cubicBezTo>
                    <a:cubicBezTo>
                      <a:pt x="1461" y="5891"/>
                      <a:pt x="1457" y="5886"/>
                      <a:pt x="1447" y="5873"/>
                    </a:cubicBezTo>
                    <a:lnTo>
                      <a:pt x="1447" y="5873"/>
                    </a:lnTo>
                    <a:cubicBezTo>
                      <a:pt x="1451" y="5878"/>
                      <a:pt x="1455" y="5883"/>
                      <a:pt x="1459" y="5888"/>
                    </a:cubicBezTo>
                    <a:lnTo>
                      <a:pt x="1459" y="5888"/>
                    </a:lnTo>
                    <a:cubicBezTo>
                      <a:pt x="1454" y="5882"/>
                      <a:pt x="1443" y="5868"/>
                      <a:pt x="1438" y="5863"/>
                    </a:cubicBezTo>
                    <a:cubicBezTo>
                      <a:pt x="1427" y="5848"/>
                      <a:pt x="1417" y="5833"/>
                      <a:pt x="1405" y="5818"/>
                    </a:cubicBezTo>
                    <a:cubicBezTo>
                      <a:pt x="1328" y="5713"/>
                      <a:pt x="1254" y="5605"/>
                      <a:pt x="1183" y="5493"/>
                    </a:cubicBezTo>
                    <a:cubicBezTo>
                      <a:pt x="1045" y="5274"/>
                      <a:pt x="923" y="5045"/>
                      <a:pt x="818" y="4808"/>
                    </a:cubicBezTo>
                    <a:cubicBezTo>
                      <a:pt x="805" y="4779"/>
                      <a:pt x="792" y="4749"/>
                      <a:pt x="779" y="4719"/>
                    </a:cubicBezTo>
                    <a:cubicBezTo>
                      <a:pt x="778" y="4719"/>
                      <a:pt x="778" y="4718"/>
                      <a:pt x="778" y="4717"/>
                    </a:cubicBezTo>
                    <a:lnTo>
                      <a:pt x="778" y="4717"/>
                    </a:lnTo>
                    <a:cubicBezTo>
                      <a:pt x="780" y="4722"/>
                      <a:pt x="783" y="4727"/>
                      <a:pt x="785" y="4732"/>
                    </a:cubicBezTo>
                    <a:cubicBezTo>
                      <a:pt x="777" y="4713"/>
                      <a:pt x="775" y="4707"/>
                      <a:pt x="774" y="4707"/>
                    </a:cubicBezTo>
                    <a:lnTo>
                      <a:pt x="774" y="4707"/>
                    </a:lnTo>
                    <a:cubicBezTo>
                      <a:pt x="774" y="4707"/>
                      <a:pt x="776" y="4712"/>
                      <a:pt x="778" y="4717"/>
                    </a:cubicBezTo>
                    <a:lnTo>
                      <a:pt x="778" y="4717"/>
                    </a:lnTo>
                    <a:cubicBezTo>
                      <a:pt x="776" y="4714"/>
                      <a:pt x="775" y="4711"/>
                      <a:pt x="774" y="4708"/>
                    </a:cubicBezTo>
                    <a:lnTo>
                      <a:pt x="752" y="4655"/>
                    </a:lnTo>
                    <a:cubicBezTo>
                      <a:pt x="729" y="4596"/>
                      <a:pt x="706" y="4535"/>
                      <a:pt x="683" y="4474"/>
                    </a:cubicBezTo>
                    <a:cubicBezTo>
                      <a:pt x="640" y="4354"/>
                      <a:pt x="599" y="4231"/>
                      <a:pt x="565" y="4106"/>
                    </a:cubicBezTo>
                    <a:cubicBezTo>
                      <a:pt x="492" y="3856"/>
                      <a:pt x="438" y="3599"/>
                      <a:pt x="400" y="3341"/>
                    </a:cubicBezTo>
                    <a:lnTo>
                      <a:pt x="400" y="3338"/>
                    </a:lnTo>
                    <a:lnTo>
                      <a:pt x="400" y="3338"/>
                    </a:lnTo>
                    <a:cubicBezTo>
                      <a:pt x="400" y="3338"/>
                      <a:pt x="400" y="3338"/>
                      <a:pt x="400" y="3338"/>
                    </a:cubicBezTo>
                    <a:cubicBezTo>
                      <a:pt x="400" y="3338"/>
                      <a:pt x="400" y="3334"/>
                      <a:pt x="399" y="3329"/>
                    </a:cubicBezTo>
                    <a:lnTo>
                      <a:pt x="399" y="3329"/>
                    </a:lnTo>
                    <a:lnTo>
                      <a:pt x="400" y="3338"/>
                    </a:lnTo>
                    <a:lnTo>
                      <a:pt x="400" y="3338"/>
                    </a:lnTo>
                    <a:cubicBezTo>
                      <a:pt x="400" y="3337"/>
                      <a:pt x="399" y="3334"/>
                      <a:pt x="398" y="3329"/>
                    </a:cubicBezTo>
                    <a:cubicBezTo>
                      <a:pt x="397" y="3313"/>
                      <a:pt x="395" y="3298"/>
                      <a:pt x="394" y="3283"/>
                    </a:cubicBezTo>
                    <a:cubicBezTo>
                      <a:pt x="389" y="3248"/>
                      <a:pt x="385" y="3215"/>
                      <a:pt x="382" y="3183"/>
                    </a:cubicBezTo>
                    <a:cubicBezTo>
                      <a:pt x="375" y="3118"/>
                      <a:pt x="369" y="3054"/>
                      <a:pt x="366" y="2988"/>
                    </a:cubicBezTo>
                    <a:cubicBezTo>
                      <a:pt x="356" y="2858"/>
                      <a:pt x="352" y="2725"/>
                      <a:pt x="352" y="2594"/>
                    </a:cubicBezTo>
                    <a:cubicBezTo>
                      <a:pt x="352" y="2462"/>
                      <a:pt x="357" y="2337"/>
                      <a:pt x="367" y="2209"/>
                    </a:cubicBezTo>
                    <a:cubicBezTo>
                      <a:pt x="372" y="2144"/>
                      <a:pt x="379" y="2080"/>
                      <a:pt x="385" y="2018"/>
                    </a:cubicBezTo>
                    <a:cubicBezTo>
                      <a:pt x="387" y="2000"/>
                      <a:pt x="390" y="1983"/>
                      <a:pt x="392" y="1967"/>
                    </a:cubicBezTo>
                    <a:cubicBezTo>
                      <a:pt x="393" y="1962"/>
                      <a:pt x="395" y="1946"/>
                      <a:pt x="396" y="1936"/>
                    </a:cubicBezTo>
                    <a:lnTo>
                      <a:pt x="396" y="1936"/>
                    </a:lnTo>
                    <a:cubicBezTo>
                      <a:pt x="396" y="1935"/>
                      <a:pt x="397" y="1934"/>
                      <a:pt x="397" y="1934"/>
                    </a:cubicBezTo>
                    <a:cubicBezTo>
                      <a:pt x="397" y="1933"/>
                      <a:pt x="397" y="1931"/>
                      <a:pt x="397" y="1930"/>
                    </a:cubicBezTo>
                    <a:lnTo>
                      <a:pt x="397" y="1930"/>
                    </a:lnTo>
                    <a:cubicBezTo>
                      <a:pt x="397" y="1929"/>
                      <a:pt x="397" y="1929"/>
                      <a:pt x="397" y="1929"/>
                    </a:cubicBezTo>
                    <a:lnTo>
                      <a:pt x="397" y="1929"/>
                    </a:lnTo>
                    <a:cubicBezTo>
                      <a:pt x="397" y="1921"/>
                      <a:pt x="399" y="1914"/>
                      <a:pt x="400" y="1906"/>
                    </a:cubicBezTo>
                    <a:cubicBezTo>
                      <a:pt x="403" y="1888"/>
                      <a:pt x="405" y="1870"/>
                      <a:pt x="408" y="1852"/>
                    </a:cubicBezTo>
                    <a:cubicBezTo>
                      <a:pt x="448" y="1598"/>
                      <a:pt x="507" y="1348"/>
                      <a:pt x="584" y="1105"/>
                    </a:cubicBezTo>
                    <a:cubicBezTo>
                      <a:pt x="624" y="983"/>
                      <a:pt x="671" y="864"/>
                      <a:pt x="717" y="745"/>
                    </a:cubicBezTo>
                    <a:lnTo>
                      <a:pt x="717" y="745"/>
                    </a:lnTo>
                    <a:cubicBezTo>
                      <a:pt x="715" y="752"/>
                      <a:pt x="713" y="757"/>
                      <a:pt x="713" y="757"/>
                    </a:cubicBezTo>
                    <a:cubicBezTo>
                      <a:pt x="713" y="757"/>
                      <a:pt x="715" y="752"/>
                      <a:pt x="721" y="736"/>
                    </a:cubicBezTo>
                    <a:lnTo>
                      <a:pt x="721" y="736"/>
                    </a:lnTo>
                    <a:cubicBezTo>
                      <a:pt x="720" y="739"/>
                      <a:pt x="718" y="742"/>
                      <a:pt x="717" y="745"/>
                    </a:cubicBezTo>
                    <a:lnTo>
                      <a:pt x="717" y="745"/>
                    </a:lnTo>
                    <a:cubicBezTo>
                      <a:pt x="720" y="737"/>
                      <a:pt x="724" y="727"/>
                      <a:pt x="726" y="723"/>
                    </a:cubicBezTo>
                    <a:cubicBezTo>
                      <a:pt x="732" y="710"/>
                      <a:pt x="739" y="695"/>
                      <a:pt x="746" y="682"/>
                    </a:cubicBezTo>
                    <a:cubicBezTo>
                      <a:pt x="759" y="650"/>
                      <a:pt x="774" y="619"/>
                      <a:pt x="787" y="590"/>
                    </a:cubicBezTo>
                    <a:cubicBezTo>
                      <a:pt x="815" y="532"/>
                      <a:pt x="844" y="473"/>
                      <a:pt x="874" y="417"/>
                    </a:cubicBezTo>
                    <a:cubicBezTo>
                      <a:pt x="876" y="413"/>
                      <a:pt x="878" y="409"/>
                      <a:pt x="880" y="405"/>
                    </a:cubicBezTo>
                    <a:lnTo>
                      <a:pt x="880" y="405"/>
                    </a:lnTo>
                    <a:cubicBezTo>
                      <a:pt x="923" y="440"/>
                      <a:pt x="967" y="475"/>
                      <a:pt x="1009" y="511"/>
                    </a:cubicBezTo>
                    <a:cubicBezTo>
                      <a:pt x="1103" y="588"/>
                      <a:pt x="1195" y="669"/>
                      <a:pt x="1282" y="752"/>
                    </a:cubicBezTo>
                    <a:cubicBezTo>
                      <a:pt x="1458" y="919"/>
                      <a:pt x="1623" y="1095"/>
                      <a:pt x="1777" y="1281"/>
                    </a:cubicBezTo>
                    <a:cubicBezTo>
                      <a:pt x="1815" y="1328"/>
                      <a:pt x="1853" y="1376"/>
                      <a:pt x="1891" y="1424"/>
                    </a:cubicBezTo>
                    <a:cubicBezTo>
                      <a:pt x="1891" y="1424"/>
                      <a:pt x="1892" y="1425"/>
                      <a:pt x="1892" y="1425"/>
                    </a:cubicBezTo>
                    <a:lnTo>
                      <a:pt x="1892" y="1425"/>
                    </a:lnTo>
                    <a:lnTo>
                      <a:pt x="1899" y="1435"/>
                    </a:lnTo>
                    <a:cubicBezTo>
                      <a:pt x="1907" y="1445"/>
                      <a:pt x="1915" y="1457"/>
                      <a:pt x="1924" y="1466"/>
                    </a:cubicBezTo>
                    <a:cubicBezTo>
                      <a:pt x="1943" y="1493"/>
                      <a:pt x="1962" y="1519"/>
                      <a:pt x="1981" y="1545"/>
                    </a:cubicBezTo>
                    <a:cubicBezTo>
                      <a:pt x="2052" y="1643"/>
                      <a:pt x="2119" y="1741"/>
                      <a:pt x="2184" y="1842"/>
                    </a:cubicBezTo>
                    <a:cubicBezTo>
                      <a:pt x="2315" y="2047"/>
                      <a:pt x="2435" y="2260"/>
                      <a:pt x="2542" y="2478"/>
                    </a:cubicBezTo>
                    <a:cubicBezTo>
                      <a:pt x="2569" y="2534"/>
                      <a:pt x="2595" y="2589"/>
                      <a:pt x="2620" y="2645"/>
                    </a:cubicBezTo>
                    <a:cubicBezTo>
                      <a:pt x="2631" y="2671"/>
                      <a:pt x="2644" y="2697"/>
                      <a:pt x="2656" y="2724"/>
                    </a:cubicBezTo>
                    <a:cubicBezTo>
                      <a:pt x="2661" y="2737"/>
                      <a:pt x="2667" y="2752"/>
                      <a:pt x="2674" y="2765"/>
                    </a:cubicBezTo>
                    <a:cubicBezTo>
                      <a:pt x="2675" y="2768"/>
                      <a:pt x="2676" y="2771"/>
                      <a:pt x="2678" y="2775"/>
                    </a:cubicBezTo>
                    <a:lnTo>
                      <a:pt x="2678" y="2775"/>
                    </a:lnTo>
                    <a:cubicBezTo>
                      <a:pt x="2678" y="2776"/>
                      <a:pt x="2679" y="2779"/>
                      <a:pt x="2681" y="2783"/>
                    </a:cubicBezTo>
                    <a:cubicBezTo>
                      <a:pt x="2728" y="2895"/>
                      <a:pt x="2771" y="3010"/>
                      <a:pt x="2812" y="3123"/>
                    </a:cubicBezTo>
                    <a:cubicBezTo>
                      <a:pt x="2893" y="3352"/>
                      <a:pt x="2962" y="3586"/>
                      <a:pt x="3016" y="3821"/>
                    </a:cubicBezTo>
                    <a:cubicBezTo>
                      <a:pt x="3043" y="3939"/>
                      <a:pt x="3067" y="4056"/>
                      <a:pt x="3087" y="4175"/>
                    </a:cubicBezTo>
                    <a:cubicBezTo>
                      <a:pt x="3098" y="4236"/>
                      <a:pt x="3107" y="4295"/>
                      <a:pt x="3117" y="4356"/>
                    </a:cubicBezTo>
                    <a:cubicBezTo>
                      <a:pt x="3118" y="4366"/>
                      <a:pt x="3119" y="4377"/>
                      <a:pt x="3121" y="4387"/>
                    </a:cubicBezTo>
                    <a:lnTo>
                      <a:pt x="3121" y="4387"/>
                    </a:lnTo>
                    <a:cubicBezTo>
                      <a:pt x="3121" y="4389"/>
                      <a:pt x="3121" y="4391"/>
                      <a:pt x="3121" y="4394"/>
                    </a:cubicBezTo>
                    <a:cubicBezTo>
                      <a:pt x="3121" y="4400"/>
                      <a:pt x="3123" y="4407"/>
                      <a:pt x="3125" y="4413"/>
                    </a:cubicBezTo>
                    <a:cubicBezTo>
                      <a:pt x="3128" y="4443"/>
                      <a:pt x="3131" y="4474"/>
                      <a:pt x="3135" y="4504"/>
                    </a:cubicBezTo>
                    <a:cubicBezTo>
                      <a:pt x="3163" y="4746"/>
                      <a:pt x="3176" y="4989"/>
                      <a:pt x="3174" y="5233"/>
                    </a:cubicBezTo>
                    <a:cubicBezTo>
                      <a:pt x="3172" y="5475"/>
                      <a:pt x="3156" y="5715"/>
                      <a:pt x="3126" y="5955"/>
                    </a:cubicBezTo>
                    <a:cubicBezTo>
                      <a:pt x="3126" y="5956"/>
                      <a:pt x="3126" y="5958"/>
                      <a:pt x="3126" y="5959"/>
                    </a:cubicBezTo>
                    <a:lnTo>
                      <a:pt x="3126" y="5959"/>
                    </a:lnTo>
                    <a:cubicBezTo>
                      <a:pt x="3126" y="5957"/>
                      <a:pt x="3126" y="5956"/>
                      <a:pt x="3126" y="5956"/>
                    </a:cubicBezTo>
                    <a:lnTo>
                      <a:pt x="3126" y="5956"/>
                    </a:lnTo>
                    <a:cubicBezTo>
                      <a:pt x="3126" y="5956"/>
                      <a:pt x="3126" y="5958"/>
                      <a:pt x="3125" y="5961"/>
                    </a:cubicBezTo>
                    <a:lnTo>
                      <a:pt x="3125" y="5961"/>
                    </a:lnTo>
                    <a:cubicBezTo>
                      <a:pt x="3125" y="5960"/>
                      <a:pt x="3126" y="5960"/>
                      <a:pt x="3126" y="5959"/>
                    </a:cubicBezTo>
                    <a:lnTo>
                      <a:pt x="3126" y="5959"/>
                    </a:lnTo>
                    <a:cubicBezTo>
                      <a:pt x="3125" y="5960"/>
                      <a:pt x="3125" y="5963"/>
                      <a:pt x="3125" y="5966"/>
                    </a:cubicBezTo>
                    <a:cubicBezTo>
                      <a:pt x="3125" y="5967"/>
                      <a:pt x="3124" y="5968"/>
                      <a:pt x="3124" y="5968"/>
                    </a:cubicBezTo>
                    <a:lnTo>
                      <a:pt x="3124" y="5968"/>
                    </a:lnTo>
                    <a:cubicBezTo>
                      <a:pt x="3125" y="5966"/>
                      <a:pt x="3125" y="5963"/>
                      <a:pt x="3125" y="5961"/>
                    </a:cubicBezTo>
                    <a:lnTo>
                      <a:pt x="3125" y="5961"/>
                    </a:lnTo>
                    <a:cubicBezTo>
                      <a:pt x="3125" y="5965"/>
                      <a:pt x="3124" y="5968"/>
                      <a:pt x="3124" y="5971"/>
                    </a:cubicBezTo>
                    <a:lnTo>
                      <a:pt x="3124" y="5971"/>
                    </a:lnTo>
                    <a:cubicBezTo>
                      <a:pt x="3121" y="5983"/>
                      <a:pt x="3120" y="5994"/>
                      <a:pt x="3118" y="6006"/>
                    </a:cubicBezTo>
                    <a:cubicBezTo>
                      <a:pt x="3113" y="6039"/>
                      <a:pt x="3108" y="6070"/>
                      <a:pt x="3103" y="6101"/>
                    </a:cubicBezTo>
                    <a:cubicBezTo>
                      <a:pt x="3094" y="6162"/>
                      <a:pt x="3084" y="6222"/>
                      <a:pt x="3072" y="6281"/>
                    </a:cubicBezTo>
                    <a:cubicBezTo>
                      <a:pt x="3049" y="6399"/>
                      <a:pt x="3021" y="6516"/>
                      <a:pt x="2991" y="6633"/>
                    </a:cubicBezTo>
                    <a:cubicBezTo>
                      <a:pt x="2975" y="6692"/>
                      <a:pt x="2959" y="6751"/>
                      <a:pt x="2942" y="6809"/>
                    </a:cubicBezTo>
                    <a:cubicBezTo>
                      <a:pt x="2917" y="6891"/>
                      <a:pt x="2970" y="6990"/>
                      <a:pt x="3056" y="7010"/>
                    </a:cubicBezTo>
                    <a:cubicBezTo>
                      <a:pt x="3068" y="7012"/>
                      <a:pt x="3081" y="7014"/>
                      <a:pt x="3093" y="7014"/>
                    </a:cubicBezTo>
                    <a:cubicBezTo>
                      <a:pt x="3165" y="7014"/>
                      <a:pt x="3232" y="6970"/>
                      <a:pt x="3255" y="6896"/>
                    </a:cubicBezTo>
                    <a:lnTo>
                      <a:pt x="3255" y="6894"/>
                    </a:lnTo>
                    <a:cubicBezTo>
                      <a:pt x="3398" y="6414"/>
                      <a:pt x="3477" y="5911"/>
                      <a:pt x="3495" y="5409"/>
                    </a:cubicBezTo>
                    <a:cubicBezTo>
                      <a:pt x="3513" y="4907"/>
                      <a:pt x="3467" y="4402"/>
                      <a:pt x="3367" y="3908"/>
                    </a:cubicBezTo>
                    <a:cubicBezTo>
                      <a:pt x="3266" y="3416"/>
                      <a:pt x="3108" y="2937"/>
                      <a:pt x="2901" y="2480"/>
                    </a:cubicBezTo>
                    <a:cubicBezTo>
                      <a:pt x="2692" y="2019"/>
                      <a:pt x="2427" y="1588"/>
                      <a:pt x="2118" y="1190"/>
                    </a:cubicBezTo>
                    <a:cubicBezTo>
                      <a:pt x="1807" y="790"/>
                      <a:pt x="1468" y="453"/>
                      <a:pt x="1081" y="152"/>
                    </a:cubicBezTo>
                    <a:cubicBezTo>
                      <a:pt x="1024" y="109"/>
                      <a:pt x="968" y="66"/>
                      <a:pt x="909" y="24"/>
                    </a:cubicBezTo>
                    <a:cubicBezTo>
                      <a:pt x="886" y="7"/>
                      <a:pt x="860"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2870450" y="4905400"/>
                <a:ext cx="146500" cy="58925"/>
              </a:xfrm>
              <a:custGeom>
                <a:avLst/>
                <a:gdLst/>
                <a:ahLst/>
                <a:cxnLst/>
                <a:rect l="l" t="t" r="r" b="b"/>
                <a:pathLst>
                  <a:path w="5860" h="2357" extrusionOk="0">
                    <a:moveTo>
                      <a:pt x="1274" y="1136"/>
                    </a:moveTo>
                    <a:lnTo>
                      <a:pt x="1274" y="1136"/>
                    </a:lnTo>
                    <a:cubicBezTo>
                      <a:pt x="1276" y="1137"/>
                      <a:pt x="1278" y="1139"/>
                      <a:pt x="1280" y="1140"/>
                    </a:cubicBezTo>
                    <a:lnTo>
                      <a:pt x="1280" y="1140"/>
                    </a:lnTo>
                    <a:cubicBezTo>
                      <a:pt x="1277" y="1139"/>
                      <a:pt x="1275" y="1137"/>
                      <a:pt x="1274" y="1136"/>
                    </a:cubicBezTo>
                    <a:close/>
                    <a:moveTo>
                      <a:pt x="383" y="0"/>
                    </a:moveTo>
                    <a:cubicBezTo>
                      <a:pt x="367" y="0"/>
                      <a:pt x="350" y="0"/>
                      <a:pt x="334" y="0"/>
                    </a:cubicBezTo>
                    <a:cubicBezTo>
                      <a:pt x="291" y="0"/>
                      <a:pt x="247" y="2"/>
                      <a:pt x="202" y="2"/>
                    </a:cubicBezTo>
                    <a:cubicBezTo>
                      <a:pt x="81" y="3"/>
                      <a:pt x="0" y="138"/>
                      <a:pt x="63" y="247"/>
                    </a:cubicBezTo>
                    <a:cubicBezTo>
                      <a:pt x="275" y="607"/>
                      <a:pt x="548" y="936"/>
                      <a:pt x="862" y="1213"/>
                    </a:cubicBezTo>
                    <a:cubicBezTo>
                      <a:pt x="1177" y="1491"/>
                      <a:pt x="1530" y="1725"/>
                      <a:pt x="1910" y="1904"/>
                    </a:cubicBezTo>
                    <a:cubicBezTo>
                      <a:pt x="2294" y="2083"/>
                      <a:pt x="2697" y="2215"/>
                      <a:pt x="3113" y="2286"/>
                    </a:cubicBezTo>
                    <a:cubicBezTo>
                      <a:pt x="3377" y="2332"/>
                      <a:pt x="3645" y="2356"/>
                      <a:pt x="3913" y="2356"/>
                    </a:cubicBezTo>
                    <a:cubicBezTo>
                      <a:pt x="4066" y="2356"/>
                      <a:pt x="4219" y="2348"/>
                      <a:pt x="4372" y="2332"/>
                    </a:cubicBezTo>
                    <a:cubicBezTo>
                      <a:pt x="4803" y="2284"/>
                      <a:pt x="5219" y="2175"/>
                      <a:pt x="5616" y="1998"/>
                    </a:cubicBezTo>
                    <a:cubicBezTo>
                      <a:pt x="5663" y="1976"/>
                      <a:pt x="5709" y="1955"/>
                      <a:pt x="5755" y="1932"/>
                    </a:cubicBezTo>
                    <a:cubicBezTo>
                      <a:pt x="5831" y="1894"/>
                      <a:pt x="5859" y="1780"/>
                      <a:pt x="5813" y="1710"/>
                    </a:cubicBezTo>
                    <a:cubicBezTo>
                      <a:pt x="5780" y="1657"/>
                      <a:pt x="5729" y="1631"/>
                      <a:pt x="5674" y="1631"/>
                    </a:cubicBezTo>
                    <a:cubicBezTo>
                      <a:pt x="5647" y="1631"/>
                      <a:pt x="5618" y="1637"/>
                      <a:pt x="5591" y="1650"/>
                    </a:cubicBezTo>
                    <a:cubicBezTo>
                      <a:pt x="5530" y="1682"/>
                      <a:pt x="5467" y="1710"/>
                      <a:pt x="5405" y="1738"/>
                    </a:cubicBezTo>
                    <a:lnTo>
                      <a:pt x="5405" y="1738"/>
                    </a:lnTo>
                    <a:cubicBezTo>
                      <a:pt x="5163" y="1839"/>
                      <a:pt x="4909" y="1915"/>
                      <a:pt x="4651" y="1963"/>
                    </a:cubicBezTo>
                    <a:cubicBezTo>
                      <a:pt x="4590" y="1975"/>
                      <a:pt x="4529" y="1985"/>
                      <a:pt x="4468" y="1995"/>
                    </a:cubicBezTo>
                    <a:lnTo>
                      <a:pt x="4468" y="1995"/>
                    </a:lnTo>
                    <a:cubicBezTo>
                      <a:pt x="4282" y="2019"/>
                      <a:pt x="4095" y="2032"/>
                      <a:pt x="3907" y="2032"/>
                    </a:cubicBezTo>
                    <a:cubicBezTo>
                      <a:pt x="3797" y="2032"/>
                      <a:pt x="3687" y="2028"/>
                      <a:pt x="3577" y="2019"/>
                    </a:cubicBezTo>
                    <a:cubicBezTo>
                      <a:pt x="3492" y="2012"/>
                      <a:pt x="3408" y="2004"/>
                      <a:pt x="3322" y="1993"/>
                    </a:cubicBezTo>
                    <a:lnTo>
                      <a:pt x="3322" y="1993"/>
                    </a:lnTo>
                    <a:lnTo>
                      <a:pt x="3366" y="1998"/>
                    </a:lnTo>
                    <a:cubicBezTo>
                      <a:pt x="3056" y="1956"/>
                      <a:pt x="2748" y="1882"/>
                      <a:pt x="2452" y="1777"/>
                    </a:cubicBezTo>
                    <a:cubicBezTo>
                      <a:pt x="2368" y="1748"/>
                      <a:pt x="2285" y="1715"/>
                      <a:pt x="2203" y="1680"/>
                    </a:cubicBezTo>
                    <a:lnTo>
                      <a:pt x="2203" y="1680"/>
                    </a:lnTo>
                    <a:lnTo>
                      <a:pt x="2241" y="1697"/>
                    </a:lnTo>
                    <a:cubicBezTo>
                      <a:pt x="1928" y="1565"/>
                      <a:pt x="1631" y="1397"/>
                      <a:pt x="1356" y="1198"/>
                    </a:cubicBezTo>
                    <a:cubicBezTo>
                      <a:pt x="1339" y="1185"/>
                      <a:pt x="1323" y="1173"/>
                      <a:pt x="1307" y="1160"/>
                    </a:cubicBezTo>
                    <a:cubicBezTo>
                      <a:pt x="1302" y="1158"/>
                      <a:pt x="1298" y="1155"/>
                      <a:pt x="1294" y="1151"/>
                    </a:cubicBezTo>
                    <a:lnTo>
                      <a:pt x="1294" y="1151"/>
                    </a:lnTo>
                    <a:cubicBezTo>
                      <a:pt x="1294" y="1152"/>
                      <a:pt x="1295" y="1152"/>
                      <a:pt x="1295" y="1152"/>
                    </a:cubicBezTo>
                    <a:cubicBezTo>
                      <a:pt x="1295" y="1152"/>
                      <a:pt x="1294" y="1151"/>
                      <a:pt x="1293" y="1151"/>
                    </a:cubicBezTo>
                    <a:lnTo>
                      <a:pt x="1293" y="1151"/>
                    </a:lnTo>
                    <a:cubicBezTo>
                      <a:pt x="1290" y="1148"/>
                      <a:pt x="1286" y="1145"/>
                      <a:pt x="1283" y="1142"/>
                    </a:cubicBezTo>
                    <a:cubicBezTo>
                      <a:pt x="1282" y="1142"/>
                      <a:pt x="1281" y="1141"/>
                      <a:pt x="1280" y="1140"/>
                    </a:cubicBezTo>
                    <a:lnTo>
                      <a:pt x="1280" y="1140"/>
                    </a:lnTo>
                    <a:cubicBezTo>
                      <a:pt x="1286" y="1145"/>
                      <a:pt x="1290" y="1148"/>
                      <a:pt x="1292" y="1150"/>
                    </a:cubicBezTo>
                    <a:lnTo>
                      <a:pt x="1292" y="1150"/>
                    </a:lnTo>
                    <a:cubicBezTo>
                      <a:pt x="1291" y="1150"/>
                      <a:pt x="1291" y="1149"/>
                      <a:pt x="1290" y="1149"/>
                    </a:cubicBezTo>
                    <a:lnTo>
                      <a:pt x="1282" y="1142"/>
                    </a:lnTo>
                    <a:cubicBezTo>
                      <a:pt x="1281" y="1141"/>
                      <a:pt x="1280" y="1141"/>
                      <a:pt x="1280" y="1140"/>
                    </a:cubicBezTo>
                    <a:lnTo>
                      <a:pt x="1280" y="1140"/>
                    </a:lnTo>
                    <a:cubicBezTo>
                      <a:pt x="1280" y="1140"/>
                      <a:pt x="1280" y="1140"/>
                      <a:pt x="1280" y="1140"/>
                    </a:cubicBezTo>
                    <a:lnTo>
                      <a:pt x="1280" y="1140"/>
                    </a:lnTo>
                    <a:cubicBezTo>
                      <a:pt x="1278" y="1139"/>
                      <a:pt x="1275" y="1136"/>
                      <a:pt x="1272" y="1134"/>
                    </a:cubicBezTo>
                    <a:lnTo>
                      <a:pt x="1272" y="1134"/>
                    </a:lnTo>
                    <a:cubicBezTo>
                      <a:pt x="1273" y="1134"/>
                      <a:pt x="1273" y="1135"/>
                      <a:pt x="1274" y="1136"/>
                    </a:cubicBezTo>
                    <a:lnTo>
                      <a:pt x="1274" y="1136"/>
                    </a:lnTo>
                    <a:cubicBezTo>
                      <a:pt x="1244" y="1111"/>
                      <a:pt x="1213" y="1087"/>
                      <a:pt x="1185" y="1063"/>
                    </a:cubicBezTo>
                    <a:cubicBezTo>
                      <a:pt x="1119" y="1009"/>
                      <a:pt x="1056" y="953"/>
                      <a:pt x="994" y="895"/>
                    </a:cubicBezTo>
                    <a:cubicBezTo>
                      <a:pt x="872" y="780"/>
                      <a:pt x="755" y="657"/>
                      <a:pt x="650" y="525"/>
                    </a:cubicBezTo>
                    <a:cubicBezTo>
                      <a:pt x="635" y="509"/>
                      <a:pt x="620" y="491"/>
                      <a:pt x="606" y="472"/>
                    </a:cubicBezTo>
                    <a:cubicBezTo>
                      <a:pt x="602" y="468"/>
                      <a:pt x="599" y="463"/>
                      <a:pt x="594" y="458"/>
                    </a:cubicBezTo>
                    <a:lnTo>
                      <a:pt x="594" y="458"/>
                    </a:lnTo>
                    <a:cubicBezTo>
                      <a:pt x="598" y="463"/>
                      <a:pt x="603" y="469"/>
                      <a:pt x="604" y="471"/>
                    </a:cubicBezTo>
                    <a:cubicBezTo>
                      <a:pt x="599" y="465"/>
                      <a:pt x="595" y="459"/>
                      <a:pt x="591" y="453"/>
                    </a:cubicBezTo>
                    <a:lnTo>
                      <a:pt x="591" y="453"/>
                    </a:lnTo>
                    <a:cubicBezTo>
                      <a:pt x="592" y="454"/>
                      <a:pt x="593" y="456"/>
                      <a:pt x="594" y="458"/>
                    </a:cubicBezTo>
                    <a:cubicBezTo>
                      <a:pt x="594" y="458"/>
                      <a:pt x="594" y="458"/>
                      <a:pt x="594" y="458"/>
                    </a:cubicBezTo>
                    <a:lnTo>
                      <a:pt x="594" y="458"/>
                    </a:lnTo>
                    <a:cubicBezTo>
                      <a:pt x="593" y="456"/>
                      <a:pt x="591" y="454"/>
                      <a:pt x="590" y="453"/>
                    </a:cubicBezTo>
                    <a:lnTo>
                      <a:pt x="590" y="453"/>
                    </a:lnTo>
                    <a:cubicBezTo>
                      <a:pt x="590" y="453"/>
                      <a:pt x="591" y="453"/>
                      <a:pt x="591" y="453"/>
                    </a:cubicBezTo>
                    <a:lnTo>
                      <a:pt x="591" y="453"/>
                    </a:lnTo>
                    <a:cubicBezTo>
                      <a:pt x="589" y="451"/>
                      <a:pt x="588" y="450"/>
                      <a:pt x="588" y="450"/>
                    </a:cubicBezTo>
                    <a:lnTo>
                      <a:pt x="588" y="450"/>
                    </a:lnTo>
                    <a:cubicBezTo>
                      <a:pt x="588" y="450"/>
                      <a:pt x="589" y="451"/>
                      <a:pt x="590" y="453"/>
                    </a:cubicBezTo>
                    <a:lnTo>
                      <a:pt x="590" y="453"/>
                    </a:lnTo>
                    <a:cubicBezTo>
                      <a:pt x="588" y="449"/>
                      <a:pt x="585" y="445"/>
                      <a:pt x="583" y="441"/>
                    </a:cubicBezTo>
                    <a:cubicBezTo>
                      <a:pt x="555" y="403"/>
                      <a:pt x="527" y="365"/>
                      <a:pt x="499" y="326"/>
                    </a:cubicBezTo>
                    <a:lnTo>
                      <a:pt x="499" y="326"/>
                    </a:lnTo>
                    <a:cubicBezTo>
                      <a:pt x="800" y="329"/>
                      <a:pt x="1102" y="346"/>
                      <a:pt x="1402" y="375"/>
                    </a:cubicBezTo>
                    <a:cubicBezTo>
                      <a:pt x="1514" y="387"/>
                      <a:pt x="1627" y="400"/>
                      <a:pt x="1741" y="415"/>
                    </a:cubicBezTo>
                    <a:lnTo>
                      <a:pt x="1696" y="410"/>
                    </a:lnTo>
                    <a:lnTo>
                      <a:pt x="1696" y="410"/>
                    </a:lnTo>
                    <a:cubicBezTo>
                      <a:pt x="2049" y="456"/>
                      <a:pt x="2397" y="522"/>
                      <a:pt x="2741" y="606"/>
                    </a:cubicBezTo>
                    <a:cubicBezTo>
                      <a:pt x="3085" y="688"/>
                      <a:pt x="3424" y="788"/>
                      <a:pt x="3756" y="907"/>
                    </a:cubicBezTo>
                    <a:cubicBezTo>
                      <a:pt x="3946" y="974"/>
                      <a:pt x="4132" y="1045"/>
                      <a:pt x="4316" y="1124"/>
                    </a:cubicBezTo>
                    <a:lnTo>
                      <a:pt x="4276" y="1108"/>
                    </a:lnTo>
                    <a:lnTo>
                      <a:pt x="4276" y="1108"/>
                    </a:lnTo>
                    <a:cubicBezTo>
                      <a:pt x="4651" y="1265"/>
                      <a:pt x="5017" y="1445"/>
                      <a:pt x="5369" y="1647"/>
                    </a:cubicBezTo>
                    <a:cubicBezTo>
                      <a:pt x="5394" y="1661"/>
                      <a:pt x="5422" y="1668"/>
                      <a:pt x="5451" y="1668"/>
                    </a:cubicBezTo>
                    <a:cubicBezTo>
                      <a:pt x="5507" y="1668"/>
                      <a:pt x="5564" y="1641"/>
                      <a:pt x="5591" y="1590"/>
                    </a:cubicBezTo>
                    <a:cubicBezTo>
                      <a:pt x="5634" y="1511"/>
                      <a:pt x="5612" y="1412"/>
                      <a:pt x="5533" y="1367"/>
                    </a:cubicBezTo>
                    <a:lnTo>
                      <a:pt x="5533" y="1366"/>
                    </a:lnTo>
                    <a:cubicBezTo>
                      <a:pt x="5222" y="1188"/>
                      <a:pt x="4903" y="1027"/>
                      <a:pt x="4576" y="884"/>
                    </a:cubicBezTo>
                    <a:cubicBezTo>
                      <a:pt x="4238" y="736"/>
                      <a:pt x="3893" y="604"/>
                      <a:pt x="3543" y="492"/>
                    </a:cubicBezTo>
                    <a:cubicBezTo>
                      <a:pt x="3190" y="380"/>
                      <a:pt x="2855" y="291"/>
                      <a:pt x="2504" y="219"/>
                    </a:cubicBezTo>
                    <a:cubicBezTo>
                      <a:pt x="2144" y="145"/>
                      <a:pt x="1779" y="89"/>
                      <a:pt x="1410" y="51"/>
                    </a:cubicBezTo>
                    <a:cubicBezTo>
                      <a:pt x="1069" y="17"/>
                      <a:pt x="727"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2934600" y="5011625"/>
                <a:ext cx="190450" cy="187575"/>
              </a:xfrm>
              <a:custGeom>
                <a:avLst/>
                <a:gdLst/>
                <a:ahLst/>
                <a:cxnLst/>
                <a:rect l="l" t="t" r="r" b="b"/>
                <a:pathLst>
                  <a:path w="7618" h="7503" extrusionOk="0">
                    <a:moveTo>
                      <a:pt x="4645" y="1143"/>
                    </a:moveTo>
                    <a:cubicBezTo>
                      <a:pt x="4646" y="1144"/>
                      <a:pt x="4648" y="1146"/>
                      <a:pt x="4649" y="1148"/>
                    </a:cubicBezTo>
                    <a:lnTo>
                      <a:pt x="4649" y="1148"/>
                    </a:lnTo>
                    <a:cubicBezTo>
                      <a:pt x="4648" y="1146"/>
                      <a:pt x="4647" y="1145"/>
                      <a:pt x="4645" y="1143"/>
                    </a:cubicBezTo>
                    <a:close/>
                    <a:moveTo>
                      <a:pt x="1475" y="1748"/>
                    </a:moveTo>
                    <a:cubicBezTo>
                      <a:pt x="1475" y="1748"/>
                      <a:pt x="1476" y="1749"/>
                      <a:pt x="1478" y="1751"/>
                    </a:cubicBezTo>
                    <a:lnTo>
                      <a:pt x="1478" y="1751"/>
                    </a:lnTo>
                    <a:cubicBezTo>
                      <a:pt x="1477" y="1750"/>
                      <a:pt x="1476" y="1749"/>
                      <a:pt x="1475" y="1748"/>
                    </a:cubicBezTo>
                    <a:cubicBezTo>
                      <a:pt x="1475" y="1748"/>
                      <a:pt x="1475" y="1748"/>
                      <a:pt x="1475" y="1748"/>
                    </a:cubicBezTo>
                    <a:close/>
                    <a:moveTo>
                      <a:pt x="1484" y="1760"/>
                    </a:moveTo>
                    <a:cubicBezTo>
                      <a:pt x="1488" y="1765"/>
                      <a:pt x="1491" y="1769"/>
                      <a:pt x="1491" y="1769"/>
                    </a:cubicBezTo>
                    <a:cubicBezTo>
                      <a:pt x="1491" y="1769"/>
                      <a:pt x="1490" y="1767"/>
                      <a:pt x="1487" y="1763"/>
                    </a:cubicBezTo>
                    <a:cubicBezTo>
                      <a:pt x="1486" y="1762"/>
                      <a:pt x="1485" y="1761"/>
                      <a:pt x="1484" y="1760"/>
                    </a:cubicBezTo>
                    <a:close/>
                    <a:moveTo>
                      <a:pt x="6058" y="2472"/>
                    </a:moveTo>
                    <a:cubicBezTo>
                      <a:pt x="6059" y="2472"/>
                      <a:pt x="6059" y="2472"/>
                      <a:pt x="6059" y="2472"/>
                    </a:cubicBezTo>
                    <a:cubicBezTo>
                      <a:pt x="6061" y="2475"/>
                      <a:pt x="6062" y="2476"/>
                      <a:pt x="6062" y="2476"/>
                    </a:cubicBezTo>
                    <a:cubicBezTo>
                      <a:pt x="6062" y="2476"/>
                      <a:pt x="6060" y="2474"/>
                      <a:pt x="6058" y="2472"/>
                    </a:cubicBezTo>
                    <a:close/>
                    <a:moveTo>
                      <a:pt x="1026" y="2621"/>
                    </a:moveTo>
                    <a:cubicBezTo>
                      <a:pt x="1026" y="2621"/>
                      <a:pt x="1024" y="2622"/>
                      <a:pt x="1021" y="2622"/>
                    </a:cubicBezTo>
                    <a:lnTo>
                      <a:pt x="1021" y="2622"/>
                    </a:lnTo>
                    <a:cubicBezTo>
                      <a:pt x="1021" y="2622"/>
                      <a:pt x="1021" y="2622"/>
                      <a:pt x="1021" y="2622"/>
                    </a:cubicBezTo>
                    <a:cubicBezTo>
                      <a:pt x="1025" y="2622"/>
                      <a:pt x="1026" y="2621"/>
                      <a:pt x="1026" y="2621"/>
                    </a:cubicBezTo>
                    <a:close/>
                    <a:moveTo>
                      <a:pt x="1244" y="2627"/>
                    </a:moveTo>
                    <a:cubicBezTo>
                      <a:pt x="1245" y="2627"/>
                      <a:pt x="1250" y="2627"/>
                      <a:pt x="1256" y="2628"/>
                    </a:cubicBezTo>
                    <a:lnTo>
                      <a:pt x="1256" y="2628"/>
                    </a:lnTo>
                    <a:cubicBezTo>
                      <a:pt x="1247" y="2627"/>
                      <a:pt x="1244" y="2627"/>
                      <a:pt x="1244" y="2627"/>
                    </a:cubicBezTo>
                    <a:close/>
                    <a:moveTo>
                      <a:pt x="2041" y="2643"/>
                    </a:moveTo>
                    <a:cubicBezTo>
                      <a:pt x="2043" y="2645"/>
                      <a:pt x="2044" y="2646"/>
                      <a:pt x="2046" y="2647"/>
                    </a:cubicBezTo>
                    <a:lnTo>
                      <a:pt x="2046" y="2647"/>
                    </a:lnTo>
                    <a:cubicBezTo>
                      <a:pt x="2046" y="2647"/>
                      <a:pt x="2046" y="2647"/>
                      <a:pt x="2046" y="2647"/>
                    </a:cubicBezTo>
                    <a:cubicBezTo>
                      <a:pt x="2047" y="2648"/>
                      <a:pt x="2048" y="2648"/>
                      <a:pt x="2048" y="2649"/>
                    </a:cubicBezTo>
                    <a:lnTo>
                      <a:pt x="2048" y="2649"/>
                    </a:lnTo>
                    <a:cubicBezTo>
                      <a:pt x="2045" y="2646"/>
                      <a:pt x="2042" y="2644"/>
                      <a:pt x="2041" y="2643"/>
                    </a:cubicBezTo>
                    <a:close/>
                    <a:moveTo>
                      <a:pt x="2051" y="2651"/>
                    </a:moveTo>
                    <a:cubicBezTo>
                      <a:pt x="2052" y="2652"/>
                      <a:pt x="2053" y="2652"/>
                      <a:pt x="2053" y="2653"/>
                    </a:cubicBezTo>
                    <a:lnTo>
                      <a:pt x="2053" y="2653"/>
                    </a:lnTo>
                    <a:cubicBezTo>
                      <a:pt x="2053" y="2652"/>
                      <a:pt x="2052" y="2652"/>
                      <a:pt x="2051" y="2651"/>
                    </a:cubicBezTo>
                    <a:close/>
                    <a:moveTo>
                      <a:pt x="317" y="3439"/>
                    </a:moveTo>
                    <a:cubicBezTo>
                      <a:pt x="317" y="3439"/>
                      <a:pt x="318" y="3440"/>
                      <a:pt x="322" y="3444"/>
                    </a:cubicBezTo>
                    <a:lnTo>
                      <a:pt x="322" y="3444"/>
                    </a:lnTo>
                    <a:lnTo>
                      <a:pt x="322" y="3445"/>
                    </a:lnTo>
                    <a:lnTo>
                      <a:pt x="322" y="3445"/>
                    </a:lnTo>
                    <a:cubicBezTo>
                      <a:pt x="319" y="3442"/>
                      <a:pt x="317" y="3439"/>
                      <a:pt x="317" y="3439"/>
                    </a:cubicBezTo>
                    <a:close/>
                    <a:moveTo>
                      <a:pt x="325" y="3448"/>
                    </a:moveTo>
                    <a:cubicBezTo>
                      <a:pt x="326" y="3449"/>
                      <a:pt x="326" y="3449"/>
                      <a:pt x="327" y="3450"/>
                    </a:cubicBezTo>
                    <a:cubicBezTo>
                      <a:pt x="333" y="3458"/>
                      <a:pt x="335" y="3461"/>
                      <a:pt x="335" y="3461"/>
                    </a:cubicBezTo>
                    <a:cubicBezTo>
                      <a:pt x="335" y="3461"/>
                      <a:pt x="329" y="3454"/>
                      <a:pt x="325" y="3448"/>
                    </a:cubicBezTo>
                    <a:close/>
                    <a:moveTo>
                      <a:pt x="6739" y="3650"/>
                    </a:moveTo>
                    <a:cubicBezTo>
                      <a:pt x="6739" y="3651"/>
                      <a:pt x="6740" y="3652"/>
                      <a:pt x="6740" y="3652"/>
                    </a:cubicBezTo>
                    <a:cubicBezTo>
                      <a:pt x="6740" y="3651"/>
                      <a:pt x="6739" y="3651"/>
                      <a:pt x="6739" y="3650"/>
                    </a:cubicBezTo>
                    <a:close/>
                    <a:moveTo>
                      <a:pt x="633" y="3749"/>
                    </a:moveTo>
                    <a:lnTo>
                      <a:pt x="633" y="3749"/>
                    </a:lnTo>
                    <a:cubicBezTo>
                      <a:pt x="638" y="3754"/>
                      <a:pt x="647" y="3760"/>
                      <a:pt x="647" y="3760"/>
                    </a:cubicBezTo>
                    <a:cubicBezTo>
                      <a:pt x="647" y="3760"/>
                      <a:pt x="645" y="3758"/>
                      <a:pt x="638" y="3752"/>
                    </a:cubicBezTo>
                    <a:cubicBezTo>
                      <a:pt x="636" y="3751"/>
                      <a:pt x="634" y="3750"/>
                      <a:pt x="633" y="3749"/>
                    </a:cubicBezTo>
                    <a:close/>
                    <a:moveTo>
                      <a:pt x="2753" y="4740"/>
                    </a:moveTo>
                    <a:cubicBezTo>
                      <a:pt x="2753" y="4740"/>
                      <a:pt x="2753" y="4741"/>
                      <a:pt x="2752" y="4741"/>
                    </a:cubicBezTo>
                    <a:lnTo>
                      <a:pt x="2752" y="4741"/>
                    </a:lnTo>
                    <a:cubicBezTo>
                      <a:pt x="2752" y="4741"/>
                      <a:pt x="2752" y="4741"/>
                      <a:pt x="2752" y="4741"/>
                    </a:cubicBezTo>
                    <a:cubicBezTo>
                      <a:pt x="2753" y="4741"/>
                      <a:pt x="2753" y="4740"/>
                      <a:pt x="2753" y="4740"/>
                    </a:cubicBezTo>
                    <a:close/>
                    <a:moveTo>
                      <a:pt x="4530" y="5031"/>
                    </a:moveTo>
                    <a:lnTo>
                      <a:pt x="4530" y="5031"/>
                    </a:lnTo>
                    <a:cubicBezTo>
                      <a:pt x="4530" y="5034"/>
                      <a:pt x="4527" y="5037"/>
                      <a:pt x="4527" y="5042"/>
                    </a:cubicBezTo>
                    <a:cubicBezTo>
                      <a:pt x="4525" y="5047"/>
                      <a:pt x="4523" y="5051"/>
                      <a:pt x="4521" y="5056"/>
                    </a:cubicBezTo>
                    <a:cubicBezTo>
                      <a:pt x="4524" y="5047"/>
                      <a:pt x="4527" y="5039"/>
                      <a:pt x="4530" y="5031"/>
                    </a:cubicBezTo>
                    <a:close/>
                    <a:moveTo>
                      <a:pt x="1998" y="5677"/>
                    </a:moveTo>
                    <a:lnTo>
                      <a:pt x="1998" y="5677"/>
                    </a:lnTo>
                    <a:cubicBezTo>
                      <a:pt x="1995" y="5684"/>
                      <a:pt x="1994" y="5687"/>
                      <a:pt x="1994" y="5687"/>
                    </a:cubicBezTo>
                    <a:cubicBezTo>
                      <a:pt x="1994" y="5687"/>
                      <a:pt x="1996" y="5682"/>
                      <a:pt x="1998" y="5677"/>
                    </a:cubicBezTo>
                    <a:close/>
                    <a:moveTo>
                      <a:pt x="1940" y="5867"/>
                    </a:moveTo>
                    <a:cubicBezTo>
                      <a:pt x="1940" y="5867"/>
                      <a:pt x="1939" y="5869"/>
                      <a:pt x="1939" y="5872"/>
                    </a:cubicBezTo>
                    <a:lnTo>
                      <a:pt x="1939" y="5872"/>
                    </a:lnTo>
                    <a:cubicBezTo>
                      <a:pt x="1939" y="5872"/>
                      <a:pt x="1939" y="5872"/>
                      <a:pt x="1939" y="5872"/>
                    </a:cubicBezTo>
                    <a:cubicBezTo>
                      <a:pt x="1940" y="5868"/>
                      <a:pt x="1940" y="5867"/>
                      <a:pt x="1940" y="5867"/>
                    </a:cubicBezTo>
                    <a:close/>
                    <a:moveTo>
                      <a:pt x="4057" y="5867"/>
                    </a:moveTo>
                    <a:lnTo>
                      <a:pt x="4057" y="5867"/>
                    </a:lnTo>
                    <a:cubicBezTo>
                      <a:pt x="4057" y="5867"/>
                      <a:pt x="4055" y="5869"/>
                      <a:pt x="4052" y="5873"/>
                    </a:cubicBezTo>
                    <a:cubicBezTo>
                      <a:pt x="4051" y="5874"/>
                      <a:pt x="4051" y="5875"/>
                      <a:pt x="4050" y="5876"/>
                    </a:cubicBezTo>
                    <a:lnTo>
                      <a:pt x="4050" y="5876"/>
                    </a:lnTo>
                    <a:cubicBezTo>
                      <a:pt x="4054" y="5871"/>
                      <a:pt x="4057" y="5867"/>
                      <a:pt x="4057" y="5867"/>
                    </a:cubicBezTo>
                    <a:close/>
                    <a:moveTo>
                      <a:pt x="4050" y="5876"/>
                    </a:moveTo>
                    <a:lnTo>
                      <a:pt x="4050" y="5876"/>
                    </a:lnTo>
                    <a:cubicBezTo>
                      <a:pt x="4047" y="5879"/>
                      <a:pt x="4044" y="5884"/>
                      <a:pt x="4042" y="5886"/>
                    </a:cubicBezTo>
                    <a:lnTo>
                      <a:pt x="4042" y="5886"/>
                    </a:lnTo>
                    <a:cubicBezTo>
                      <a:pt x="4045" y="5883"/>
                      <a:pt x="4048" y="5879"/>
                      <a:pt x="4050" y="5876"/>
                    </a:cubicBezTo>
                    <a:close/>
                    <a:moveTo>
                      <a:pt x="3669" y="6267"/>
                    </a:moveTo>
                    <a:cubicBezTo>
                      <a:pt x="3669" y="6267"/>
                      <a:pt x="3669" y="6268"/>
                      <a:pt x="3668" y="6268"/>
                    </a:cubicBezTo>
                    <a:cubicBezTo>
                      <a:pt x="3668" y="6268"/>
                      <a:pt x="3668" y="6268"/>
                      <a:pt x="3668" y="6268"/>
                    </a:cubicBezTo>
                    <a:lnTo>
                      <a:pt x="3668" y="6268"/>
                    </a:lnTo>
                    <a:cubicBezTo>
                      <a:pt x="3669" y="6268"/>
                      <a:pt x="3669" y="6267"/>
                      <a:pt x="3669" y="6267"/>
                    </a:cubicBezTo>
                    <a:close/>
                    <a:moveTo>
                      <a:pt x="3667" y="6270"/>
                    </a:moveTo>
                    <a:cubicBezTo>
                      <a:pt x="3665" y="6272"/>
                      <a:pt x="3663" y="6273"/>
                      <a:pt x="3661" y="6275"/>
                    </a:cubicBezTo>
                    <a:lnTo>
                      <a:pt x="3661" y="6275"/>
                    </a:lnTo>
                    <a:cubicBezTo>
                      <a:pt x="3663" y="6273"/>
                      <a:pt x="3665" y="6272"/>
                      <a:pt x="3667" y="6270"/>
                    </a:cubicBezTo>
                    <a:close/>
                    <a:moveTo>
                      <a:pt x="5139" y="6403"/>
                    </a:moveTo>
                    <a:cubicBezTo>
                      <a:pt x="5142" y="6407"/>
                      <a:pt x="5146" y="6416"/>
                      <a:pt x="5146" y="6416"/>
                    </a:cubicBezTo>
                    <a:cubicBezTo>
                      <a:pt x="5146" y="6416"/>
                      <a:pt x="5142" y="6408"/>
                      <a:pt x="5139" y="6403"/>
                    </a:cubicBezTo>
                    <a:close/>
                    <a:moveTo>
                      <a:pt x="3088" y="6530"/>
                    </a:moveTo>
                    <a:cubicBezTo>
                      <a:pt x="3088" y="6530"/>
                      <a:pt x="3088" y="6530"/>
                      <a:pt x="3087" y="6530"/>
                    </a:cubicBezTo>
                    <a:cubicBezTo>
                      <a:pt x="3084" y="6530"/>
                      <a:pt x="3083" y="6530"/>
                      <a:pt x="3083" y="6530"/>
                    </a:cubicBezTo>
                    <a:cubicBezTo>
                      <a:pt x="3083" y="6530"/>
                      <a:pt x="3085" y="6530"/>
                      <a:pt x="3088" y="6530"/>
                    </a:cubicBezTo>
                    <a:close/>
                    <a:moveTo>
                      <a:pt x="7079" y="6895"/>
                    </a:moveTo>
                    <a:cubicBezTo>
                      <a:pt x="7079" y="6895"/>
                      <a:pt x="7079" y="6895"/>
                      <a:pt x="7079" y="6895"/>
                    </a:cubicBezTo>
                    <a:cubicBezTo>
                      <a:pt x="7079" y="6895"/>
                      <a:pt x="7079" y="6895"/>
                      <a:pt x="7079" y="6895"/>
                    </a:cubicBezTo>
                    <a:lnTo>
                      <a:pt x="7079" y="6895"/>
                    </a:lnTo>
                    <a:cubicBezTo>
                      <a:pt x="7079" y="6895"/>
                      <a:pt x="7079" y="6895"/>
                      <a:pt x="7079" y="6895"/>
                    </a:cubicBezTo>
                    <a:close/>
                    <a:moveTo>
                      <a:pt x="6954" y="7022"/>
                    </a:moveTo>
                    <a:lnTo>
                      <a:pt x="6954" y="7022"/>
                    </a:lnTo>
                    <a:cubicBezTo>
                      <a:pt x="6950" y="7026"/>
                      <a:pt x="6945" y="7030"/>
                      <a:pt x="6941" y="7033"/>
                    </a:cubicBezTo>
                    <a:cubicBezTo>
                      <a:pt x="6941" y="7033"/>
                      <a:pt x="6941" y="7033"/>
                      <a:pt x="6940" y="7033"/>
                    </a:cubicBezTo>
                    <a:cubicBezTo>
                      <a:pt x="6939" y="7033"/>
                      <a:pt x="6947" y="7027"/>
                      <a:pt x="6954" y="7022"/>
                    </a:cubicBezTo>
                    <a:close/>
                    <a:moveTo>
                      <a:pt x="5800" y="7043"/>
                    </a:moveTo>
                    <a:lnTo>
                      <a:pt x="5800" y="7043"/>
                    </a:lnTo>
                    <a:cubicBezTo>
                      <a:pt x="5800" y="7043"/>
                      <a:pt x="5803" y="7045"/>
                      <a:pt x="5808" y="7046"/>
                    </a:cubicBezTo>
                    <a:lnTo>
                      <a:pt x="5808" y="7046"/>
                    </a:lnTo>
                    <a:cubicBezTo>
                      <a:pt x="5807" y="7046"/>
                      <a:pt x="5807" y="7046"/>
                      <a:pt x="5807" y="7046"/>
                    </a:cubicBezTo>
                    <a:cubicBezTo>
                      <a:pt x="5802" y="7044"/>
                      <a:pt x="5800" y="7043"/>
                      <a:pt x="5800" y="7043"/>
                    </a:cubicBezTo>
                    <a:close/>
                    <a:moveTo>
                      <a:pt x="6232" y="7167"/>
                    </a:moveTo>
                    <a:cubicBezTo>
                      <a:pt x="6234" y="7167"/>
                      <a:pt x="6238" y="7168"/>
                      <a:pt x="6242" y="7169"/>
                    </a:cubicBezTo>
                    <a:lnTo>
                      <a:pt x="6242" y="7169"/>
                    </a:lnTo>
                    <a:cubicBezTo>
                      <a:pt x="6238" y="7168"/>
                      <a:pt x="6235" y="7167"/>
                      <a:pt x="6232" y="7167"/>
                    </a:cubicBezTo>
                    <a:close/>
                    <a:moveTo>
                      <a:pt x="3143" y="0"/>
                    </a:moveTo>
                    <a:cubicBezTo>
                      <a:pt x="2916" y="0"/>
                      <a:pt x="2689" y="34"/>
                      <a:pt x="2470" y="93"/>
                    </a:cubicBezTo>
                    <a:cubicBezTo>
                      <a:pt x="2212" y="162"/>
                      <a:pt x="1962" y="266"/>
                      <a:pt x="1724" y="386"/>
                    </a:cubicBezTo>
                    <a:cubicBezTo>
                      <a:pt x="1600" y="450"/>
                      <a:pt x="1478" y="518"/>
                      <a:pt x="1360" y="590"/>
                    </a:cubicBezTo>
                    <a:cubicBezTo>
                      <a:pt x="1329" y="608"/>
                      <a:pt x="1299" y="626"/>
                      <a:pt x="1269" y="646"/>
                    </a:cubicBezTo>
                    <a:cubicBezTo>
                      <a:pt x="1255" y="654"/>
                      <a:pt x="1240" y="664"/>
                      <a:pt x="1225" y="674"/>
                    </a:cubicBezTo>
                    <a:cubicBezTo>
                      <a:pt x="1190" y="697"/>
                      <a:pt x="1171" y="725"/>
                      <a:pt x="1151" y="760"/>
                    </a:cubicBezTo>
                    <a:cubicBezTo>
                      <a:pt x="1116" y="822"/>
                      <a:pt x="1087" y="888"/>
                      <a:pt x="1060" y="954"/>
                    </a:cubicBezTo>
                    <a:cubicBezTo>
                      <a:pt x="983" y="1153"/>
                      <a:pt x="968" y="1378"/>
                      <a:pt x="1031" y="1584"/>
                    </a:cubicBezTo>
                    <a:cubicBezTo>
                      <a:pt x="1088" y="1775"/>
                      <a:pt x="1204" y="1943"/>
                      <a:pt x="1340" y="2086"/>
                    </a:cubicBezTo>
                    <a:cubicBezTo>
                      <a:pt x="1446" y="2197"/>
                      <a:pt x="1566" y="2295"/>
                      <a:pt x="1690" y="2387"/>
                    </a:cubicBezTo>
                    <a:lnTo>
                      <a:pt x="1690" y="2387"/>
                    </a:lnTo>
                    <a:cubicBezTo>
                      <a:pt x="1602" y="2365"/>
                      <a:pt x="1515" y="2343"/>
                      <a:pt x="1426" y="2326"/>
                    </a:cubicBezTo>
                    <a:cubicBezTo>
                      <a:pt x="1322" y="2306"/>
                      <a:pt x="1218" y="2293"/>
                      <a:pt x="1113" y="2293"/>
                    </a:cubicBezTo>
                    <a:cubicBezTo>
                      <a:pt x="1041" y="2293"/>
                      <a:pt x="969" y="2300"/>
                      <a:pt x="896" y="2314"/>
                    </a:cubicBezTo>
                    <a:cubicBezTo>
                      <a:pt x="720" y="2351"/>
                      <a:pt x="550" y="2453"/>
                      <a:pt x="429" y="2591"/>
                    </a:cubicBezTo>
                    <a:cubicBezTo>
                      <a:pt x="253" y="2790"/>
                      <a:pt x="149" y="3040"/>
                      <a:pt x="75" y="3292"/>
                    </a:cubicBezTo>
                    <a:cubicBezTo>
                      <a:pt x="63" y="3330"/>
                      <a:pt x="53" y="3366"/>
                      <a:pt x="44" y="3402"/>
                    </a:cubicBezTo>
                    <a:cubicBezTo>
                      <a:pt x="27" y="3471"/>
                      <a:pt x="1" y="3548"/>
                      <a:pt x="45" y="3613"/>
                    </a:cubicBezTo>
                    <a:cubicBezTo>
                      <a:pt x="80" y="3662"/>
                      <a:pt x="121" y="3710"/>
                      <a:pt x="160" y="3754"/>
                    </a:cubicBezTo>
                    <a:cubicBezTo>
                      <a:pt x="234" y="3835"/>
                      <a:pt x="315" y="3909"/>
                      <a:pt x="401" y="3976"/>
                    </a:cubicBezTo>
                    <a:cubicBezTo>
                      <a:pt x="809" y="4299"/>
                      <a:pt x="1301" y="4519"/>
                      <a:pt x="1807" y="4638"/>
                    </a:cubicBezTo>
                    <a:cubicBezTo>
                      <a:pt x="1964" y="4674"/>
                      <a:pt x="2126" y="4702"/>
                      <a:pt x="2290" y="4716"/>
                    </a:cubicBezTo>
                    <a:lnTo>
                      <a:pt x="2290" y="4716"/>
                    </a:lnTo>
                    <a:cubicBezTo>
                      <a:pt x="2181" y="4825"/>
                      <a:pt x="2080" y="4943"/>
                      <a:pt x="1985" y="5067"/>
                    </a:cubicBezTo>
                    <a:cubicBezTo>
                      <a:pt x="1901" y="5177"/>
                      <a:pt x="1826" y="5294"/>
                      <a:pt x="1761" y="5418"/>
                    </a:cubicBezTo>
                    <a:cubicBezTo>
                      <a:pt x="1704" y="5533"/>
                      <a:pt x="1651" y="5656"/>
                      <a:pt x="1626" y="5784"/>
                    </a:cubicBezTo>
                    <a:cubicBezTo>
                      <a:pt x="1603" y="5911"/>
                      <a:pt x="1602" y="6031"/>
                      <a:pt x="1651" y="6148"/>
                    </a:cubicBezTo>
                    <a:cubicBezTo>
                      <a:pt x="1714" y="6296"/>
                      <a:pt x="1858" y="6395"/>
                      <a:pt x="1983" y="6489"/>
                    </a:cubicBezTo>
                    <a:cubicBezTo>
                      <a:pt x="2235" y="6679"/>
                      <a:pt x="2525" y="6816"/>
                      <a:pt x="2841" y="6852"/>
                    </a:cubicBezTo>
                    <a:cubicBezTo>
                      <a:pt x="2882" y="6857"/>
                      <a:pt x="2924" y="6859"/>
                      <a:pt x="2965" y="6859"/>
                    </a:cubicBezTo>
                    <a:cubicBezTo>
                      <a:pt x="3184" y="6859"/>
                      <a:pt x="3401" y="6799"/>
                      <a:pt x="3594" y="6699"/>
                    </a:cubicBezTo>
                    <a:cubicBezTo>
                      <a:pt x="3826" y="6581"/>
                      <a:pt x="4017" y="6411"/>
                      <a:pt x="4183" y="6220"/>
                    </a:cubicBezTo>
                    <a:cubicBezTo>
                      <a:pt x="4358" y="6020"/>
                      <a:pt x="4507" y="5798"/>
                      <a:pt x="4634" y="5564"/>
                    </a:cubicBezTo>
                    <a:cubicBezTo>
                      <a:pt x="4637" y="5558"/>
                      <a:pt x="4640" y="5553"/>
                      <a:pt x="4643" y="5547"/>
                    </a:cubicBezTo>
                    <a:lnTo>
                      <a:pt x="4643" y="5547"/>
                    </a:lnTo>
                    <a:cubicBezTo>
                      <a:pt x="4645" y="5590"/>
                      <a:pt x="4647" y="5633"/>
                      <a:pt x="4651" y="5676"/>
                    </a:cubicBezTo>
                    <a:cubicBezTo>
                      <a:pt x="4669" y="5913"/>
                      <a:pt x="4708" y="6151"/>
                      <a:pt x="4785" y="6378"/>
                    </a:cubicBezTo>
                    <a:cubicBezTo>
                      <a:pt x="4845" y="6550"/>
                      <a:pt x="4919" y="6724"/>
                      <a:pt x="5029" y="6869"/>
                    </a:cubicBezTo>
                    <a:cubicBezTo>
                      <a:pt x="5164" y="7043"/>
                      <a:pt x="5350" y="7178"/>
                      <a:pt x="5546" y="7278"/>
                    </a:cubicBezTo>
                    <a:cubicBezTo>
                      <a:pt x="5773" y="7394"/>
                      <a:pt x="6015" y="7468"/>
                      <a:pt x="6268" y="7494"/>
                    </a:cubicBezTo>
                    <a:cubicBezTo>
                      <a:pt x="6323" y="7500"/>
                      <a:pt x="6377" y="7503"/>
                      <a:pt x="6430" y="7503"/>
                    </a:cubicBezTo>
                    <a:cubicBezTo>
                      <a:pt x="6622" y="7503"/>
                      <a:pt x="6803" y="7465"/>
                      <a:pt x="6975" y="7385"/>
                    </a:cubicBezTo>
                    <a:cubicBezTo>
                      <a:pt x="7216" y="7273"/>
                      <a:pt x="7383" y="7065"/>
                      <a:pt x="7482" y="6823"/>
                    </a:cubicBezTo>
                    <a:cubicBezTo>
                      <a:pt x="7617" y="6490"/>
                      <a:pt x="7592" y="6117"/>
                      <a:pt x="7564" y="5768"/>
                    </a:cubicBezTo>
                    <a:cubicBezTo>
                      <a:pt x="7528" y="5311"/>
                      <a:pt x="7454" y="4855"/>
                      <a:pt x="7337" y="4412"/>
                    </a:cubicBezTo>
                    <a:cubicBezTo>
                      <a:pt x="7222" y="3973"/>
                      <a:pt x="7064" y="3543"/>
                      <a:pt x="6859" y="3137"/>
                    </a:cubicBezTo>
                    <a:cubicBezTo>
                      <a:pt x="6655" y="2732"/>
                      <a:pt x="6400" y="2352"/>
                      <a:pt x="6100" y="2012"/>
                    </a:cubicBezTo>
                    <a:cubicBezTo>
                      <a:pt x="6028" y="1931"/>
                      <a:pt x="5954" y="1850"/>
                      <a:pt x="5876" y="1775"/>
                    </a:cubicBezTo>
                    <a:cubicBezTo>
                      <a:pt x="5845" y="1744"/>
                      <a:pt x="5801" y="1727"/>
                      <a:pt x="5758" y="1727"/>
                    </a:cubicBezTo>
                    <a:cubicBezTo>
                      <a:pt x="5716" y="1727"/>
                      <a:pt x="5675" y="1742"/>
                      <a:pt x="5646" y="1775"/>
                    </a:cubicBezTo>
                    <a:cubicBezTo>
                      <a:pt x="5587" y="1839"/>
                      <a:pt x="5582" y="1939"/>
                      <a:pt x="5646" y="2003"/>
                    </a:cubicBezTo>
                    <a:lnTo>
                      <a:pt x="5646" y="2007"/>
                    </a:lnTo>
                    <a:cubicBezTo>
                      <a:pt x="5723" y="2082"/>
                      <a:pt x="5799" y="2163"/>
                      <a:pt x="5870" y="2244"/>
                    </a:cubicBezTo>
                    <a:cubicBezTo>
                      <a:pt x="5906" y="2285"/>
                      <a:pt x="5940" y="2326"/>
                      <a:pt x="5975" y="2369"/>
                    </a:cubicBezTo>
                    <a:cubicBezTo>
                      <a:pt x="5991" y="2387"/>
                      <a:pt x="6008" y="2407"/>
                      <a:pt x="6023" y="2426"/>
                    </a:cubicBezTo>
                    <a:cubicBezTo>
                      <a:pt x="6031" y="2438"/>
                      <a:pt x="6041" y="2448"/>
                      <a:pt x="6049" y="2459"/>
                    </a:cubicBezTo>
                    <a:cubicBezTo>
                      <a:pt x="6051" y="2461"/>
                      <a:pt x="6052" y="2463"/>
                      <a:pt x="6054" y="2465"/>
                    </a:cubicBezTo>
                    <a:lnTo>
                      <a:pt x="6054" y="2465"/>
                    </a:lnTo>
                    <a:cubicBezTo>
                      <a:pt x="6053" y="2464"/>
                      <a:pt x="6053" y="2464"/>
                      <a:pt x="6052" y="2464"/>
                    </a:cubicBezTo>
                    <a:lnTo>
                      <a:pt x="6052" y="2464"/>
                    </a:lnTo>
                    <a:cubicBezTo>
                      <a:pt x="6052" y="2464"/>
                      <a:pt x="6056" y="2468"/>
                      <a:pt x="6058" y="2472"/>
                    </a:cubicBezTo>
                    <a:lnTo>
                      <a:pt x="6058" y="2472"/>
                    </a:lnTo>
                    <a:cubicBezTo>
                      <a:pt x="6057" y="2469"/>
                      <a:pt x="6055" y="2467"/>
                      <a:pt x="6054" y="2465"/>
                    </a:cubicBezTo>
                    <a:lnTo>
                      <a:pt x="6054" y="2465"/>
                    </a:lnTo>
                    <a:cubicBezTo>
                      <a:pt x="6055" y="2466"/>
                      <a:pt x="6056" y="2468"/>
                      <a:pt x="6059" y="2471"/>
                    </a:cubicBezTo>
                    <a:cubicBezTo>
                      <a:pt x="6187" y="2642"/>
                      <a:pt x="6307" y="2820"/>
                      <a:pt x="6416" y="3004"/>
                    </a:cubicBezTo>
                    <a:cubicBezTo>
                      <a:pt x="6523" y="3190"/>
                      <a:pt x="6622" y="3384"/>
                      <a:pt x="6709" y="3581"/>
                    </a:cubicBezTo>
                    <a:cubicBezTo>
                      <a:pt x="6718" y="3604"/>
                      <a:pt x="6726" y="3628"/>
                      <a:pt x="6739" y="3650"/>
                    </a:cubicBezTo>
                    <a:lnTo>
                      <a:pt x="6739" y="3650"/>
                    </a:lnTo>
                    <a:cubicBezTo>
                      <a:pt x="6736" y="3645"/>
                      <a:pt x="6732" y="3633"/>
                      <a:pt x="6732" y="3633"/>
                    </a:cubicBezTo>
                    <a:lnTo>
                      <a:pt x="6732" y="3633"/>
                    </a:lnTo>
                    <a:cubicBezTo>
                      <a:pt x="6732" y="3633"/>
                      <a:pt x="6733" y="3636"/>
                      <a:pt x="6737" y="3644"/>
                    </a:cubicBezTo>
                    <a:lnTo>
                      <a:pt x="6743" y="3660"/>
                    </a:lnTo>
                    <a:cubicBezTo>
                      <a:pt x="6750" y="3675"/>
                      <a:pt x="6755" y="3690"/>
                      <a:pt x="6762" y="3703"/>
                    </a:cubicBezTo>
                    <a:cubicBezTo>
                      <a:pt x="6781" y="3754"/>
                      <a:pt x="6801" y="3805"/>
                      <a:pt x="6821" y="3854"/>
                    </a:cubicBezTo>
                    <a:cubicBezTo>
                      <a:pt x="6859" y="3955"/>
                      <a:pt x="6893" y="4057"/>
                      <a:pt x="6926" y="4157"/>
                    </a:cubicBezTo>
                    <a:cubicBezTo>
                      <a:pt x="6992" y="4366"/>
                      <a:pt x="7048" y="4577"/>
                      <a:pt x="7094" y="4791"/>
                    </a:cubicBezTo>
                    <a:cubicBezTo>
                      <a:pt x="7119" y="4898"/>
                      <a:pt x="7138" y="5006"/>
                      <a:pt x="7158" y="5113"/>
                    </a:cubicBezTo>
                    <a:cubicBezTo>
                      <a:pt x="7166" y="5167"/>
                      <a:pt x="7176" y="5222"/>
                      <a:pt x="7184" y="5276"/>
                    </a:cubicBezTo>
                    <a:cubicBezTo>
                      <a:pt x="7188" y="5301"/>
                      <a:pt x="7191" y="5327"/>
                      <a:pt x="7194" y="5352"/>
                    </a:cubicBezTo>
                    <a:cubicBezTo>
                      <a:pt x="7196" y="5357"/>
                      <a:pt x="7196" y="5363"/>
                      <a:pt x="7198" y="5370"/>
                    </a:cubicBezTo>
                    <a:cubicBezTo>
                      <a:pt x="7198" y="5376"/>
                      <a:pt x="7199" y="5379"/>
                      <a:pt x="7199" y="5381"/>
                    </a:cubicBezTo>
                    <a:lnTo>
                      <a:pt x="7199" y="5381"/>
                    </a:lnTo>
                    <a:cubicBezTo>
                      <a:pt x="7198" y="5374"/>
                      <a:pt x="7197" y="5368"/>
                      <a:pt x="7196" y="5362"/>
                    </a:cubicBezTo>
                    <a:lnTo>
                      <a:pt x="7196" y="5362"/>
                    </a:lnTo>
                    <a:cubicBezTo>
                      <a:pt x="7196" y="5364"/>
                      <a:pt x="7198" y="5382"/>
                      <a:pt x="7199" y="5382"/>
                    </a:cubicBezTo>
                    <a:cubicBezTo>
                      <a:pt x="7199" y="5382"/>
                      <a:pt x="7199" y="5381"/>
                      <a:pt x="7199" y="5381"/>
                    </a:cubicBezTo>
                    <a:lnTo>
                      <a:pt x="7199" y="5381"/>
                    </a:lnTo>
                    <a:cubicBezTo>
                      <a:pt x="7200" y="5389"/>
                      <a:pt x="7202" y="5398"/>
                      <a:pt x="7202" y="5408"/>
                    </a:cubicBezTo>
                    <a:cubicBezTo>
                      <a:pt x="7229" y="5623"/>
                      <a:pt x="7249" y="5840"/>
                      <a:pt x="7258" y="6058"/>
                    </a:cubicBezTo>
                    <a:cubicBezTo>
                      <a:pt x="7262" y="6146"/>
                      <a:pt x="7265" y="6237"/>
                      <a:pt x="7258" y="6326"/>
                    </a:cubicBezTo>
                    <a:cubicBezTo>
                      <a:pt x="7257" y="6365"/>
                      <a:pt x="7253" y="6405"/>
                      <a:pt x="7249" y="6444"/>
                    </a:cubicBezTo>
                    <a:cubicBezTo>
                      <a:pt x="7248" y="6447"/>
                      <a:pt x="7248" y="6449"/>
                      <a:pt x="7248" y="6451"/>
                    </a:cubicBezTo>
                    <a:lnTo>
                      <a:pt x="7248" y="6451"/>
                    </a:lnTo>
                    <a:cubicBezTo>
                      <a:pt x="7248" y="6444"/>
                      <a:pt x="7250" y="6430"/>
                      <a:pt x="7250" y="6430"/>
                    </a:cubicBezTo>
                    <a:lnTo>
                      <a:pt x="7250" y="6430"/>
                    </a:lnTo>
                    <a:cubicBezTo>
                      <a:pt x="7250" y="6430"/>
                      <a:pt x="7249" y="6432"/>
                      <a:pt x="7249" y="6436"/>
                    </a:cubicBezTo>
                    <a:lnTo>
                      <a:pt x="7245" y="6461"/>
                    </a:lnTo>
                    <a:cubicBezTo>
                      <a:pt x="7242" y="6479"/>
                      <a:pt x="7239" y="6499"/>
                      <a:pt x="7235" y="6517"/>
                    </a:cubicBezTo>
                    <a:cubicBezTo>
                      <a:pt x="7222" y="6582"/>
                      <a:pt x="7204" y="6645"/>
                      <a:pt x="7181" y="6707"/>
                    </a:cubicBezTo>
                    <a:cubicBezTo>
                      <a:pt x="7180" y="6712"/>
                      <a:pt x="7178" y="6717"/>
                      <a:pt x="7176" y="6722"/>
                    </a:cubicBezTo>
                    <a:lnTo>
                      <a:pt x="7176" y="6722"/>
                    </a:lnTo>
                    <a:cubicBezTo>
                      <a:pt x="7177" y="6719"/>
                      <a:pt x="7178" y="6717"/>
                      <a:pt x="7178" y="6717"/>
                    </a:cubicBezTo>
                    <a:lnTo>
                      <a:pt x="7178" y="6717"/>
                    </a:lnTo>
                    <a:cubicBezTo>
                      <a:pt x="7171" y="6732"/>
                      <a:pt x="7166" y="6745"/>
                      <a:pt x="7160" y="6760"/>
                    </a:cubicBezTo>
                    <a:cubicBezTo>
                      <a:pt x="7147" y="6786"/>
                      <a:pt x="7132" y="6811"/>
                      <a:pt x="7117" y="6837"/>
                    </a:cubicBezTo>
                    <a:cubicBezTo>
                      <a:pt x="7102" y="6862"/>
                      <a:pt x="7086" y="6884"/>
                      <a:pt x="7069" y="6907"/>
                    </a:cubicBezTo>
                    <a:cubicBezTo>
                      <a:pt x="7068" y="6909"/>
                      <a:pt x="7067" y="6910"/>
                      <a:pt x="7066" y="6911"/>
                    </a:cubicBezTo>
                    <a:lnTo>
                      <a:pt x="7066" y="6911"/>
                    </a:lnTo>
                    <a:cubicBezTo>
                      <a:pt x="7066" y="6911"/>
                      <a:pt x="7066" y="6911"/>
                      <a:pt x="7066" y="6911"/>
                    </a:cubicBezTo>
                    <a:cubicBezTo>
                      <a:pt x="7058" y="6921"/>
                      <a:pt x="7049" y="6931"/>
                      <a:pt x="7040" y="6941"/>
                    </a:cubicBezTo>
                    <a:cubicBezTo>
                      <a:pt x="7021" y="6961"/>
                      <a:pt x="7003" y="6979"/>
                      <a:pt x="6984" y="6997"/>
                    </a:cubicBezTo>
                    <a:cubicBezTo>
                      <a:pt x="6975" y="7005"/>
                      <a:pt x="6965" y="7012"/>
                      <a:pt x="6958" y="7019"/>
                    </a:cubicBezTo>
                    <a:lnTo>
                      <a:pt x="6958" y="7019"/>
                    </a:lnTo>
                    <a:cubicBezTo>
                      <a:pt x="6955" y="7021"/>
                      <a:pt x="6953" y="7022"/>
                      <a:pt x="6951" y="7023"/>
                    </a:cubicBezTo>
                    <a:cubicBezTo>
                      <a:pt x="6910" y="7055"/>
                      <a:pt x="6865" y="7081"/>
                      <a:pt x="6819" y="7102"/>
                    </a:cubicBezTo>
                    <a:cubicBezTo>
                      <a:pt x="6809" y="7106"/>
                      <a:pt x="6800" y="7111"/>
                      <a:pt x="6791" y="7115"/>
                    </a:cubicBezTo>
                    <a:lnTo>
                      <a:pt x="6791" y="7115"/>
                    </a:lnTo>
                    <a:cubicBezTo>
                      <a:pt x="6788" y="7116"/>
                      <a:pt x="6784" y="7117"/>
                      <a:pt x="6781" y="7119"/>
                    </a:cubicBezTo>
                    <a:cubicBezTo>
                      <a:pt x="6758" y="7127"/>
                      <a:pt x="6734" y="7135"/>
                      <a:pt x="6711" y="7142"/>
                    </a:cubicBezTo>
                    <a:cubicBezTo>
                      <a:pt x="6686" y="7148"/>
                      <a:pt x="6660" y="7155"/>
                      <a:pt x="6635" y="7160"/>
                    </a:cubicBezTo>
                    <a:cubicBezTo>
                      <a:pt x="6622" y="7163"/>
                      <a:pt x="6608" y="7165"/>
                      <a:pt x="6595" y="7168"/>
                    </a:cubicBezTo>
                    <a:cubicBezTo>
                      <a:pt x="6593" y="7168"/>
                      <a:pt x="6590" y="7169"/>
                      <a:pt x="6587" y="7170"/>
                    </a:cubicBezTo>
                    <a:lnTo>
                      <a:pt x="6587" y="7170"/>
                    </a:lnTo>
                    <a:cubicBezTo>
                      <a:pt x="6580" y="7170"/>
                      <a:pt x="6563" y="7172"/>
                      <a:pt x="6557" y="7173"/>
                    </a:cubicBezTo>
                    <a:cubicBezTo>
                      <a:pt x="6543" y="7175"/>
                      <a:pt x="6530" y="7175"/>
                      <a:pt x="6515" y="7176"/>
                    </a:cubicBezTo>
                    <a:cubicBezTo>
                      <a:pt x="6488" y="7178"/>
                      <a:pt x="6460" y="7178"/>
                      <a:pt x="6434" y="7180"/>
                    </a:cubicBezTo>
                    <a:cubicBezTo>
                      <a:pt x="6380" y="7180"/>
                      <a:pt x="6326" y="7176"/>
                      <a:pt x="6271" y="7171"/>
                    </a:cubicBezTo>
                    <a:cubicBezTo>
                      <a:pt x="6268" y="7171"/>
                      <a:pt x="6264" y="7171"/>
                      <a:pt x="6260" y="7170"/>
                    </a:cubicBezTo>
                    <a:lnTo>
                      <a:pt x="6260" y="7170"/>
                    </a:lnTo>
                    <a:cubicBezTo>
                      <a:pt x="6259" y="7170"/>
                      <a:pt x="6255" y="7169"/>
                      <a:pt x="6248" y="7168"/>
                    </a:cubicBezTo>
                    <a:cubicBezTo>
                      <a:pt x="6242" y="7168"/>
                      <a:pt x="6233" y="7167"/>
                      <a:pt x="6225" y="7165"/>
                    </a:cubicBezTo>
                    <a:cubicBezTo>
                      <a:pt x="6199" y="7162"/>
                      <a:pt x="6172" y="7157"/>
                      <a:pt x="6146" y="7150"/>
                    </a:cubicBezTo>
                    <a:cubicBezTo>
                      <a:pt x="6038" y="7129"/>
                      <a:pt x="5929" y="7096"/>
                      <a:pt x="5827" y="7053"/>
                    </a:cubicBezTo>
                    <a:cubicBezTo>
                      <a:pt x="5823" y="7052"/>
                      <a:pt x="5819" y="7051"/>
                      <a:pt x="5816" y="7049"/>
                    </a:cubicBezTo>
                    <a:lnTo>
                      <a:pt x="5816" y="7049"/>
                    </a:lnTo>
                    <a:cubicBezTo>
                      <a:pt x="5805" y="7044"/>
                      <a:pt x="5795" y="7040"/>
                      <a:pt x="5784" y="7035"/>
                    </a:cubicBezTo>
                    <a:cubicBezTo>
                      <a:pt x="5760" y="7023"/>
                      <a:pt x="5735" y="7012"/>
                      <a:pt x="5710" y="6999"/>
                    </a:cubicBezTo>
                    <a:cubicBezTo>
                      <a:pt x="5662" y="6976"/>
                      <a:pt x="5616" y="6949"/>
                      <a:pt x="5570" y="6920"/>
                    </a:cubicBezTo>
                    <a:cubicBezTo>
                      <a:pt x="5549" y="6907"/>
                      <a:pt x="5528" y="6892"/>
                      <a:pt x="5506" y="6877"/>
                    </a:cubicBezTo>
                    <a:cubicBezTo>
                      <a:pt x="5496" y="6870"/>
                      <a:pt x="5486" y="6864"/>
                      <a:pt x="5477" y="6857"/>
                    </a:cubicBezTo>
                    <a:cubicBezTo>
                      <a:pt x="5476" y="6857"/>
                      <a:pt x="5476" y="6856"/>
                      <a:pt x="5475" y="6856"/>
                    </a:cubicBezTo>
                    <a:lnTo>
                      <a:pt x="5475" y="6856"/>
                    </a:lnTo>
                    <a:cubicBezTo>
                      <a:pt x="5475" y="6856"/>
                      <a:pt x="5475" y="6856"/>
                      <a:pt x="5475" y="6856"/>
                    </a:cubicBezTo>
                    <a:cubicBezTo>
                      <a:pt x="5475" y="6855"/>
                      <a:pt x="5474" y="6855"/>
                      <a:pt x="5474" y="6855"/>
                    </a:cubicBezTo>
                    <a:lnTo>
                      <a:pt x="5474" y="6855"/>
                    </a:lnTo>
                    <a:cubicBezTo>
                      <a:pt x="5473" y="6854"/>
                      <a:pt x="5471" y="6852"/>
                      <a:pt x="5469" y="6851"/>
                    </a:cubicBezTo>
                    <a:lnTo>
                      <a:pt x="5469" y="6851"/>
                    </a:lnTo>
                    <a:cubicBezTo>
                      <a:pt x="5433" y="6821"/>
                      <a:pt x="5397" y="6793"/>
                      <a:pt x="5365" y="6760"/>
                    </a:cubicBezTo>
                    <a:cubicBezTo>
                      <a:pt x="5348" y="6744"/>
                      <a:pt x="5332" y="6727"/>
                      <a:pt x="5317" y="6711"/>
                    </a:cubicBezTo>
                    <a:cubicBezTo>
                      <a:pt x="5310" y="6703"/>
                      <a:pt x="5302" y="6694"/>
                      <a:pt x="5296" y="6686"/>
                    </a:cubicBezTo>
                    <a:cubicBezTo>
                      <a:pt x="5294" y="6685"/>
                      <a:pt x="5293" y="6683"/>
                      <a:pt x="5291" y="6681"/>
                    </a:cubicBezTo>
                    <a:lnTo>
                      <a:pt x="5291" y="6681"/>
                    </a:lnTo>
                    <a:cubicBezTo>
                      <a:pt x="5287" y="6675"/>
                      <a:pt x="5280" y="6667"/>
                      <a:pt x="5277" y="6663"/>
                    </a:cubicBezTo>
                    <a:cubicBezTo>
                      <a:pt x="5271" y="6655"/>
                      <a:pt x="5264" y="6645"/>
                      <a:pt x="5259" y="6635"/>
                    </a:cubicBezTo>
                    <a:cubicBezTo>
                      <a:pt x="5243" y="6610"/>
                      <a:pt x="5228" y="6584"/>
                      <a:pt x="5213" y="6558"/>
                    </a:cubicBezTo>
                    <a:cubicBezTo>
                      <a:pt x="5187" y="6508"/>
                      <a:pt x="5164" y="6457"/>
                      <a:pt x="5141" y="6406"/>
                    </a:cubicBezTo>
                    <a:cubicBezTo>
                      <a:pt x="5140" y="6404"/>
                      <a:pt x="5139" y="6402"/>
                      <a:pt x="5139" y="6401"/>
                    </a:cubicBezTo>
                    <a:lnTo>
                      <a:pt x="5139" y="6401"/>
                    </a:lnTo>
                    <a:cubicBezTo>
                      <a:pt x="5139" y="6402"/>
                      <a:pt x="5139" y="6402"/>
                      <a:pt x="5139" y="6403"/>
                    </a:cubicBezTo>
                    <a:lnTo>
                      <a:pt x="5139" y="6403"/>
                    </a:lnTo>
                    <a:cubicBezTo>
                      <a:pt x="5139" y="6401"/>
                      <a:pt x="5138" y="6400"/>
                      <a:pt x="5138" y="6400"/>
                    </a:cubicBezTo>
                    <a:lnTo>
                      <a:pt x="5138" y="6400"/>
                    </a:lnTo>
                    <a:cubicBezTo>
                      <a:pt x="5138" y="6400"/>
                      <a:pt x="5138" y="6401"/>
                      <a:pt x="5139" y="6401"/>
                    </a:cubicBezTo>
                    <a:lnTo>
                      <a:pt x="5139" y="6401"/>
                    </a:lnTo>
                    <a:cubicBezTo>
                      <a:pt x="5138" y="6401"/>
                      <a:pt x="5138" y="6400"/>
                      <a:pt x="5138" y="6400"/>
                    </a:cubicBezTo>
                    <a:cubicBezTo>
                      <a:pt x="5133" y="6387"/>
                      <a:pt x="5128" y="6373"/>
                      <a:pt x="5123" y="6360"/>
                    </a:cubicBezTo>
                    <a:cubicBezTo>
                      <a:pt x="5113" y="6336"/>
                      <a:pt x="5103" y="6309"/>
                      <a:pt x="5095" y="6281"/>
                    </a:cubicBezTo>
                    <a:cubicBezTo>
                      <a:pt x="5059" y="6176"/>
                      <a:pt x="5032" y="6067"/>
                      <a:pt x="5011" y="5957"/>
                    </a:cubicBezTo>
                    <a:cubicBezTo>
                      <a:pt x="5006" y="5931"/>
                      <a:pt x="5001" y="5903"/>
                      <a:pt x="4998" y="5875"/>
                    </a:cubicBezTo>
                    <a:cubicBezTo>
                      <a:pt x="4996" y="5864"/>
                      <a:pt x="4995" y="5853"/>
                      <a:pt x="4993" y="5842"/>
                    </a:cubicBezTo>
                    <a:lnTo>
                      <a:pt x="4993" y="5842"/>
                    </a:lnTo>
                    <a:cubicBezTo>
                      <a:pt x="4993" y="5838"/>
                      <a:pt x="4992" y="5834"/>
                      <a:pt x="4991" y="5830"/>
                    </a:cubicBezTo>
                    <a:lnTo>
                      <a:pt x="4991" y="5830"/>
                    </a:lnTo>
                    <a:cubicBezTo>
                      <a:pt x="4991" y="5827"/>
                      <a:pt x="4991" y="5827"/>
                      <a:pt x="4991" y="5827"/>
                    </a:cubicBezTo>
                    <a:lnTo>
                      <a:pt x="4991" y="5827"/>
                    </a:lnTo>
                    <a:cubicBezTo>
                      <a:pt x="4991" y="5827"/>
                      <a:pt x="4991" y="5827"/>
                      <a:pt x="4991" y="5827"/>
                    </a:cubicBezTo>
                    <a:lnTo>
                      <a:pt x="4991" y="5827"/>
                    </a:lnTo>
                    <a:cubicBezTo>
                      <a:pt x="4990" y="5826"/>
                      <a:pt x="4990" y="5824"/>
                      <a:pt x="4989" y="5822"/>
                    </a:cubicBezTo>
                    <a:cubicBezTo>
                      <a:pt x="4983" y="5766"/>
                      <a:pt x="4978" y="5710"/>
                      <a:pt x="4975" y="5653"/>
                    </a:cubicBezTo>
                    <a:cubicBezTo>
                      <a:pt x="4966" y="5539"/>
                      <a:pt x="4965" y="5424"/>
                      <a:pt x="4966" y="5311"/>
                    </a:cubicBezTo>
                    <a:cubicBezTo>
                      <a:pt x="4971" y="5079"/>
                      <a:pt x="4991" y="4848"/>
                      <a:pt x="5019" y="4618"/>
                    </a:cubicBezTo>
                    <a:cubicBezTo>
                      <a:pt x="5022" y="4592"/>
                      <a:pt x="5025" y="4567"/>
                      <a:pt x="5028" y="4542"/>
                    </a:cubicBezTo>
                    <a:lnTo>
                      <a:pt x="5028" y="4542"/>
                    </a:lnTo>
                    <a:cubicBezTo>
                      <a:pt x="5041" y="4480"/>
                      <a:pt x="5052" y="4418"/>
                      <a:pt x="5059" y="4355"/>
                    </a:cubicBezTo>
                    <a:cubicBezTo>
                      <a:pt x="5062" y="4327"/>
                      <a:pt x="5064" y="4300"/>
                      <a:pt x="5064" y="4274"/>
                    </a:cubicBezTo>
                    <a:cubicBezTo>
                      <a:pt x="5062" y="4192"/>
                      <a:pt x="5001" y="4124"/>
                      <a:pt x="4922" y="4114"/>
                    </a:cubicBezTo>
                    <a:cubicBezTo>
                      <a:pt x="4916" y="4114"/>
                      <a:pt x="4909" y="4113"/>
                      <a:pt x="4902" y="4113"/>
                    </a:cubicBezTo>
                    <a:cubicBezTo>
                      <a:pt x="4835" y="4113"/>
                      <a:pt x="4753" y="4158"/>
                      <a:pt x="4744" y="4230"/>
                    </a:cubicBezTo>
                    <a:cubicBezTo>
                      <a:pt x="4742" y="4245"/>
                      <a:pt x="4740" y="4260"/>
                      <a:pt x="4738" y="4276"/>
                    </a:cubicBezTo>
                    <a:lnTo>
                      <a:pt x="4738" y="4276"/>
                    </a:lnTo>
                    <a:cubicBezTo>
                      <a:pt x="4738" y="4276"/>
                      <a:pt x="4738" y="4276"/>
                      <a:pt x="4738" y="4276"/>
                    </a:cubicBezTo>
                    <a:cubicBezTo>
                      <a:pt x="4738" y="4276"/>
                      <a:pt x="4738" y="4277"/>
                      <a:pt x="4738" y="4278"/>
                    </a:cubicBezTo>
                    <a:lnTo>
                      <a:pt x="4738" y="4278"/>
                    </a:lnTo>
                    <a:cubicBezTo>
                      <a:pt x="4729" y="4342"/>
                      <a:pt x="4720" y="4406"/>
                      <a:pt x="4712" y="4471"/>
                    </a:cubicBezTo>
                    <a:lnTo>
                      <a:pt x="4712" y="4471"/>
                    </a:lnTo>
                    <a:cubicBezTo>
                      <a:pt x="4698" y="4533"/>
                      <a:pt x="4682" y="4595"/>
                      <a:pt x="4664" y="4656"/>
                    </a:cubicBezTo>
                    <a:cubicBezTo>
                      <a:pt x="4636" y="4753"/>
                      <a:pt x="4603" y="4850"/>
                      <a:pt x="4565" y="4944"/>
                    </a:cubicBezTo>
                    <a:cubicBezTo>
                      <a:pt x="4555" y="4968"/>
                      <a:pt x="4545" y="4993"/>
                      <a:pt x="4535" y="5019"/>
                    </a:cubicBezTo>
                    <a:cubicBezTo>
                      <a:pt x="4534" y="5023"/>
                      <a:pt x="4532" y="5027"/>
                      <a:pt x="4530" y="5031"/>
                    </a:cubicBezTo>
                    <a:lnTo>
                      <a:pt x="4530" y="5031"/>
                    </a:lnTo>
                    <a:cubicBezTo>
                      <a:pt x="4530" y="5031"/>
                      <a:pt x="4530" y="5031"/>
                      <a:pt x="4530" y="5031"/>
                    </a:cubicBezTo>
                    <a:cubicBezTo>
                      <a:pt x="4531" y="5031"/>
                      <a:pt x="4531" y="5030"/>
                      <a:pt x="4531" y="5030"/>
                    </a:cubicBezTo>
                    <a:lnTo>
                      <a:pt x="4531" y="5030"/>
                    </a:lnTo>
                    <a:cubicBezTo>
                      <a:pt x="4530" y="5030"/>
                      <a:pt x="4520" y="5055"/>
                      <a:pt x="4519" y="5058"/>
                    </a:cubicBezTo>
                    <a:lnTo>
                      <a:pt x="4519" y="5058"/>
                    </a:lnTo>
                    <a:cubicBezTo>
                      <a:pt x="4520" y="5057"/>
                      <a:pt x="4520" y="5056"/>
                      <a:pt x="4521" y="5056"/>
                    </a:cubicBezTo>
                    <a:lnTo>
                      <a:pt x="4521" y="5056"/>
                    </a:lnTo>
                    <a:cubicBezTo>
                      <a:pt x="4520" y="5058"/>
                      <a:pt x="4519" y="5059"/>
                      <a:pt x="4519" y="5059"/>
                    </a:cubicBezTo>
                    <a:cubicBezTo>
                      <a:pt x="4519" y="5059"/>
                      <a:pt x="4519" y="5058"/>
                      <a:pt x="4519" y="5058"/>
                    </a:cubicBezTo>
                    <a:lnTo>
                      <a:pt x="4519" y="5058"/>
                    </a:lnTo>
                    <a:cubicBezTo>
                      <a:pt x="4519" y="5060"/>
                      <a:pt x="4518" y="5061"/>
                      <a:pt x="4517" y="5062"/>
                    </a:cubicBezTo>
                    <a:cubicBezTo>
                      <a:pt x="4494" y="5115"/>
                      <a:pt x="4471" y="5167"/>
                      <a:pt x="4445" y="5220"/>
                    </a:cubicBezTo>
                    <a:cubicBezTo>
                      <a:pt x="4340" y="5441"/>
                      <a:pt x="4216" y="5651"/>
                      <a:pt x="4071" y="5847"/>
                    </a:cubicBezTo>
                    <a:cubicBezTo>
                      <a:pt x="4063" y="5858"/>
                      <a:pt x="4053" y="5872"/>
                      <a:pt x="4045" y="5883"/>
                    </a:cubicBezTo>
                    <a:cubicBezTo>
                      <a:pt x="4042" y="5886"/>
                      <a:pt x="4041" y="5888"/>
                      <a:pt x="4041" y="5888"/>
                    </a:cubicBezTo>
                    <a:cubicBezTo>
                      <a:pt x="4041" y="5888"/>
                      <a:pt x="4042" y="5887"/>
                      <a:pt x="4042" y="5886"/>
                    </a:cubicBezTo>
                    <a:lnTo>
                      <a:pt x="4042" y="5886"/>
                    </a:lnTo>
                    <a:cubicBezTo>
                      <a:pt x="4040" y="5889"/>
                      <a:pt x="4037" y="5892"/>
                      <a:pt x="4035" y="5895"/>
                    </a:cubicBezTo>
                    <a:cubicBezTo>
                      <a:pt x="4015" y="5919"/>
                      <a:pt x="3997" y="5942"/>
                      <a:pt x="3978" y="5965"/>
                    </a:cubicBezTo>
                    <a:cubicBezTo>
                      <a:pt x="3938" y="6011"/>
                      <a:pt x="3897" y="6056"/>
                      <a:pt x="3854" y="6100"/>
                    </a:cubicBezTo>
                    <a:cubicBezTo>
                      <a:pt x="3811" y="6143"/>
                      <a:pt x="3769" y="6184"/>
                      <a:pt x="3723" y="6222"/>
                    </a:cubicBezTo>
                    <a:cubicBezTo>
                      <a:pt x="3704" y="6239"/>
                      <a:pt x="3685" y="6254"/>
                      <a:pt x="3667" y="6270"/>
                    </a:cubicBezTo>
                    <a:lnTo>
                      <a:pt x="3667" y="6270"/>
                    </a:lnTo>
                    <a:cubicBezTo>
                      <a:pt x="3667" y="6269"/>
                      <a:pt x="3668" y="6269"/>
                      <a:pt x="3668" y="6268"/>
                    </a:cubicBezTo>
                    <a:lnTo>
                      <a:pt x="3668" y="6268"/>
                    </a:lnTo>
                    <a:cubicBezTo>
                      <a:pt x="3666" y="6270"/>
                      <a:pt x="3661" y="6274"/>
                      <a:pt x="3657" y="6277"/>
                    </a:cubicBezTo>
                    <a:lnTo>
                      <a:pt x="3657" y="6277"/>
                    </a:lnTo>
                    <a:cubicBezTo>
                      <a:pt x="3658" y="6276"/>
                      <a:pt x="3660" y="6276"/>
                      <a:pt x="3661" y="6275"/>
                    </a:cubicBezTo>
                    <a:lnTo>
                      <a:pt x="3661" y="6275"/>
                    </a:lnTo>
                    <a:cubicBezTo>
                      <a:pt x="3659" y="6276"/>
                      <a:pt x="3658" y="6277"/>
                      <a:pt x="3657" y="6278"/>
                    </a:cubicBezTo>
                    <a:cubicBezTo>
                      <a:pt x="3652" y="6282"/>
                      <a:pt x="3650" y="6283"/>
                      <a:pt x="3650" y="6283"/>
                    </a:cubicBezTo>
                    <a:cubicBezTo>
                      <a:pt x="3650" y="6283"/>
                      <a:pt x="3653" y="6280"/>
                      <a:pt x="3657" y="6277"/>
                    </a:cubicBezTo>
                    <a:lnTo>
                      <a:pt x="3657" y="6277"/>
                    </a:lnTo>
                    <a:cubicBezTo>
                      <a:pt x="3655" y="6279"/>
                      <a:pt x="3653" y="6280"/>
                      <a:pt x="3650" y="6281"/>
                    </a:cubicBezTo>
                    <a:cubicBezTo>
                      <a:pt x="3639" y="6291"/>
                      <a:pt x="3627" y="6299"/>
                      <a:pt x="3616" y="6308"/>
                    </a:cubicBezTo>
                    <a:cubicBezTo>
                      <a:pt x="3568" y="6341"/>
                      <a:pt x="3519" y="6372"/>
                      <a:pt x="3469" y="6400"/>
                    </a:cubicBezTo>
                    <a:cubicBezTo>
                      <a:pt x="3445" y="6413"/>
                      <a:pt x="3420" y="6426"/>
                      <a:pt x="3394" y="6438"/>
                    </a:cubicBezTo>
                    <a:cubicBezTo>
                      <a:pt x="3385" y="6442"/>
                      <a:pt x="3376" y="6447"/>
                      <a:pt x="3366" y="6451"/>
                    </a:cubicBezTo>
                    <a:lnTo>
                      <a:pt x="3366" y="6451"/>
                    </a:lnTo>
                    <a:cubicBezTo>
                      <a:pt x="3368" y="6451"/>
                      <a:pt x="3369" y="6450"/>
                      <a:pt x="3370" y="6449"/>
                    </a:cubicBezTo>
                    <a:lnTo>
                      <a:pt x="3370" y="6449"/>
                    </a:lnTo>
                    <a:cubicBezTo>
                      <a:pt x="3367" y="6451"/>
                      <a:pt x="3363" y="6453"/>
                      <a:pt x="3359" y="6455"/>
                    </a:cubicBezTo>
                    <a:lnTo>
                      <a:pt x="3359" y="6455"/>
                    </a:lnTo>
                    <a:cubicBezTo>
                      <a:pt x="3358" y="6455"/>
                      <a:pt x="3357" y="6455"/>
                      <a:pt x="3356" y="6456"/>
                    </a:cubicBezTo>
                    <a:cubicBezTo>
                      <a:pt x="3352" y="6458"/>
                      <a:pt x="3349" y="6459"/>
                      <a:pt x="3348" y="6460"/>
                    </a:cubicBezTo>
                    <a:lnTo>
                      <a:pt x="3348" y="6460"/>
                    </a:lnTo>
                    <a:cubicBezTo>
                      <a:pt x="3296" y="6479"/>
                      <a:pt x="3243" y="6495"/>
                      <a:pt x="3191" y="6508"/>
                    </a:cubicBezTo>
                    <a:cubicBezTo>
                      <a:pt x="3164" y="6515"/>
                      <a:pt x="3137" y="6521"/>
                      <a:pt x="3108" y="6526"/>
                    </a:cubicBezTo>
                    <a:lnTo>
                      <a:pt x="3108" y="6526"/>
                    </a:lnTo>
                    <a:cubicBezTo>
                      <a:pt x="3107" y="6526"/>
                      <a:pt x="3106" y="6526"/>
                      <a:pt x="3104" y="6526"/>
                    </a:cubicBezTo>
                    <a:cubicBezTo>
                      <a:pt x="3089" y="6528"/>
                      <a:pt x="3074" y="6530"/>
                      <a:pt x="3060" y="6531"/>
                    </a:cubicBezTo>
                    <a:cubicBezTo>
                      <a:pt x="3028" y="6534"/>
                      <a:pt x="2996" y="6535"/>
                      <a:pt x="2964" y="6535"/>
                    </a:cubicBezTo>
                    <a:cubicBezTo>
                      <a:pt x="2938" y="6535"/>
                      <a:pt x="2912" y="6535"/>
                      <a:pt x="2885" y="6533"/>
                    </a:cubicBezTo>
                    <a:cubicBezTo>
                      <a:pt x="2872" y="6531"/>
                      <a:pt x="2857" y="6530"/>
                      <a:pt x="2844" y="6528"/>
                    </a:cubicBezTo>
                    <a:cubicBezTo>
                      <a:pt x="2840" y="6528"/>
                      <a:pt x="2837" y="6528"/>
                      <a:pt x="2834" y="6528"/>
                    </a:cubicBezTo>
                    <a:lnTo>
                      <a:pt x="2834" y="6528"/>
                    </a:lnTo>
                    <a:cubicBezTo>
                      <a:pt x="2834" y="6528"/>
                      <a:pt x="2834" y="6528"/>
                      <a:pt x="2834" y="6528"/>
                    </a:cubicBezTo>
                    <a:lnTo>
                      <a:pt x="2834" y="6528"/>
                    </a:lnTo>
                    <a:cubicBezTo>
                      <a:pt x="2834" y="6528"/>
                      <a:pt x="2834" y="6528"/>
                      <a:pt x="2834" y="6528"/>
                    </a:cubicBezTo>
                    <a:cubicBezTo>
                      <a:pt x="2834" y="6528"/>
                      <a:pt x="2834" y="6528"/>
                      <a:pt x="2833" y="6528"/>
                    </a:cubicBezTo>
                    <a:lnTo>
                      <a:pt x="2833" y="6528"/>
                    </a:lnTo>
                    <a:cubicBezTo>
                      <a:pt x="2833" y="6528"/>
                      <a:pt x="2833" y="6528"/>
                      <a:pt x="2834" y="6528"/>
                    </a:cubicBezTo>
                    <a:lnTo>
                      <a:pt x="2834" y="6528"/>
                    </a:lnTo>
                    <a:cubicBezTo>
                      <a:pt x="2832" y="6528"/>
                      <a:pt x="2830" y="6527"/>
                      <a:pt x="2829" y="6527"/>
                    </a:cubicBezTo>
                    <a:lnTo>
                      <a:pt x="2829" y="6527"/>
                    </a:lnTo>
                    <a:cubicBezTo>
                      <a:pt x="2830" y="6527"/>
                      <a:pt x="2832" y="6528"/>
                      <a:pt x="2833" y="6528"/>
                    </a:cubicBezTo>
                    <a:lnTo>
                      <a:pt x="2833" y="6528"/>
                    </a:lnTo>
                    <a:cubicBezTo>
                      <a:pt x="2829" y="6528"/>
                      <a:pt x="2825" y="6527"/>
                      <a:pt x="2821" y="6526"/>
                    </a:cubicBezTo>
                    <a:cubicBezTo>
                      <a:pt x="2820" y="6526"/>
                      <a:pt x="2820" y="6526"/>
                      <a:pt x="2821" y="6526"/>
                    </a:cubicBezTo>
                    <a:cubicBezTo>
                      <a:pt x="2822" y="6526"/>
                      <a:pt x="2825" y="6527"/>
                      <a:pt x="2829" y="6527"/>
                    </a:cubicBezTo>
                    <a:lnTo>
                      <a:pt x="2829" y="6527"/>
                    </a:lnTo>
                    <a:cubicBezTo>
                      <a:pt x="2799" y="6522"/>
                      <a:pt x="2770" y="6516"/>
                      <a:pt x="2740" y="6510"/>
                    </a:cubicBezTo>
                    <a:cubicBezTo>
                      <a:pt x="2678" y="6494"/>
                      <a:pt x="2615" y="6474"/>
                      <a:pt x="2553" y="6451"/>
                    </a:cubicBezTo>
                    <a:cubicBezTo>
                      <a:pt x="2551" y="6450"/>
                      <a:pt x="2550" y="6449"/>
                      <a:pt x="2548" y="6449"/>
                    </a:cubicBezTo>
                    <a:lnTo>
                      <a:pt x="2548" y="6449"/>
                    </a:lnTo>
                    <a:cubicBezTo>
                      <a:pt x="2549" y="6449"/>
                      <a:pt x="2549" y="6449"/>
                      <a:pt x="2549" y="6449"/>
                    </a:cubicBezTo>
                    <a:cubicBezTo>
                      <a:pt x="2550" y="6449"/>
                      <a:pt x="2547" y="6448"/>
                      <a:pt x="2540" y="6444"/>
                    </a:cubicBezTo>
                    <a:cubicBezTo>
                      <a:pt x="2523" y="6438"/>
                      <a:pt x="2507" y="6429"/>
                      <a:pt x="2490" y="6423"/>
                    </a:cubicBezTo>
                    <a:cubicBezTo>
                      <a:pt x="2459" y="6406"/>
                      <a:pt x="2426" y="6390"/>
                      <a:pt x="2395" y="6373"/>
                    </a:cubicBezTo>
                    <a:cubicBezTo>
                      <a:pt x="2326" y="6334"/>
                      <a:pt x="2260" y="6291"/>
                      <a:pt x="2196" y="6245"/>
                    </a:cubicBezTo>
                    <a:cubicBezTo>
                      <a:pt x="2179" y="6234"/>
                      <a:pt x="2163" y="6222"/>
                      <a:pt x="2146" y="6209"/>
                    </a:cubicBezTo>
                    <a:cubicBezTo>
                      <a:pt x="2138" y="6202"/>
                      <a:pt x="2128" y="6196"/>
                      <a:pt x="2120" y="6189"/>
                    </a:cubicBezTo>
                    <a:cubicBezTo>
                      <a:pt x="2084" y="6160"/>
                      <a:pt x="2049" y="6130"/>
                      <a:pt x="2015" y="6099"/>
                    </a:cubicBezTo>
                    <a:cubicBezTo>
                      <a:pt x="1995" y="6082"/>
                      <a:pt x="1979" y="6063"/>
                      <a:pt x="1961" y="6047"/>
                    </a:cubicBezTo>
                    <a:lnTo>
                      <a:pt x="1961" y="6047"/>
                    </a:lnTo>
                    <a:cubicBezTo>
                      <a:pt x="1957" y="6040"/>
                      <a:pt x="1954" y="6034"/>
                      <a:pt x="1950" y="6028"/>
                    </a:cubicBezTo>
                    <a:lnTo>
                      <a:pt x="1950" y="6028"/>
                    </a:lnTo>
                    <a:cubicBezTo>
                      <a:pt x="1947" y="6018"/>
                      <a:pt x="1944" y="6008"/>
                      <a:pt x="1941" y="5998"/>
                    </a:cubicBezTo>
                    <a:cubicBezTo>
                      <a:pt x="1939" y="5987"/>
                      <a:pt x="1937" y="5979"/>
                      <a:pt x="1936" y="5969"/>
                    </a:cubicBezTo>
                    <a:cubicBezTo>
                      <a:pt x="1936" y="5968"/>
                      <a:pt x="1935" y="5967"/>
                      <a:pt x="1935" y="5967"/>
                    </a:cubicBezTo>
                    <a:lnTo>
                      <a:pt x="1935" y="5967"/>
                    </a:lnTo>
                    <a:cubicBezTo>
                      <a:pt x="1934" y="5946"/>
                      <a:pt x="1934" y="5925"/>
                      <a:pt x="1936" y="5905"/>
                    </a:cubicBezTo>
                    <a:cubicBezTo>
                      <a:pt x="1937" y="5898"/>
                      <a:pt x="1938" y="5890"/>
                      <a:pt x="1939" y="5882"/>
                    </a:cubicBezTo>
                    <a:lnTo>
                      <a:pt x="1939" y="5882"/>
                    </a:lnTo>
                    <a:cubicBezTo>
                      <a:pt x="1939" y="5879"/>
                      <a:pt x="1940" y="5875"/>
                      <a:pt x="1941" y="5872"/>
                    </a:cubicBezTo>
                    <a:cubicBezTo>
                      <a:pt x="1951" y="5819"/>
                      <a:pt x="1965" y="5766"/>
                      <a:pt x="1983" y="5717"/>
                    </a:cubicBezTo>
                    <a:cubicBezTo>
                      <a:pt x="1988" y="5704"/>
                      <a:pt x="1993" y="5691"/>
                      <a:pt x="1998" y="5677"/>
                    </a:cubicBezTo>
                    <a:cubicBezTo>
                      <a:pt x="2000" y="5673"/>
                      <a:pt x="2006" y="5659"/>
                      <a:pt x="2006" y="5659"/>
                    </a:cubicBezTo>
                    <a:lnTo>
                      <a:pt x="2006" y="5659"/>
                    </a:lnTo>
                    <a:cubicBezTo>
                      <a:pt x="2006" y="5659"/>
                      <a:pt x="2006" y="5659"/>
                      <a:pt x="2006" y="5659"/>
                    </a:cubicBezTo>
                    <a:lnTo>
                      <a:pt x="2006" y="5659"/>
                    </a:lnTo>
                    <a:cubicBezTo>
                      <a:pt x="2018" y="5633"/>
                      <a:pt x="2030" y="5608"/>
                      <a:pt x="2043" y="5584"/>
                    </a:cubicBezTo>
                    <a:cubicBezTo>
                      <a:pt x="2072" y="5526"/>
                      <a:pt x="2105" y="5470"/>
                      <a:pt x="2140" y="5416"/>
                    </a:cubicBezTo>
                    <a:cubicBezTo>
                      <a:pt x="2176" y="5357"/>
                      <a:pt x="2215" y="5299"/>
                      <a:pt x="2258" y="5245"/>
                    </a:cubicBezTo>
                    <a:cubicBezTo>
                      <a:pt x="2260" y="5242"/>
                      <a:pt x="2262" y="5239"/>
                      <a:pt x="2264" y="5236"/>
                    </a:cubicBezTo>
                    <a:lnTo>
                      <a:pt x="2264" y="5236"/>
                    </a:lnTo>
                    <a:cubicBezTo>
                      <a:pt x="2265" y="5235"/>
                      <a:pt x="2266" y="5234"/>
                      <a:pt x="2268" y="5232"/>
                    </a:cubicBezTo>
                    <a:cubicBezTo>
                      <a:pt x="2278" y="5217"/>
                      <a:pt x="2289" y="5202"/>
                      <a:pt x="2301" y="5189"/>
                    </a:cubicBezTo>
                    <a:cubicBezTo>
                      <a:pt x="2324" y="5161"/>
                      <a:pt x="2349" y="5133"/>
                      <a:pt x="2372" y="5105"/>
                    </a:cubicBezTo>
                    <a:cubicBezTo>
                      <a:pt x="2464" y="4998"/>
                      <a:pt x="2564" y="4899"/>
                      <a:pt x="2671" y="4807"/>
                    </a:cubicBezTo>
                    <a:cubicBezTo>
                      <a:pt x="2695" y="4788"/>
                      <a:pt x="2720" y="4768"/>
                      <a:pt x="2745" y="4747"/>
                    </a:cubicBezTo>
                    <a:lnTo>
                      <a:pt x="2745" y="4747"/>
                    </a:lnTo>
                    <a:cubicBezTo>
                      <a:pt x="2750" y="4743"/>
                      <a:pt x="2756" y="4739"/>
                      <a:pt x="2762" y="4735"/>
                    </a:cubicBezTo>
                    <a:cubicBezTo>
                      <a:pt x="2774" y="4725"/>
                      <a:pt x="2788" y="4716"/>
                      <a:pt x="2801" y="4707"/>
                    </a:cubicBezTo>
                    <a:lnTo>
                      <a:pt x="2801" y="4707"/>
                    </a:lnTo>
                    <a:cubicBezTo>
                      <a:pt x="2962" y="4685"/>
                      <a:pt x="3120" y="4642"/>
                      <a:pt x="3268" y="4572"/>
                    </a:cubicBezTo>
                    <a:cubicBezTo>
                      <a:pt x="3313" y="4552"/>
                      <a:pt x="3356" y="4527"/>
                      <a:pt x="3397" y="4501"/>
                    </a:cubicBezTo>
                    <a:cubicBezTo>
                      <a:pt x="3451" y="4465"/>
                      <a:pt x="3482" y="4406"/>
                      <a:pt x="3474" y="4340"/>
                    </a:cubicBezTo>
                    <a:cubicBezTo>
                      <a:pt x="3466" y="4279"/>
                      <a:pt x="3420" y="4218"/>
                      <a:pt x="3357" y="4205"/>
                    </a:cubicBezTo>
                    <a:cubicBezTo>
                      <a:pt x="3316" y="4196"/>
                      <a:pt x="3276" y="4193"/>
                      <a:pt x="3235" y="4193"/>
                    </a:cubicBezTo>
                    <a:cubicBezTo>
                      <a:pt x="3037" y="4193"/>
                      <a:pt x="2844" y="4286"/>
                      <a:pt x="2679" y="4395"/>
                    </a:cubicBezTo>
                    <a:lnTo>
                      <a:pt x="2679" y="4395"/>
                    </a:lnTo>
                    <a:cubicBezTo>
                      <a:pt x="2624" y="4399"/>
                      <a:pt x="2569" y="4401"/>
                      <a:pt x="2513" y="4401"/>
                    </a:cubicBezTo>
                    <a:cubicBezTo>
                      <a:pt x="2481" y="4401"/>
                      <a:pt x="2448" y="4401"/>
                      <a:pt x="2415" y="4399"/>
                    </a:cubicBezTo>
                    <a:cubicBezTo>
                      <a:pt x="2359" y="4397"/>
                      <a:pt x="2301" y="4392"/>
                      <a:pt x="2245" y="4388"/>
                    </a:cubicBezTo>
                    <a:cubicBezTo>
                      <a:pt x="2230" y="4386"/>
                      <a:pt x="2214" y="4384"/>
                      <a:pt x="2199" y="4381"/>
                    </a:cubicBezTo>
                    <a:cubicBezTo>
                      <a:pt x="2196" y="4381"/>
                      <a:pt x="2194" y="4381"/>
                      <a:pt x="2192" y="4381"/>
                    </a:cubicBezTo>
                    <a:lnTo>
                      <a:pt x="2192" y="4381"/>
                    </a:lnTo>
                    <a:cubicBezTo>
                      <a:pt x="2161" y="4376"/>
                      <a:pt x="2131" y="4373"/>
                      <a:pt x="2100" y="4368"/>
                    </a:cubicBezTo>
                    <a:cubicBezTo>
                      <a:pt x="1862" y="4327"/>
                      <a:pt x="1626" y="4259"/>
                      <a:pt x="1399" y="4172"/>
                    </a:cubicBezTo>
                    <a:cubicBezTo>
                      <a:pt x="1373" y="4162"/>
                      <a:pt x="1345" y="4151"/>
                      <a:pt x="1319" y="4141"/>
                    </a:cubicBezTo>
                    <a:cubicBezTo>
                      <a:pt x="1316" y="4140"/>
                      <a:pt x="1301" y="4133"/>
                      <a:pt x="1301" y="4133"/>
                    </a:cubicBezTo>
                    <a:lnTo>
                      <a:pt x="1301" y="4133"/>
                    </a:lnTo>
                    <a:cubicBezTo>
                      <a:pt x="1301" y="4133"/>
                      <a:pt x="1304" y="4134"/>
                      <a:pt x="1312" y="4137"/>
                    </a:cubicBezTo>
                    <a:cubicBezTo>
                      <a:pt x="1320" y="4141"/>
                      <a:pt x="1323" y="4142"/>
                      <a:pt x="1323" y="4142"/>
                    </a:cubicBezTo>
                    <a:cubicBezTo>
                      <a:pt x="1323" y="4142"/>
                      <a:pt x="1308" y="4135"/>
                      <a:pt x="1306" y="4134"/>
                    </a:cubicBezTo>
                    <a:cubicBezTo>
                      <a:pt x="1291" y="4128"/>
                      <a:pt x="1276" y="4123"/>
                      <a:pt x="1261" y="4116"/>
                    </a:cubicBezTo>
                    <a:cubicBezTo>
                      <a:pt x="1205" y="4091"/>
                      <a:pt x="1151" y="4063"/>
                      <a:pt x="1095" y="4035"/>
                    </a:cubicBezTo>
                    <a:cubicBezTo>
                      <a:pt x="991" y="3983"/>
                      <a:pt x="889" y="3925"/>
                      <a:pt x="791" y="3861"/>
                    </a:cubicBezTo>
                    <a:cubicBezTo>
                      <a:pt x="740" y="3826"/>
                      <a:pt x="689" y="3792"/>
                      <a:pt x="641" y="3756"/>
                    </a:cubicBezTo>
                    <a:cubicBezTo>
                      <a:pt x="638" y="3754"/>
                      <a:pt x="626" y="3745"/>
                      <a:pt x="626" y="3745"/>
                    </a:cubicBezTo>
                    <a:lnTo>
                      <a:pt x="626" y="3745"/>
                    </a:lnTo>
                    <a:cubicBezTo>
                      <a:pt x="627" y="3745"/>
                      <a:pt x="628" y="3746"/>
                      <a:pt x="633" y="3749"/>
                    </a:cubicBezTo>
                    <a:lnTo>
                      <a:pt x="633" y="3749"/>
                    </a:lnTo>
                    <a:cubicBezTo>
                      <a:pt x="632" y="3748"/>
                      <a:pt x="630" y="3747"/>
                      <a:pt x="629" y="3746"/>
                    </a:cubicBezTo>
                    <a:cubicBezTo>
                      <a:pt x="618" y="3738"/>
                      <a:pt x="606" y="3728"/>
                      <a:pt x="593" y="3718"/>
                    </a:cubicBezTo>
                    <a:cubicBezTo>
                      <a:pt x="572" y="3700"/>
                      <a:pt x="550" y="3680"/>
                      <a:pt x="527" y="3662"/>
                    </a:cubicBezTo>
                    <a:cubicBezTo>
                      <a:pt x="486" y="3624"/>
                      <a:pt x="445" y="3585"/>
                      <a:pt x="406" y="3542"/>
                    </a:cubicBezTo>
                    <a:cubicBezTo>
                      <a:pt x="390" y="3525"/>
                      <a:pt x="373" y="3507"/>
                      <a:pt x="358" y="3489"/>
                    </a:cubicBezTo>
                    <a:lnTo>
                      <a:pt x="358" y="3489"/>
                    </a:lnTo>
                    <a:cubicBezTo>
                      <a:pt x="388" y="3370"/>
                      <a:pt x="424" y="3253"/>
                      <a:pt x="471" y="3139"/>
                    </a:cubicBezTo>
                    <a:lnTo>
                      <a:pt x="471" y="3139"/>
                    </a:lnTo>
                    <a:cubicBezTo>
                      <a:pt x="471" y="3138"/>
                      <a:pt x="471" y="3137"/>
                      <a:pt x="472" y="3137"/>
                    </a:cubicBezTo>
                    <a:lnTo>
                      <a:pt x="472" y="3137"/>
                    </a:lnTo>
                    <a:cubicBezTo>
                      <a:pt x="472" y="3137"/>
                      <a:pt x="471" y="3138"/>
                      <a:pt x="471" y="3138"/>
                    </a:cubicBezTo>
                    <a:lnTo>
                      <a:pt x="471" y="3138"/>
                    </a:lnTo>
                    <a:cubicBezTo>
                      <a:pt x="471" y="3138"/>
                      <a:pt x="471" y="3138"/>
                      <a:pt x="471" y="3137"/>
                    </a:cubicBezTo>
                    <a:cubicBezTo>
                      <a:pt x="472" y="3136"/>
                      <a:pt x="473" y="3134"/>
                      <a:pt x="474" y="3132"/>
                    </a:cubicBezTo>
                    <a:lnTo>
                      <a:pt x="474" y="3132"/>
                    </a:lnTo>
                    <a:cubicBezTo>
                      <a:pt x="473" y="3133"/>
                      <a:pt x="473" y="3135"/>
                      <a:pt x="472" y="3137"/>
                    </a:cubicBezTo>
                    <a:lnTo>
                      <a:pt x="472" y="3137"/>
                    </a:lnTo>
                    <a:cubicBezTo>
                      <a:pt x="480" y="3123"/>
                      <a:pt x="482" y="3118"/>
                      <a:pt x="482" y="3118"/>
                    </a:cubicBezTo>
                    <a:lnTo>
                      <a:pt x="482" y="3118"/>
                    </a:lnTo>
                    <a:cubicBezTo>
                      <a:pt x="481" y="3118"/>
                      <a:pt x="477" y="3125"/>
                      <a:pt x="474" y="3132"/>
                    </a:cubicBezTo>
                    <a:lnTo>
                      <a:pt x="474" y="3132"/>
                    </a:lnTo>
                    <a:cubicBezTo>
                      <a:pt x="475" y="3129"/>
                      <a:pt x="476" y="3125"/>
                      <a:pt x="478" y="3122"/>
                    </a:cubicBezTo>
                    <a:cubicBezTo>
                      <a:pt x="485" y="3109"/>
                      <a:pt x="491" y="3094"/>
                      <a:pt x="498" y="3081"/>
                    </a:cubicBezTo>
                    <a:cubicBezTo>
                      <a:pt x="509" y="3055"/>
                      <a:pt x="522" y="3029"/>
                      <a:pt x="537" y="3002"/>
                    </a:cubicBezTo>
                    <a:cubicBezTo>
                      <a:pt x="562" y="2954"/>
                      <a:pt x="592" y="2908"/>
                      <a:pt x="623" y="2864"/>
                    </a:cubicBezTo>
                    <a:cubicBezTo>
                      <a:pt x="623" y="2864"/>
                      <a:pt x="623" y="2864"/>
                      <a:pt x="623" y="2864"/>
                    </a:cubicBezTo>
                    <a:lnTo>
                      <a:pt x="623" y="2864"/>
                    </a:lnTo>
                    <a:cubicBezTo>
                      <a:pt x="630" y="2856"/>
                      <a:pt x="637" y="2845"/>
                      <a:pt x="644" y="2838"/>
                    </a:cubicBezTo>
                    <a:cubicBezTo>
                      <a:pt x="659" y="2820"/>
                      <a:pt x="675" y="2801"/>
                      <a:pt x="692" y="2785"/>
                    </a:cubicBezTo>
                    <a:cubicBezTo>
                      <a:pt x="707" y="2770"/>
                      <a:pt x="721" y="2755"/>
                      <a:pt x="738" y="2742"/>
                    </a:cubicBezTo>
                    <a:cubicBezTo>
                      <a:pt x="740" y="2740"/>
                      <a:pt x="742" y="2738"/>
                      <a:pt x="745" y="2736"/>
                    </a:cubicBezTo>
                    <a:lnTo>
                      <a:pt x="745" y="2736"/>
                    </a:lnTo>
                    <a:cubicBezTo>
                      <a:pt x="744" y="2737"/>
                      <a:pt x="743" y="2737"/>
                      <a:pt x="743" y="2737"/>
                    </a:cubicBezTo>
                    <a:cubicBezTo>
                      <a:pt x="743" y="2737"/>
                      <a:pt x="743" y="2737"/>
                      <a:pt x="743" y="2737"/>
                    </a:cubicBezTo>
                    <a:cubicBezTo>
                      <a:pt x="745" y="2735"/>
                      <a:pt x="747" y="2734"/>
                      <a:pt x="749" y="2732"/>
                    </a:cubicBezTo>
                    <a:lnTo>
                      <a:pt x="749" y="2732"/>
                    </a:lnTo>
                    <a:cubicBezTo>
                      <a:pt x="748" y="2733"/>
                      <a:pt x="746" y="2735"/>
                      <a:pt x="745" y="2736"/>
                    </a:cubicBezTo>
                    <a:lnTo>
                      <a:pt x="745" y="2736"/>
                    </a:lnTo>
                    <a:cubicBezTo>
                      <a:pt x="746" y="2735"/>
                      <a:pt x="749" y="2733"/>
                      <a:pt x="751" y="2731"/>
                    </a:cubicBezTo>
                    <a:lnTo>
                      <a:pt x="751" y="2731"/>
                    </a:lnTo>
                    <a:cubicBezTo>
                      <a:pt x="750" y="2731"/>
                      <a:pt x="750" y="2732"/>
                      <a:pt x="749" y="2732"/>
                    </a:cubicBezTo>
                    <a:lnTo>
                      <a:pt x="749" y="2732"/>
                    </a:lnTo>
                    <a:cubicBezTo>
                      <a:pt x="753" y="2729"/>
                      <a:pt x="757" y="2726"/>
                      <a:pt x="761" y="2722"/>
                    </a:cubicBezTo>
                    <a:cubicBezTo>
                      <a:pt x="764" y="2720"/>
                      <a:pt x="766" y="2718"/>
                      <a:pt x="766" y="2718"/>
                    </a:cubicBezTo>
                    <a:lnTo>
                      <a:pt x="766" y="2718"/>
                    </a:lnTo>
                    <a:cubicBezTo>
                      <a:pt x="766" y="2718"/>
                      <a:pt x="758" y="2725"/>
                      <a:pt x="751" y="2731"/>
                    </a:cubicBezTo>
                    <a:lnTo>
                      <a:pt x="751" y="2731"/>
                    </a:lnTo>
                    <a:cubicBezTo>
                      <a:pt x="754" y="2729"/>
                      <a:pt x="757" y="2727"/>
                      <a:pt x="759" y="2724"/>
                    </a:cubicBezTo>
                    <a:cubicBezTo>
                      <a:pt x="792" y="2703"/>
                      <a:pt x="825" y="2683"/>
                      <a:pt x="859" y="2667"/>
                    </a:cubicBezTo>
                    <a:lnTo>
                      <a:pt x="859" y="2667"/>
                    </a:lnTo>
                    <a:cubicBezTo>
                      <a:pt x="855" y="2669"/>
                      <a:pt x="853" y="2670"/>
                      <a:pt x="853" y="2670"/>
                    </a:cubicBezTo>
                    <a:cubicBezTo>
                      <a:pt x="853" y="2670"/>
                      <a:pt x="856" y="2668"/>
                      <a:pt x="860" y="2667"/>
                    </a:cubicBezTo>
                    <a:lnTo>
                      <a:pt x="860" y="2667"/>
                    </a:lnTo>
                    <a:cubicBezTo>
                      <a:pt x="860" y="2667"/>
                      <a:pt x="860" y="2667"/>
                      <a:pt x="860" y="2667"/>
                    </a:cubicBezTo>
                    <a:cubicBezTo>
                      <a:pt x="860" y="2667"/>
                      <a:pt x="860" y="2667"/>
                      <a:pt x="859" y="2667"/>
                    </a:cubicBezTo>
                    <a:lnTo>
                      <a:pt x="859" y="2667"/>
                    </a:lnTo>
                    <a:cubicBezTo>
                      <a:pt x="860" y="2667"/>
                      <a:pt x="860" y="2666"/>
                      <a:pt x="860" y="2666"/>
                    </a:cubicBezTo>
                    <a:lnTo>
                      <a:pt x="860" y="2666"/>
                    </a:lnTo>
                    <a:cubicBezTo>
                      <a:pt x="860" y="2666"/>
                      <a:pt x="860" y="2666"/>
                      <a:pt x="860" y="2667"/>
                    </a:cubicBezTo>
                    <a:lnTo>
                      <a:pt x="860" y="2667"/>
                    </a:lnTo>
                    <a:cubicBezTo>
                      <a:pt x="868" y="2662"/>
                      <a:pt x="876" y="2658"/>
                      <a:pt x="884" y="2655"/>
                    </a:cubicBezTo>
                    <a:lnTo>
                      <a:pt x="884" y="2655"/>
                    </a:lnTo>
                    <a:cubicBezTo>
                      <a:pt x="873" y="2660"/>
                      <a:pt x="865" y="2664"/>
                      <a:pt x="860" y="2666"/>
                    </a:cubicBezTo>
                    <a:lnTo>
                      <a:pt x="860" y="2666"/>
                    </a:lnTo>
                    <a:cubicBezTo>
                      <a:pt x="865" y="2664"/>
                      <a:pt x="871" y="2662"/>
                      <a:pt x="876" y="2660"/>
                    </a:cubicBezTo>
                    <a:cubicBezTo>
                      <a:pt x="894" y="2652"/>
                      <a:pt x="912" y="2647"/>
                      <a:pt x="932" y="2642"/>
                    </a:cubicBezTo>
                    <a:cubicBezTo>
                      <a:pt x="949" y="2637"/>
                      <a:pt x="965" y="2632"/>
                      <a:pt x="981" y="2629"/>
                    </a:cubicBezTo>
                    <a:cubicBezTo>
                      <a:pt x="987" y="2628"/>
                      <a:pt x="993" y="2627"/>
                      <a:pt x="998" y="2626"/>
                    </a:cubicBezTo>
                    <a:lnTo>
                      <a:pt x="998" y="2626"/>
                    </a:lnTo>
                    <a:cubicBezTo>
                      <a:pt x="999" y="2626"/>
                      <a:pt x="1000" y="2626"/>
                      <a:pt x="1001" y="2625"/>
                    </a:cubicBezTo>
                    <a:cubicBezTo>
                      <a:pt x="1039" y="2622"/>
                      <a:pt x="1075" y="2619"/>
                      <a:pt x="1111" y="2619"/>
                    </a:cubicBezTo>
                    <a:cubicBezTo>
                      <a:pt x="1149" y="2619"/>
                      <a:pt x="1189" y="2620"/>
                      <a:pt x="1228" y="2625"/>
                    </a:cubicBezTo>
                    <a:cubicBezTo>
                      <a:pt x="1239" y="2626"/>
                      <a:pt x="1250" y="2627"/>
                      <a:pt x="1261" y="2629"/>
                    </a:cubicBezTo>
                    <a:lnTo>
                      <a:pt x="1261" y="2629"/>
                    </a:lnTo>
                    <a:cubicBezTo>
                      <a:pt x="1264" y="2629"/>
                      <a:pt x="1268" y="2630"/>
                      <a:pt x="1271" y="2630"/>
                    </a:cubicBezTo>
                    <a:lnTo>
                      <a:pt x="1306" y="2635"/>
                    </a:lnTo>
                    <a:cubicBezTo>
                      <a:pt x="1460" y="2662"/>
                      <a:pt x="1613" y="2706"/>
                      <a:pt x="1766" y="2744"/>
                    </a:cubicBezTo>
                    <a:cubicBezTo>
                      <a:pt x="1917" y="2782"/>
                      <a:pt x="2074" y="2817"/>
                      <a:pt x="2231" y="2817"/>
                    </a:cubicBezTo>
                    <a:cubicBezTo>
                      <a:pt x="2252" y="2817"/>
                      <a:pt x="2273" y="2816"/>
                      <a:pt x="2294" y="2815"/>
                    </a:cubicBezTo>
                    <a:cubicBezTo>
                      <a:pt x="2360" y="2810"/>
                      <a:pt x="2416" y="2777"/>
                      <a:pt x="2443" y="2714"/>
                    </a:cubicBezTo>
                    <a:cubicBezTo>
                      <a:pt x="2469" y="2652"/>
                      <a:pt x="2454" y="2586"/>
                      <a:pt x="2408" y="2537"/>
                    </a:cubicBezTo>
                    <a:cubicBezTo>
                      <a:pt x="2322" y="2444"/>
                      <a:pt x="2214" y="2369"/>
                      <a:pt x="2110" y="2295"/>
                    </a:cubicBezTo>
                    <a:cubicBezTo>
                      <a:pt x="2053" y="2254"/>
                      <a:pt x="1993" y="2211"/>
                      <a:pt x="1936" y="2170"/>
                    </a:cubicBezTo>
                    <a:cubicBezTo>
                      <a:pt x="1904" y="2147"/>
                      <a:pt x="1875" y="2124"/>
                      <a:pt x="1844" y="2101"/>
                    </a:cubicBezTo>
                    <a:cubicBezTo>
                      <a:pt x="1843" y="2100"/>
                      <a:pt x="1843" y="2100"/>
                      <a:pt x="1843" y="2100"/>
                    </a:cubicBezTo>
                    <a:lnTo>
                      <a:pt x="1843" y="2100"/>
                    </a:lnTo>
                    <a:cubicBezTo>
                      <a:pt x="1848" y="2104"/>
                      <a:pt x="1854" y="2108"/>
                      <a:pt x="1855" y="2108"/>
                    </a:cubicBezTo>
                    <a:cubicBezTo>
                      <a:pt x="1855" y="2108"/>
                      <a:pt x="1854" y="2108"/>
                      <a:pt x="1852" y="2105"/>
                    </a:cubicBezTo>
                    <a:lnTo>
                      <a:pt x="1839" y="2096"/>
                    </a:lnTo>
                    <a:lnTo>
                      <a:pt x="1839" y="2096"/>
                    </a:lnTo>
                    <a:cubicBezTo>
                      <a:pt x="1838" y="2096"/>
                      <a:pt x="1838" y="2095"/>
                      <a:pt x="1837" y="2095"/>
                    </a:cubicBezTo>
                    <a:lnTo>
                      <a:pt x="1837" y="2095"/>
                    </a:lnTo>
                    <a:lnTo>
                      <a:pt x="1829" y="2089"/>
                    </a:lnTo>
                    <a:cubicBezTo>
                      <a:pt x="1812" y="2076"/>
                      <a:pt x="1798" y="2064"/>
                      <a:pt x="1783" y="2051"/>
                    </a:cubicBezTo>
                    <a:cubicBezTo>
                      <a:pt x="1722" y="2002"/>
                      <a:pt x="1663" y="1951"/>
                      <a:pt x="1608" y="1897"/>
                    </a:cubicBezTo>
                    <a:cubicBezTo>
                      <a:pt x="1580" y="1869"/>
                      <a:pt x="1554" y="1841"/>
                      <a:pt x="1528" y="1811"/>
                    </a:cubicBezTo>
                    <a:cubicBezTo>
                      <a:pt x="1516" y="1798"/>
                      <a:pt x="1505" y="1785"/>
                      <a:pt x="1493" y="1770"/>
                    </a:cubicBezTo>
                    <a:cubicBezTo>
                      <a:pt x="1489" y="1766"/>
                      <a:pt x="1486" y="1761"/>
                      <a:pt x="1482" y="1757"/>
                    </a:cubicBezTo>
                    <a:lnTo>
                      <a:pt x="1482" y="1757"/>
                    </a:lnTo>
                    <a:cubicBezTo>
                      <a:pt x="1480" y="1754"/>
                      <a:pt x="1479" y="1751"/>
                      <a:pt x="1477" y="1748"/>
                    </a:cubicBezTo>
                    <a:cubicBezTo>
                      <a:pt x="1434" y="1692"/>
                      <a:pt x="1397" y="1630"/>
                      <a:pt x="1367" y="1566"/>
                    </a:cubicBezTo>
                    <a:lnTo>
                      <a:pt x="1367" y="1566"/>
                    </a:lnTo>
                    <a:cubicBezTo>
                      <a:pt x="1367" y="1565"/>
                      <a:pt x="1367" y="1565"/>
                      <a:pt x="1366" y="1564"/>
                    </a:cubicBezTo>
                    <a:cubicBezTo>
                      <a:pt x="1363" y="1556"/>
                      <a:pt x="1360" y="1548"/>
                      <a:pt x="1357" y="1538"/>
                    </a:cubicBezTo>
                    <a:cubicBezTo>
                      <a:pt x="1350" y="1521"/>
                      <a:pt x="1343" y="1503"/>
                      <a:pt x="1338" y="1485"/>
                    </a:cubicBezTo>
                    <a:cubicBezTo>
                      <a:pt x="1334" y="1467"/>
                      <a:pt x="1329" y="1449"/>
                      <a:pt x="1325" y="1431"/>
                    </a:cubicBezTo>
                    <a:cubicBezTo>
                      <a:pt x="1324" y="1423"/>
                      <a:pt x="1322" y="1414"/>
                      <a:pt x="1320" y="1406"/>
                    </a:cubicBezTo>
                    <a:cubicBezTo>
                      <a:pt x="1320" y="1401"/>
                      <a:pt x="1319" y="1396"/>
                      <a:pt x="1319" y="1391"/>
                    </a:cubicBezTo>
                    <a:cubicBezTo>
                      <a:pt x="1318" y="1385"/>
                      <a:pt x="1317" y="1383"/>
                      <a:pt x="1317" y="1383"/>
                    </a:cubicBezTo>
                    <a:lnTo>
                      <a:pt x="1317" y="1383"/>
                    </a:lnTo>
                    <a:cubicBezTo>
                      <a:pt x="1316" y="1383"/>
                      <a:pt x="1319" y="1407"/>
                      <a:pt x="1320" y="1411"/>
                    </a:cubicBezTo>
                    <a:cubicBezTo>
                      <a:pt x="1314" y="1391"/>
                      <a:pt x="1317" y="1365"/>
                      <a:pt x="1315" y="1345"/>
                    </a:cubicBezTo>
                    <a:cubicBezTo>
                      <a:pt x="1315" y="1322"/>
                      <a:pt x="1315" y="1301"/>
                      <a:pt x="1317" y="1278"/>
                    </a:cubicBezTo>
                    <a:cubicBezTo>
                      <a:pt x="1317" y="1267"/>
                      <a:pt x="1319" y="1256"/>
                      <a:pt x="1319" y="1245"/>
                    </a:cubicBezTo>
                    <a:lnTo>
                      <a:pt x="1319" y="1245"/>
                    </a:lnTo>
                    <a:cubicBezTo>
                      <a:pt x="1319" y="1245"/>
                      <a:pt x="1319" y="1245"/>
                      <a:pt x="1319" y="1245"/>
                    </a:cubicBezTo>
                    <a:cubicBezTo>
                      <a:pt x="1319" y="1244"/>
                      <a:pt x="1319" y="1243"/>
                      <a:pt x="1319" y="1242"/>
                    </a:cubicBezTo>
                    <a:lnTo>
                      <a:pt x="1319" y="1242"/>
                    </a:lnTo>
                    <a:cubicBezTo>
                      <a:pt x="1320" y="1239"/>
                      <a:pt x="1320" y="1237"/>
                      <a:pt x="1320" y="1234"/>
                    </a:cubicBezTo>
                    <a:lnTo>
                      <a:pt x="1320" y="1234"/>
                    </a:lnTo>
                    <a:cubicBezTo>
                      <a:pt x="1323" y="1213"/>
                      <a:pt x="1328" y="1194"/>
                      <a:pt x="1332" y="1173"/>
                    </a:cubicBezTo>
                    <a:cubicBezTo>
                      <a:pt x="1343" y="1123"/>
                      <a:pt x="1360" y="1075"/>
                      <a:pt x="1378" y="1028"/>
                    </a:cubicBezTo>
                    <a:cubicBezTo>
                      <a:pt x="1380" y="1025"/>
                      <a:pt x="1384" y="1015"/>
                      <a:pt x="1384" y="1015"/>
                    </a:cubicBezTo>
                    <a:lnTo>
                      <a:pt x="1384" y="1015"/>
                    </a:lnTo>
                    <a:cubicBezTo>
                      <a:pt x="1384" y="1015"/>
                      <a:pt x="1383" y="1018"/>
                      <a:pt x="1380" y="1026"/>
                    </a:cubicBezTo>
                    <a:cubicBezTo>
                      <a:pt x="1376" y="1035"/>
                      <a:pt x="1375" y="1038"/>
                      <a:pt x="1375" y="1038"/>
                    </a:cubicBezTo>
                    <a:cubicBezTo>
                      <a:pt x="1375" y="1038"/>
                      <a:pt x="1381" y="1024"/>
                      <a:pt x="1383" y="1020"/>
                    </a:cubicBezTo>
                    <a:cubicBezTo>
                      <a:pt x="1388" y="1006"/>
                      <a:pt x="1394" y="995"/>
                      <a:pt x="1401" y="982"/>
                    </a:cubicBezTo>
                    <a:cubicBezTo>
                      <a:pt x="1410" y="964"/>
                      <a:pt x="1419" y="947"/>
                      <a:pt x="1428" y="930"/>
                    </a:cubicBezTo>
                    <a:lnTo>
                      <a:pt x="1428" y="930"/>
                    </a:lnTo>
                    <a:cubicBezTo>
                      <a:pt x="1545" y="856"/>
                      <a:pt x="1663" y="787"/>
                      <a:pt x="1784" y="722"/>
                    </a:cubicBezTo>
                    <a:cubicBezTo>
                      <a:pt x="1850" y="687"/>
                      <a:pt x="1914" y="654"/>
                      <a:pt x="1982" y="623"/>
                    </a:cubicBezTo>
                    <a:cubicBezTo>
                      <a:pt x="2013" y="607"/>
                      <a:pt x="2046" y="592"/>
                      <a:pt x="2079" y="577"/>
                    </a:cubicBezTo>
                    <a:cubicBezTo>
                      <a:pt x="2094" y="570"/>
                      <a:pt x="2110" y="562"/>
                      <a:pt x="2127" y="556"/>
                    </a:cubicBezTo>
                    <a:cubicBezTo>
                      <a:pt x="2133" y="553"/>
                      <a:pt x="2139" y="551"/>
                      <a:pt x="2145" y="548"/>
                    </a:cubicBezTo>
                    <a:lnTo>
                      <a:pt x="2145" y="548"/>
                    </a:lnTo>
                    <a:cubicBezTo>
                      <a:pt x="2130" y="555"/>
                      <a:pt x="2126" y="557"/>
                      <a:pt x="2126" y="557"/>
                    </a:cubicBezTo>
                    <a:cubicBezTo>
                      <a:pt x="2126" y="557"/>
                      <a:pt x="2140" y="550"/>
                      <a:pt x="2146" y="547"/>
                    </a:cubicBezTo>
                    <a:lnTo>
                      <a:pt x="2146" y="547"/>
                    </a:lnTo>
                    <a:cubicBezTo>
                      <a:pt x="2146" y="547"/>
                      <a:pt x="2146" y="547"/>
                      <a:pt x="2146" y="547"/>
                    </a:cubicBezTo>
                    <a:cubicBezTo>
                      <a:pt x="2271" y="496"/>
                      <a:pt x="2398" y="450"/>
                      <a:pt x="2528" y="414"/>
                    </a:cubicBezTo>
                    <a:cubicBezTo>
                      <a:pt x="2591" y="398"/>
                      <a:pt x="2653" y="381"/>
                      <a:pt x="2716" y="368"/>
                    </a:cubicBezTo>
                    <a:cubicBezTo>
                      <a:pt x="2747" y="363"/>
                      <a:pt x="2778" y="356"/>
                      <a:pt x="2809" y="352"/>
                    </a:cubicBezTo>
                    <a:cubicBezTo>
                      <a:pt x="2823" y="348"/>
                      <a:pt x="2837" y="347"/>
                      <a:pt x="2851" y="345"/>
                    </a:cubicBezTo>
                    <a:cubicBezTo>
                      <a:pt x="2859" y="343"/>
                      <a:pt x="2865" y="342"/>
                      <a:pt x="2874" y="342"/>
                    </a:cubicBezTo>
                    <a:cubicBezTo>
                      <a:pt x="2879" y="341"/>
                      <a:pt x="2881" y="340"/>
                      <a:pt x="2882" y="340"/>
                    </a:cubicBezTo>
                    <a:lnTo>
                      <a:pt x="2882" y="340"/>
                    </a:lnTo>
                    <a:cubicBezTo>
                      <a:pt x="2971" y="329"/>
                      <a:pt x="3060" y="324"/>
                      <a:pt x="3150" y="324"/>
                    </a:cubicBezTo>
                    <a:cubicBezTo>
                      <a:pt x="3177" y="324"/>
                      <a:pt x="3204" y="324"/>
                      <a:pt x="3231" y="325"/>
                    </a:cubicBezTo>
                    <a:cubicBezTo>
                      <a:pt x="3260" y="327"/>
                      <a:pt x="3290" y="329"/>
                      <a:pt x="3319" y="332"/>
                    </a:cubicBezTo>
                    <a:cubicBezTo>
                      <a:pt x="3333" y="333"/>
                      <a:pt x="3346" y="335"/>
                      <a:pt x="3359" y="335"/>
                    </a:cubicBezTo>
                    <a:cubicBezTo>
                      <a:pt x="3366" y="337"/>
                      <a:pt x="3374" y="338"/>
                      <a:pt x="3380" y="338"/>
                    </a:cubicBezTo>
                    <a:cubicBezTo>
                      <a:pt x="3382" y="339"/>
                      <a:pt x="3383" y="339"/>
                      <a:pt x="3384" y="339"/>
                    </a:cubicBezTo>
                    <a:lnTo>
                      <a:pt x="3384" y="339"/>
                    </a:lnTo>
                    <a:cubicBezTo>
                      <a:pt x="3439" y="348"/>
                      <a:pt x="3493" y="357"/>
                      <a:pt x="3547" y="371"/>
                    </a:cubicBezTo>
                    <a:cubicBezTo>
                      <a:pt x="3604" y="384"/>
                      <a:pt x="3660" y="401"/>
                      <a:pt x="3716" y="421"/>
                    </a:cubicBezTo>
                    <a:cubicBezTo>
                      <a:pt x="3746" y="431"/>
                      <a:pt x="3772" y="442"/>
                      <a:pt x="3800" y="454"/>
                    </a:cubicBezTo>
                    <a:cubicBezTo>
                      <a:pt x="3801" y="454"/>
                      <a:pt x="3802" y="454"/>
                      <a:pt x="3803" y="455"/>
                    </a:cubicBezTo>
                    <a:lnTo>
                      <a:pt x="3803" y="455"/>
                    </a:lnTo>
                    <a:cubicBezTo>
                      <a:pt x="3803" y="455"/>
                      <a:pt x="3803" y="455"/>
                      <a:pt x="3803" y="455"/>
                    </a:cubicBezTo>
                    <a:lnTo>
                      <a:pt x="3803" y="455"/>
                    </a:lnTo>
                    <a:cubicBezTo>
                      <a:pt x="3803" y="455"/>
                      <a:pt x="3803" y="455"/>
                      <a:pt x="3803" y="455"/>
                    </a:cubicBezTo>
                    <a:lnTo>
                      <a:pt x="3803" y="455"/>
                    </a:lnTo>
                    <a:cubicBezTo>
                      <a:pt x="3805" y="456"/>
                      <a:pt x="3807" y="456"/>
                      <a:pt x="3809" y="457"/>
                    </a:cubicBezTo>
                    <a:lnTo>
                      <a:pt x="3809" y="457"/>
                    </a:lnTo>
                    <a:cubicBezTo>
                      <a:pt x="3809" y="457"/>
                      <a:pt x="3808" y="457"/>
                      <a:pt x="3808" y="457"/>
                    </a:cubicBezTo>
                    <a:cubicBezTo>
                      <a:pt x="3807" y="456"/>
                      <a:pt x="3805" y="456"/>
                      <a:pt x="3803" y="455"/>
                    </a:cubicBezTo>
                    <a:lnTo>
                      <a:pt x="3803" y="455"/>
                    </a:lnTo>
                    <a:cubicBezTo>
                      <a:pt x="3810" y="458"/>
                      <a:pt x="3812" y="459"/>
                      <a:pt x="3812" y="459"/>
                    </a:cubicBezTo>
                    <a:cubicBezTo>
                      <a:pt x="3813" y="459"/>
                      <a:pt x="3811" y="458"/>
                      <a:pt x="3809" y="457"/>
                    </a:cubicBezTo>
                    <a:lnTo>
                      <a:pt x="3809" y="457"/>
                    </a:lnTo>
                    <a:cubicBezTo>
                      <a:pt x="3824" y="464"/>
                      <a:pt x="3838" y="470"/>
                      <a:pt x="3853" y="477"/>
                    </a:cubicBezTo>
                    <a:cubicBezTo>
                      <a:pt x="3966" y="531"/>
                      <a:pt x="4075" y="597"/>
                      <a:pt x="4175" y="671"/>
                    </a:cubicBezTo>
                    <a:cubicBezTo>
                      <a:pt x="4182" y="674"/>
                      <a:pt x="4187" y="679"/>
                      <a:pt x="4192" y="682"/>
                    </a:cubicBezTo>
                    <a:cubicBezTo>
                      <a:pt x="4192" y="682"/>
                      <a:pt x="4192" y="682"/>
                      <a:pt x="4192" y="682"/>
                    </a:cubicBezTo>
                    <a:lnTo>
                      <a:pt x="4192" y="682"/>
                    </a:lnTo>
                    <a:cubicBezTo>
                      <a:pt x="4192" y="683"/>
                      <a:pt x="4193" y="683"/>
                      <a:pt x="4193" y="684"/>
                    </a:cubicBezTo>
                    <a:cubicBezTo>
                      <a:pt x="4208" y="695"/>
                      <a:pt x="4223" y="707"/>
                      <a:pt x="4236" y="718"/>
                    </a:cubicBezTo>
                    <a:cubicBezTo>
                      <a:pt x="4266" y="741"/>
                      <a:pt x="4294" y="766"/>
                      <a:pt x="4321" y="791"/>
                    </a:cubicBezTo>
                    <a:cubicBezTo>
                      <a:pt x="4382" y="845"/>
                      <a:pt x="4440" y="903"/>
                      <a:pt x="4494" y="964"/>
                    </a:cubicBezTo>
                    <a:cubicBezTo>
                      <a:pt x="4522" y="993"/>
                      <a:pt x="4549" y="1024"/>
                      <a:pt x="4575" y="1056"/>
                    </a:cubicBezTo>
                    <a:cubicBezTo>
                      <a:pt x="4598" y="1083"/>
                      <a:pt x="4619" y="1118"/>
                      <a:pt x="4645" y="1143"/>
                    </a:cubicBezTo>
                    <a:lnTo>
                      <a:pt x="4645" y="1143"/>
                    </a:lnTo>
                    <a:cubicBezTo>
                      <a:pt x="4643" y="1142"/>
                      <a:pt x="4642" y="1141"/>
                      <a:pt x="4642" y="1141"/>
                    </a:cubicBezTo>
                    <a:lnTo>
                      <a:pt x="4642" y="1141"/>
                    </a:lnTo>
                    <a:cubicBezTo>
                      <a:pt x="4641" y="1141"/>
                      <a:pt x="4644" y="1143"/>
                      <a:pt x="4651" y="1149"/>
                    </a:cubicBezTo>
                    <a:lnTo>
                      <a:pt x="4651" y="1149"/>
                    </a:lnTo>
                    <a:cubicBezTo>
                      <a:pt x="4650" y="1149"/>
                      <a:pt x="4650" y="1148"/>
                      <a:pt x="4649" y="1148"/>
                    </a:cubicBezTo>
                    <a:lnTo>
                      <a:pt x="4649" y="1148"/>
                    </a:lnTo>
                    <a:cubicBezTo>
                      <a:pt x="4651" y="1149"/>
                      <a:pt x="4653" y="1151"/>
                      <a:pt x="4655" y="1153"/>
                    </a:cubicBezTo>
                    <a:cubicBezTo>
                      <a:pt x="4654" y="1151"/>
                      <a:pt x="4652" y="1150"/>
                      <a:pt x="4651" y="1149"/>
                    </a:cubicBezTo>
                    <a:lnTo>
                      <a:pt x="4651" y="1149"/>
                    </a:lnTo>
                    <a:cubicBezTo>
                      <a:pt x="4652" y="1150"/>
                      <a:pt x="4653" y="1152"/>
                      <a:pt x="4654" y="1153"/>
                    </a:cubicBezTo>
                    <a:cubicBezTo>
                      <a:pt x="4664" y="1164"/>
                      <a:pt x="4672" y="1174"/>
                      <a:pt x="4680" y="1186"/>
                    </a:cubicBezTo>
                    <a:cubicBezTo>
                      <a:pt x="4692" y="1202"/>
                      <a:pt x="4703" y="1219"/>
                      <a:pt x="4715" y="1235"/>
                    </a:cubicBezTo>
                    <a:cubicBezTo>
                      <a:pt x="4743" y="1275"/>
                      <a:pt x="4771" y="1316"/>
                      <a:pt x="4799" y="1357"/>
                    </a:cubicBezTo>
                    <a:cubicBezTo>
                      <a:pt x="4830" y="1405"/>
                      <a:pt x="4886" y="1437"/>
                      <a:pt x="4943" y="1437"/>
                    </a:cubicBezTo>
                    <a:cubicBezTo>
                      <a:pt x="4969" y="1437"/>
                      <a:pt x="4996" y="1430"/>
                      <a:pt x="5021" y="1414"/>
                    </a:cubicBezTo>
                    <a:cubicBezTo>
                      <a:pt x="5092" y="1368"/>
                      <a:pt x="5129" y="1268"/>
                      <a:pt x="5078" y="1192"/>
                    </a:cubicBezTo>
                    <a:cubicBezTo>
                      <a:pt x="4776" y="733"/>
                      <a:pt x="4381" y="333"/>
                      <a:pt x="3862" y="129"/>
                    </a:cubicBezTo>
                    <a:cubicBezTo>
                      <a:pt x="3632" y="40"/>
                      <a:pt x="3388" y="0"/>
                      <a:pt x="3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8" name="Google Shape;1118;p37"/>
            <p:cNvSpPr/>
            <p:nvPr/>
          </p:nvSpPr>
          <p:spPr>
            <a:xfrm rot="10800000">
              <a:off x="660750" y="2894097"/>
              <a:ext cx="127950" cy="94450"/>
            </a:xfrm>
            <a:custGeom>
              <a:avLst/>
              <a:gdLst/>
              <a:ahLst/>
              <a:cxnLst/>
              <a:rect l="l" t="t" r="r" b="b"/>
              <a:pathLst>
                <a:path w="5118" h="3778" extrusionOk="0">
                  <a:moveTo>
                    <a:pt x="4693" y="1"/>
                  </a:moveTo>
                  <a:lnTo>
                    <a:pt x="4693" y="1"/>
                  </a:lnTo>
                  <a:cubicBezTo>
                    <a:pt x="4693" y="1"/>
                    <a:pt x="2905" y="652"/>
                    <a:pt x="2051" y="762"/>
                  </a:cubicBezTo>
                  <a:cubicBezTo>
                    <a:pt x="1197" y="873"/>
                    <a:pt x="7" y="3602"/>
                    <a:pt x="7" y="3602"/>
                  </a:cubicBezTo>
                  <a:cubicBezTo>
                    <a:pt x="7" y="3602"/>
                    <a:pt x="0" y="3777"/>
                    <a:pt x="314" y="3777"/>
                  </a:cubicBezTo>
                  <a:cubicBezTo>
                    <a:pt x="591" y="3777"/>
                    <a:pt x="1118" y="3641"/>
                    <a:pt x="2120" y="3128"/>
                  </a:cubicBezTo>
                  <a:cubicBezTo>
                    <a:pt x="4259" y="2034"/>
                    <a:pt x="5118" y="287"/>
                    <a:pt x="4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rot="10800000">
              <a:off x="625025" y="3107797"/>
              <a:ext cx="113150" cy="67475"/>
            </a:xfrm>
            <a:custGeom>
              <a:avLst/>
              <a:gdLst/>
              <a:ahLst/>
              <a:cxnLst/>
              <a:rect l="l" t="t" r="r" b="b"/>
              <a:pathLst>
                <a:path w="4526" h="2699" extrusionOk="0">
                  <a:moveTo>
                    <a:pt x="3533" y="0"/>
                  </a:moveTo>
                  <a:cubicBezTo>
                    <a:pt x="3127" y="0"/>
                    <a:pt x="2586" y="64"/>
                    <a:pt x="1889" y="265"/>
                  </a:cubicBezTo>
                  <a:cubicBezTo>
                    <a:pt x="0" y="809"/>
                    <a:pt x="69" y="2698"/>
                    <a:pt x="69" y="2698"/>
                  </a:cubicBezTo>
                  <a:cubicBezTo>
                    <a:pt x="69" y="2698"/>
                    <a:pt x="1723" y="2290"/>
                    <a:pt x="3034" y="1639"/>
                  </a:cubicBezTo>
                  <a:cubicBezTo>
                    <a:pt x="4347" y="987"/>
                    <a:pt x="4525" y="186"/>
                    <a:pt x="4525" y="186"/>
                  </a:cubicBezTo>
                  <a:cubicBezTo>
                    <a:pt x="4525" y="186"/>
                    <a:pt x="4227" y="0"/>
                    <a:pt x="3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rot="10800000">
              <a:off x="768100" y="3170197"/>
              <a:ext cx="152675" cy="69900"/>
            </a:xfrm>
            <a:custGeom>
              <a:avLst/>
              <a:gdLst/>
              <a:ahLst/>
              <a:cxnLst/>
              <a:rect l="l" t="t" r="r" b="b"/>
              <a:pathLst>
                <a:path w="6107" h="2796" extrusionOk="0">
                  <a:moveTo>
                    <a:pt x="2772" y="0"/>
                  </a:moveTo>
                  <a:cubicBezTo>
                    <a:pt x="1781" y="0"/>
                    <a:pt x="788" y="197"/>
                    <a:pt x="486" y="327"/>
                  </a:cubicBezTo>
                  <a:cubicBezTo>
                    <a:pt x="1" y="535"/>
                    <a:pt x="4262" y="2782"/>
                    <a:pt x="6107" y="2795"/>
                  </a:cubicBezTo>
                  <a:cubicBezTo>
                    <a:pt x="6107" y="2795"/>
                    <a:pt x="5606" y="826"/>
                    <a:pt x="4427" y="280"/>
                  </a:cubicBezTo>
                  <a:cubicBezTo>
                    <a:pt x="3980" y="73"/>
                    <a:pt x="3376" y="0"/>
                    <a:pt x="2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rot="10800000">
              <a:off x="-76175" y="2836122"/>
              <a:ext cx="1170100" cy="274825"/>
            </a:xfrm>
            <a:custGeom>
              <a:avLst/>
              <a:gdLst/>
              <a:ahLst/>
              <a:cxnLst/>
              <a:rect l="l" t="t" r="r" b="b"/>
              <a:pathLst>
                <a:path w="46804" h="10993" extrusionOk="0">
                  <a:moveTo>
                    <a:pt x="36022" y="0"/>
                  </a:moveTo>
                  <a:cubicBezTo>
                    <a:pt x="33594" y="0"/>
                    <a:pt x="31166" y="278"/>
                    <a:pt x="28801" y="829"/>
                  </a:cubicBezTo>
                  <a:cubicBezTo>
                    <a:pt x="27248" y="1193"/>
                    <a:pt x="25723" y="1665"/>
                    <a:pt x="24204" y="2156"/>
                  </a:cubicBezTo>
                  <a:cubicBezTo>
                    <a:pt x="22663" y="2652"/>
                    <a:pt x="21126" y="3159"/>
                    <a:pt x="19591" y="3674"/>
                  </a:cubicBezTo>
                  <a:cubicBezTo>
                    <a:pt x="16516" y="4704"/>
                    <a:pt x="13450" y="5767"/>
                    <a:pt x="10398" y="6861"/>
                  </a:cubicBezTo>
                  <a:cubicBezTo>
                    <a:pt x="7361" y="7952"/>
                    <a:pt x="4334" y="9074"/>
                    <a:pt x="1319" y="10228"/>
                  </a:cubicBezTo>
                  <a:cubicBezTo>
                    <a:pt x="936" y="10374"/>
                    <a:pt x="554" y="10520"/>
                    <a:pt x="173" y="10668"/>
                  </a:cubicBezTo>
                  <a:cubicBezTo>
                    <a:pt x="1" y="10735"/>
                    <a:pt x="49" y="10993"/>
                    <a:pt x="201" y="10993"/>
                  </a:cubicBezTo>
                  <a:cubicBezTo>
                    <a:pt x="220" y="10993"/>
                    <a:pt x="239" y="10989"/>
                    <a:pt x="260" y="10981"/>
                  </a:cubicBezTo>
                  <a:cubicBezTo>
                    <a:pt x="3258" y="9824"/>
                    <a:pt x="6267" y="8699"/>
                    <a:pt x="9288" y="7607"/>
                  </a:cubicBezTo>
                  <a:cubicBezTo>
                    <a:pt x="12323" y="6507"/>
                    <a:pt x="15371" y="5441"/>
                    <a:pt x="18428" y="4408"/>
                  </a:cubicBezTo>
                  <a:cubicBezTo>
                    <a:pt x="21486" y="3373"/>
                    <a:pt x="24469" y="2322"/>
                    <a:pt x="27544" y="1484"/>
                  </a:cubicBezTo>
                  <a:cubicBezTo>
                    <a:pt x="30323" y="728"/>
                    <a:pt x="33174" y="325"/>
                    <a:pt x="36050" y="325"/>
                  </a:cubicBezTo>
                  <a:cubicBezTo>
                    <a:pt x="36222" y="325"/>
                    <a:pt x="36393" y="326"/>
                    <a:pt x="36564" y="329"/>
                  </a:cubicBezTo>
                  <a:cubicBezTo>
                    <a:pt x="39590" y="380"/>
                    <a:pt x="42606" y="864"/>
                    <a:pt x="45493" y="1769"/>
                  </a:cubicBezTo>
                  <a:cubicBezTo>
                    <a:pt x="45844" y="1879"/>
                    <a:pt x="46193" y="1996"/>
                    <a:pt x="46540" y="2118"/>
                  </a:cubicBezTo>
                  <a:cubicBezTo>
                    <a:pt x="46559" y="2124"/>
                    <a:pt x="46578" y="2128"/>
                    <a:pt x="46595" y="2128"/>
                  </a:cubicBezTo>
                  <a:cubicBezTo>
                    <a:pt x="46751" y="2128"/>
                    <a:pt x="46803" y="1867"/>
                    <a:pt x="46627" y="1805"/>
                  </a:cubicBezTo>
                  <a:lnTo>
                    <a:pt x="46625" y="1805"/>
                  </a:lnTo>
                  <a:cubicBezTo>
                    <a:pt x="43784" y="805"/>
                    <a:pt x="40801" y="216"/>
                    <a:pt x="37793" y="50"/>
                  </a:cubicBezTo>
                  <a:cubicBezTo>
                    <a:pt x="37204" y="17"/>
                    <a:pt x="36613" y="0"/>
                    <a:pt x="36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rot="10800000">
              <a:off x="252225" y="3112747"/>
              <a:ext cx="549000" cy="61525"/>
            </a:xfrm>
            <a:custGeom>
              <a:avLst/>
              <a:gdLst/>
              <a:ahLst/>
              <a:cxnLst/>
              <a:rect l="l" t="t" r="r" b="b"/>
              <a:pathLst>
                <a:path w="21960" h="2461" extrusionOk="0">
                  <a:moveTo>
                    <a:pt x="2306" y="0"/>
                  </a:moveTo>
                  <a:cubicBezTo>
                    <a:pt x="1782" y="0"/>
                    <a:pt x="1258" y="5"/>
                    <a:pt x="734" y="14"/>
                  </a:cubicBezTo>
                  <a:cubicBezTo>
                    <a:pt x="559" y="17"/>
                    <a:pt x="383" y="21"/>
                    <a:pt x="209" y="24"/>
                  </a:cubicBezTo>
                  <a:cubicBezTo>
                    <a:pt x="2" y="29"/>
                    <a:pt x="0" y="350"/>
                    <a:pt x="204" y="350"/>
                  </a:cubicBezTo>
                  <a:cubicBezTo>
                    <a:pt x="206" y="350"/>
                    <a:pt x="207" y="350"/>
                    <a:pt x="209" y="350"/>
                  </a:cubicBezTo>
                  <a:cubicBezTo>
                    <a:pt x="902" y="334"/>
                    <a:pt x="1596" y="325"/>
                    <a:pt x="2289" y="325"/>
                  </a:cubicBezTo>
                  <a:cubicBezTo>
                    <a:pt x="3000" y="325"/>
                    <a:pt x="3711" y="334"/>
                    <a:pt x="4421" y="351"/>
                  </a:cubicBezTo>
                  <a:cubicBezTo>
                    <a:pt x="5833" y="384"/>
                    <a:pt x="7243" y="452"/>
                    <a:pt x="8651" y="552"/>
                  </a:cubicBezTo>
                  <a:cubicBezTo>
                    <a:pt x="10058" y="653"/>
                    <a:pt x="11450" y="786"/>
                    <a:pt x="12844" y="950"/>
                  </a:cubicBezTo>
                  <a:cubicBezTo>
                    <a:pt x="14239" y="1117"/>
                    <a:pt x="15627" y="1316"/>
                    <a:pt x="17013" y="1546"/>
                  </a:cubicBezTo>
                  <a:cubicBezTo>
                    <a:pt x="18405" y="1780"/>
                    <a:pt x="19790" y="2044"/>
                    <a:pt x="21171" y="2344"/>
                  </a:cubicBezTo>
                  <a:cubicBezTo>
                    <a:pt x="21342" y="2380"/>
                    <a:pt x="21511" y="2418"/>
                    <a:pt x="21682" y="2456"/>
                  </a:cubicBezTo>
                  <a:cubicBezTo>
                    <a:pt x="21696" y="2459"/>
                    <a:pt x="21709" y="2460"/>
                    <a:pt x="21722" y="2460"/>
                  </a:cubicBezTo>
                  <a:cubicBezTo>
                    <a:pt x="21897" y="2460"/>
                    <a:pt x="21960" y="2185"/>
                    <a:pt x="21768" y="2143"/>
                  </a:cubicBezTo>
                  <a:lnTo>
                    <a:pt x="21769" y="2143"/>
                  </a:lnTo>
                  <a:cubicBezTo>
                    <a:pt x="20391" y="1837"/>
                    <a:pt x="19007" y="1562"/>
                    <a:pt x="17615" y="1321"/>
                  </a:cubicBezTo>
                  <a:cubicBezTo>
                    <a:pt x="16225" y="1080"/>
                    <a:pt x="14828" y="873"/>
                    <a:pt x="13428" y="697"/>
                  </a:cubicBezTo>
                  <a:cubicBezTo>
                    <a:pt x="12026" y="521"/>
                    <a:pt x="10622" y="379"/>
                    <a:pt x="9216" y="269"/>
                  </a:cubicBezTo>
                  <a:cubicBezTo>
                    <a:pt x="7801" y="159"/>
                    <a:pt x="6384" y="83"/>
                    <a:pt x="4967" y="40"/>
                  </a:cubicBezTo>
                  <a:cubicBezTo>
                    <a:pt x="4080" y="14"/>
                    <a:pt x="3193" y="0"/>
                    <a:pt x="2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rot="10800000">
              <a:off x="619575" y="3103897"/>
              <a:ext cx="132125" cy="59325"/>
            </a:xfrm>
            <a:custGeom>
              <a:avLst/>
              <a:gdLst/>
              <a:ahLst/>
              <a:cxnLst/>
              <a:rect l="l" t="t" r="r" b="b"/>
              <a:pathLst>
                <a:path w="5285" h="2373" extrusionOk="0">
                  <a:moveTo>
                    <a:pt x="848" y="1002"/>
                  </a:moveTo>
                  <a:lnTo>
                    <a:pt x="821" y="1022"/>
                  </a:lnTo>
                  <a:cubicBezTo>
                    <a:pt x="830" y="1015"/>
                    <a:pt x="839" y="1008"/>
                    <a:pt x="848" y="1002"/>
                  </a:cubicBezTo>
                  <a:close/>
                  <a:moveTo>
                    <a:pt x="755" y="1086"/>
                  </a:moveTo>
                  <a:lnTo>
                    <a:pt x="748" y="1095"/>
                  </a:lnTo>
                  <a:lnTo>
                    <a:pt x="748" y="1095"/>
                  </a:lnTo>
                  <a:cubicBezTo>
                    <a:pt x="750" y="1092"/>
                    <a:pt x="753" y="1089"/>
                    <a:pt x="755" y="1086"/>
                  </a:cubicBezTo>
                  <a:close/>
                  <a:moveTo>
                    <a:pt x="5104" y="0"/>
                  </a:moveTo>
                  <a:cubicBezTo>
                    <a:pt x="5064" y="0"/>
                    <a:pt x="5023" y="15"/>
                    <a:pt x="4990" y="46"/>
                  </a:cubicBezTo>
                  <a:cubicBezTo>
                    <a:pt x="4813" y="214"/>
                    <a:pt x="4627" y="373"/>
                    <a:pt x="4433" y="525"/>
                  </a:cubicBezTo>
                  <a:lnTo>
                    <a:pt x="4465" y="498"/>
                  </a:lnTo>
                  <a:lnTo>
                    <a:pt x="4465" y="498"/>
                  </a:lnTo>
                  <a:cubicBezTo>
                    <a:pt x="4064" y="809"/>
                    <a:pt x="3630" y="1078"/>
                    <a:pt x="3174" y="1301"/>
                  </a:cubicBezTo>
                  <a:cubicBezTo>
                    <a:pt x="3046" y="1364"/>
                    <a:pt x="2914" y="1425"/>
                    <a:pt x="2781" y="1481"/>
                  </a:cubicBezTo>
                  <a:lnTo>
                    <a:pt x="2820" y="1464"/>
                  </a:lnTo>
                  <a:lnTo>
                    <a:pt x="2820" y="1464"/>
                  </a:lnTo>
                  <a:cubicBezTo>
                    <a:pt x="2340" y="1667"/>
                    <a:pt x="1838" y="1820"/>
                    <a:pt x="1326" y="1920"/>
                  </a:cubicBezTo>
                  <a:cubicBezTo>
                    <a:pt x="1181" y="1948"/>
                    <a:pt x="1038" y="1973"/>
                    <a:pt x="892" y="1992"/>
                  </a:cubicBezTo>
                  <a:lnTo>
                    <a:pt x="935" y="1986"/>
                  </a:lnTo>
                  <a:lnTo>
                    <a:pt x="935" y="1986"/>
                  </a:lnTo>
                  <a:cubicBezTo>
                    <a:pt x="767" y="2008"/>
                    <a:pt x="597" y="2026"/>
                    <a:pt x="427" y="2037"/>
                  </a:cubicBezTo>
                  <a:lnTo>
                    <a:pt x="427" y="2037"/>
                  </a:lnTo>
                  <a:cubicBezTo>
                    <a:pt x="461" y="1935"/>
                    <a:pt x="493" y="1833"/>
                    <a:pt x="522" y="1731"/>
                  </a:cubicBezTo>
                  <a:cubicBezTo>
                    <a:pt x="558" y="1609"/>
                    <a:pt x="589" y="1486"/>
                    <a:pt x="625" y="1364"/>
                  </a:cubicBezTo>
                  <a:cubicBezTo>
                    <a:pt x="640" y="1318"/>
                    <a:pt x="654" y="1272"/>
                    <a:pt x="672" y="1228"/>
                  </a:cubicBezTo>
                  <a:lnTo>
                    <a:pt x="672" y="1228"/>
                  </a:lnTo>
                  <a:cubicBezTo>
                    <a:pt x="691" y="1186"/>
                    <a:pt x="714" y="1144"/>
                    <a:pt x="741" y="1106"/>
                  </a:cubicBezTo>
                  <a:lnTo>
                    <a:pt x="741" y="1106"/>
                  </a:lnTo>
                  <a:cubicBezTo>
                    <a:pt x="773" y="1066"/>
                    <a:pt x="811" y="1031"/>
                    <a:pt x="851" y="999"/>
                  </a:cubicBezTo>
                  <a:lnTo>
                    <a:pt x="851" y="999"/>
                  </a:lnTo>
                  <a:cubicBezTo>
                    <a:pt x="963" y="919"/>
                    <a:pt x="1091" y="862"/>
                    <a:pt x="1218" y="808"/>
                  </a:cubicBezTo>
                  <a:lnTo>
                    <a:pt x="1218" y="808"/>
                  </a:lnTo>
                  <a:lnTo>
                    <a:pt x="1180" y="824"/>
                  </a:lnTo>
                  <a:cubicBezTo>
                    <a:pt x="1295" y="777"/>
                    <a:pt x="1412" y="732"/>
                    <a:pt x="1530" y="689"/>
                  </a:cubicBezTo>
                  <a:cubicBezTo>
                    <a:pt x="1570" y="675"/>
                    <a:pt x="1604" y="653"/>
                    <a:pt x="1627" y="614"/>
                  </a:cubicBezTo>
                  <a:cubicBezTo>
                    <a:pt x="1647" y="579"/>
                    <a:pt x="1655" y="528"/>
                    <a:pt x="1644" y="489"/>
                  </a:cubicBezTo>
                  <a:cubicBezTo>
                    <a:pt x="1623" y="425"/>
                    <a:pt x="1558" y="367"/>
                    <a:pt x="1487" y="367"/>
                  </a:cubicBezTo>
                  <a:cubicBezTo>
                    <a:pt x="1473" y="367"/>
                    <a:pt x="1458" y="370"/>
                    <a:pt x="1443" y="375"/>
                  </a:cubicBezTo>
                  <a:cubicBezTo>
                    <a:pt x="1247" y="447"/>
                    <a:pt x="1051" y="520"/>
                    <a:pt x="865" y="614"/>
                  </a:cubicBezTo>
                  <a:cubicBezTo>
                    <a:pt x="749" y="673"/>
                    <a:pt x="632" y="745"/>
                    <a:pt x="541" y="841"/>
                  </a:cubicBezTo>
                  <a:cubicBezTo>
                    <a:pt x="364" y="1028"/>
                    <a:pt x="308" y="1287"/>
                    <a:pt x="242" y="1527"/>
                  </a:cubicBezTo>
                  <a:cubicBezTo>
                    <a:pt x="183" y="1744"/>
                    <a:pt x="115" y="1956"/>
                    <a:pt x="36" y="2167"/>
                  </a:cubicBezTo>
                  <a:cubicBezTo>
                    <a:pt x="1" y="2264"/>
                    <a:pt x="91" y="2373"/>
                    <a:pt x="188" y="2373"/>
                  </a:cubicBezTo>
                  <a:cubicBezTo>
                    <a:pt x="190" y="2373"/>
                    <a:pt x="191" y="2373"/>
                    <a:pt x="193" y="2372"/>
                  </a:cubicBezTo>
                  <a:cubicBezTo>
                    <a:pt x="559" y="2361"/>
                    <a:pt x="926" y="2321"/>
                    <a:pt x="1287" y="2257"/>
                  </a:cubicBezTo>
                  <a:cubicBezTo>
                    <a:pt x="1649" y="2193"/>
                    <a:pt x="1983" y="2108"/>
                    <a:pt x="2320" y="1997"/>
                  </a:cubicBezTo>
                  <a:cubicBezTo>
                    <a:pt x="2657" y="1885"/>
                    <a:pt x="3009" y="1744"/>
                    <a:pt x="3338" y="1581"/>
                  </a:cubicBezTo>
                  <a:cubicBezTo>
                    <a:pt x="3658" y="1425"/>
                    <a:pt x="3967" y="1245"/>
                    <a:pt x="4263" y="1045"/>
                  </a:cubicBezTo>
                  <a:cubicBezTo>
                    <a:pt x="4558" y="844"/>
                    <a:pt x="4854" y="612"/>
                    <a:pt x="5125" y="365"/>
                  </a:cubicBezTo>
                  <a:cubicBezTo>
                    <a:pt x="5157" y="336"/>
                    <a:pt x="5189" y="304"/>
                    <a:pt x="5221" y="275"/>
                  </a:cubicBezTo>
                  <a:cubicBezTo>
                    <a:pt x="5283" y="217"/>
                    <a:pt x="5285" y="104"/>
                    <a:pt x="5221" y="46"/>
                  </a:cubicBezTo>
                  <a:cubicBezTo>
                    <a:pt x="5188" y="16"/>
                    <a:pt x="5146" y="0"/>
                    <a:pt x="5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rot="10800000">
              <a:off x="768725" y="3175747"/>
              <a:ext cx="149450" cy="72250"/>
            </a:xfrm>
            <a:custGeom>
              <a:avLst/>
              <a:gdLst/>
              <a:ahLst/>
              <a:cxnLst/>
              <a:rect l="l" t="t" r="r" b="b"/>
              <a:pathLst>
                <a:path w="5978" h="2890" extrusionOk="0">
                  <a:moveTo>
                    <a:pt x="2401" y="2036"/>
                  </a:moveTo>
                  <a:cubicBezTo>
                    <a:pt x="2401" y="2036"/>
                    <a:pt x="2408" y="2040"/>
                    <a:pt x="2415" y="2042"/>
                  </a:cubicBezTo>
                  <a:lnTo>
                    <a:pt x="2415" y="2042"/>
                  </a:lnTo>
                  <a:lnTo>
                    <a:pt x="2409" y="2040"/>
                  </a:lnTo>
                  <a:cubicBezTo>
                    <a:pt x="2403" y="2037"/>
                    <a:pt x="2401" y="2036"/>
                    <a:pt x="2401" y="2036"/>
                  </a:cubicBezTo>
                  <a:close/>
                  <a:moveTo>
                    <a:pt x="2234" y="0"/>
                  </a:moveTo>
                  <a:cubicBezTo>
                    <a:pt x="1968" y="0"/>
                    <a:pt x="1706" y="26"/>
                    <a:pt x="1443" y="76"/>
                  </a:cubicBezTo>
                  <a:cubicBezTo>
                    <a:pt x="1019" y="156"/>
                    <a:pt x="612" y="308"/>
                    <a:pt x="242" y="525"/>
                  </a:cubicBezTo>
                  <a:cubicBezTo>
                    <a:pt x="198" y="551"/>
                    <a:pt x="153" y="577"/>
                    <a:pt x="109" y="605"/>
                  </a:cubicBezTo>
                  <a:cubicBezTo>
                    <a:pt x="22" y="663"/>
                    <a:pt x="0" y="785"/>
                    <a:pt x="76" y="862"/>
                  </a:cubicBezTo>
                  <a:cubicBezTo>
                    <a:pt x="326" y="1110"/>
                    <a:pt x="596" y="1338"/>
                    <a:pt x="879" y="1545"/>
                  </a:cubicBezTo>
                  <a:cubicBezTo>
                    <a:pt x="1164" y="1752"/>
                    <a:pt x="1445" y="1927"/>
                    <a:pt x="1748" y="2085"/>
                  </a:cubicBezTo>
                  <a:cubicBezTo>
                    <a:pt x="2059" y="2247"/>
                    <a:pt x="2383" y="2387"/>
                    <a:pt x="2715" y="2502"/>
                  </a:cubicBezTo>
                  <a:cubicBezTo>
                    <a:pt x="3038" y="2616"/>
                    <a:pt x="3368" y="2703"/>
                    <a:pt x="3702" y="2767"/>
                  </a:cubicBezTo>
                  <a:cubicBezTo>
                    <a:pt x="4050" y="2833"/>
                    <a:pt x="4400" y="2873"/>
                    <a:pt x="4752" y="2886"/>
                  </a:cubicBezTo>
                  <a:cubicBezTo>
                    <a:pt x="4795" y="2887"/>
                    <a:pt x="4838" y="2887"/>
                    <a:pt x="4880" y="2889"/>
                  </a:cubicBezTo>
                  <a:cubicBezTo>
                    <a:pt x="4966" y="2889"/>
                    <a:pt x="5047" y="2813"/>
                    <a:pt x="5043" y="2726"/>
                  </a:cubicBezTo>
                  <a:cubicBezTo>
                    <a:pt x="5038" y="2639"/>
                    <a:pt x="4971" y="2565"/>
                    <a:pt x="4880" y="2563"/>
                  </a:cubicBezTo>
                  <a:cubicBezTo>
                    <a:pt x="4619" y="2560"/>
                    <a:pt x="4357" y="2540"/>
                    <a:pt x="4097" y="2504"/>
                  </a:cubicBezTo>
                  <a:lnTo>
                    <a:pt x="4097" y="2504"/>
                  </a:lnTo>
                  <a:lnTo>
                    <a:pt x="4140" y="2511"/>
                  </a:lnTo>
                  <a:cubicBezTo>
                    <a:pt x="3571" y="2433"/>
                    <a:pt x="3010" y="2284"/>
                    <a:pt x="2477" y="2066"/>
                  </a:cubicBezTo>
                  <a:cubicBezTo>
                    <a:pt x="2463" y="2061"/>
                    <a:pt x="2449" y="2055"/>
                    <a:pt x="2435" y="2050"/>
                  </a:cubicBezTo>
                  <a:lnTo>
                    <a:pt x="2418" y="2044"/>
                  </a:lnTo>
                  <a:lnTo>
                    <a:pt x="2418" y="2044"/>
                  </a:lnTo>
                  <a:cubicBezTo>
                    <a:pt x="2417" y="2043"/>
                    <a:pt x="2416" y="2042"/>
                    <a:pt x="2414" y="2042"/>
                  </a:cubicBezTo>
                  <a:cubicBezTo>
                    <a:pt x="2381" y="2027"/>
                    <a:pt x="2348" y="2012"/>
                    <a:pt x="2314" y="1997"/>
                  </a:cubicBezTo>
                  <a:cubicBezTo>
                    <a:pt x="2248" y="1968"/>
                    <a:pt x="2180" y="1938"/>
                    <a:pt x="2115" y="1907"/>
                  </a:cubicBezTo>
                  <a:cubicBezTo>
                    <a:pt x="1986" y="1844"/>
                    <a:pt x="1860" y="1778"/>
                    <a:pt x="1735" y="1708"/>
                  </a:cubicBezTo>
                  <a:cubicBezTo>
                    <a:pt x="1484" y="1568"/>
                    <a:pt x="1244" y="1413"/>
                    <a:pt x="1014" y="1242"/>
                  </a:cubicBezTo>
                  <a:cubicBezTo>
                    <a:pt x="981" y="1219"/>
                    <a:pt x="950" y="1194"/>
                    <a:pt x="918" y="1171"/>
                  </a:cubicBezTo>
                  <a:cubicBezTo>
                    <a:pt x="918" y="1171"/>
                    <a:pt x="918" y="1171"/>
                    <a:pt x="918" y="1171"/>
                  </a:cubicBezTo>
                  <a:lnTo>
                    <a:pt x="918" y="1171"/>
                  </a:lnTo>
                  <a:cubicBezTo>
                    <a:pt x="911" y="1164"/>
                    <a:pt x="902" y="1157"/>
                    <a:pt x="894" y="1152"/>
                  </a:cubicBezTo>
                  <a:cubicBezTo>
                    <a:pt x="879" y="1140"/>
                    <a:pt x="866" y="1129"/>
                    <a:pt x="851" y="1117"/>
                  </a:cubicBezTo>
                  <a:cubicBezTo>
                    <a:pt x="787" y="1066"/>
                    <a:pt x="723" y="1013"/>
                    <a:pt x="662" y="961"/>
                  </a:cubicBezTo>
                  <a:cubicBezTo>
                    <a:pt x="591" y="901"/>
                    <a:pt x="523" y="839"/>
                    <a:pt x="455" y="776"/>
                  </a:cubicBezTo>
                  <a:lnTo>
                    <a:pt x="455" y="776"/>
                  </a:lnTo>
                  <a:cubicBezTo>
                    <a:pt x="486" y="759"/>
                    <a:pt x="517" y="742"/>
                    <a:pt x="548" y="725"/>
                  </a:cubicBezTo>
                  <a:cubicBezTo>
                    <a:pt x="594" y="701"/>
                    <a:pt x="642" y="678"/>
                    <a:pt x="690" y="655"/>
                  </a:cubicBezTo>
                  <a:cubicBezTo>
                    <a:pt x="711" y="645"/>
                    <a:pt x="733" y="635"/>
                    <a:pt x="756" y="625"/>
                  </a:cubicBezTo>
                  <a:cubicBezTo>
                    <a:pt x="764" y="621"/>
                    <a:pt x="773" y="617"/>
                    <a:pt x="782" y="614"/>
                  </a:cubicBezTo>
                  <a:lnTo>
                    <a:pt x="782" y="614"/>
                  </a:lnTo>
                  <a:cubicBezTo>
                    <a:pt x="780" y="615"/>
                    <a:pt x="779" y="615"/>
                    <a:pt x="779" y="615"/>
                  </a:cubicBezTo>
                  <a:cubicBezTo>
                    <a:pt x="779" y="615"/>
                    <a:pt x="781" y="615"/>
                    <a:pt x="783" y="614"/>
                  </a:cubicBezTo>
                  <a:lnTo>
                    <a:pt x="783" y="614"/>
                  </a:lnTo>
                  <a:cubicBezTo>
                    <a:pt x="785" y="613"/>
                    <a:pt x="787" y="612"/>
                    <a:pt x="788" y="612"/>
                  </a:cubicBezTo>
                  <a:cubicBezTo>
                    <a:pt x="792" y="610"/>
                    <a:pt x="795" y="609"/>
                    <a:pt x="798" y="607"/>
                  </a:cubicBezTo>
                  <a:lnTo>
                    <a:pt x="798" y="607"/>
                  </a:lnTo>
                  <a:cubicBezTo>
                    <a:pt x="798" y="607"/>
                    <a:pt x="798" y="607"/>
                    <a:pt x="798" y="607"/>
                  </a:cubicBezTo>
                  <a:cubicBezTo>
                    <a:pt x="993" y="526"/>
                    <a:pt x="1192" y="464"/>
                    <a:pt x="1396" y="418"/>
                  </a:cubicBezTo>
                  <a:cubicBezTo>
                    <a:pt x="1511" y="391"/>
                    <a:pt x="1626" y="372"/>
                    <a:pt x="1741" y="355"/>
                  </a:cubicBezTo>
                  <a:lnTo>
                    <a:pt x="1741" y="355"/>
                  </a:lnTo>
                  <a:lnTo>
                    <a:pt x="1698" y="362"/>
                  </a:lnTo>
                  <a:cubicBezTo>
                    <a:pt x="1877" y="337"/>
                    <a:pt x="2057" y="326"/>
                    <a:pt x="2237" y="326"/>
                  </a:cubicBezTo>
                  <a:cubicBezTo>
                    <a:pt x="2348" y="326"/>
                    <a:pt x="2458" y="330"/>
                    <a:pt x="2569" y="339"/>
                  </a:cubicBezTo>
                  <a:cubicBezTo>
                    <a:pt x="2651" y="344"/>
                    <a:pt x="2732" y="354"/>
                    <a:pt x="2814" y="364"/>
                  </a:cubicBezTo>
                  <a:lnTo>
                    <a:pt x="2769" y="359"/>
                  </a:lnTo>
                  <a:lnTo>
                    <a:pt x="2769" y="359"/>
                  </a:lnTo>
                  <a:cubicBezTo>
                    <a:pt x="3006" y="390"/>
                    <a:pt x="3242" y="441"/>
                    <a:pt x="3469" y="512"/>
                  </a:cubicBezTo>
                  <a:cubicBezTo>
                    <a:pt x="3582" y="546"/>
                    <a:pt x="3694" y="586"/>
                    <a:pt x="3804" y="628"/>
                  </a:cubicBezTo>
                  <a:cubicBezTo>
                    <a:pt x="3831" y="640"/>
                    <a:pt x="3857" y="650"/>
                    <a:pt x="3883" y="661"/>
                  </a:cubicBezTo>
                  <a:cubicBezTo>
                    <a:pt x="3865" y="654"/>
                    <a:pt x="3858" y="651"/>
                    <a:pt x="3858" y="651"/>
                  </a:cubicBezTo>
                  <a:lnTo>
                    <a:pt x="3858" y="651"/>
                  </a:lnTo>
                  <a:cubicBezTo>
                    <a:pt x="3858" y="651"/>
                    <a:pt x="3883" y="661"/>
                    <a:pt x="3892" y="665"/>
                  </a:cubicBezTo>
                  <a:lnTo>
                    <a:pt x="3938" y="686"/>
                  </a:lnTo>
                  <a:cubicBezTo>
                    <a:pt x="3994" y="711"/>
                    <a:pt x="4048" y="735"/>
                    <a:pt x="4101" y="763"/>
                  </a:cubicBezTo>
                  <a:cubicBezTo>
                    <a:pt x="4311" y="867"/>
                    <a:pt x="4514" y="990"/>
                    <a:pt x="4701" y="1130"/>
                  </a:cubicBezTo>
                  <a:cubicBezTo>
                    <a:pt x="4713" y="1138"/>
                    <a:pt x="4724" y="1147"/>
                    <a:pt x="4736" y="1157"/>
                  </a:cubicBezTo>
                  <a:cubicBezTo>
                    <a:pt x="4743" y="1162"/>
                    <a:pt x="4764" y="1178"/>
                    <a:pt x="4765" y="1178"/>
                  </a:cubicBezTo>
                  <a:cubicBezTo>
                    <a:pt x="4765" y="1178"/>
                    <a:pt x="4760" y="1174"/>
                    <a:pt x="4744" y="1161"/>
                  </a:cubicBezTo>
                  <a:lnTo>
                    <a:pt x="4744" y="1161"/>
                  </a:lnTo>
                  <a:cubicBezTo>
                    <a:pt x="4769" y="1180"/>
                    <a:pt x="4792" y="1199"/>
                    <a:pt x="4816" y="1219"/>
                  </a:cubicBezTo>
                  <a:cubicBezTo>
                    <a:pt x="4862" y="1257"/>
                    <a:pt x="4908" y="1295"/>
                    <a:pt x="4953" y="1336"/>
                  </a:cubicBezTo>
                  <a:cubicBezTo>
                    <a:pt x="5040" y="1413"/>
                    <a:pt x="5124" y="1496"/>
                    <a:pt x="5203" y="1581"/>
                  </a:cubicBezTo>
                  <a:cubicBezTo>
                    <a:pt x="5247" y="1630"/>
                    <a:pt x="5292" y="1681"/>
                    <a:pt x="5335" y="1732"/>
                  </a:cubicBezTo>
                  <a:cubicBezTo>
                    <a:pt x="5350" y="1752"/>
                    <a:pt x="5366" y="1772"/>
                    <a:pt x="5382" y="1792"/>
                  </a:cubicBezTo>
                  <a:lnTo>
                    <a:pt x="5382" y="1792"/>
                  </a:lnTo>
                  <a:cubicBezTo>
                    <a:pt x="5383" y="1793"/>
                    <a:pt x="5384" y="1795"/>
                    <a:pt x="5386" y="1797"/>
                  </a:cubicBezTo>
                  <a:cubicBezTo>
                    <a:pt x="5390" y="1803"/>
                    <a:pt x="5397" y="1811"/>
                    <a:pt x="5402" y="1818"/>
                  </a:cubicBezTo>
                  <a:cubicBezTo>
                    <a:pt x="5414" y="1833"/>
                    <a:pt x="5423" y="1846"/>
                    <a:pt x="5433" y="1859"/>
                  </a:cubicBezTo>
                  <a:cubicBezTo>
                    <a:pt x="5512" y="1968"/>
                    <a:pt x="5586" y="2081"/>
                    <a:pt x="5652" y="2200"/>
                  </a:cubicBezTo>
                  <a:cubicBezTo>
                    <a:pt x="5681" y="2250"/>
                    <a:pt x="5739" y="2280"/>
                    <a:pt x="5796" y="2280"/>
                  </a:cubicBezTo>
                  <a:cubicBezTo>
                    <a:pt x="5823" y="2280"/>
                    <a:pt x="5851" y="2273"/>
                    <a:pt x="5874" y="2257"/>
                  </a:cubicBezTo>
                  <a:cubicBezTo>
                    <a:pt x="5948" y="2210"/>
                    <a:pt x="5978" y="2114"/>
                    <a:pt x="5933" y="2035"/>
                  </a:cubicBezTo>
                  <a:cubicBezTo>
                    <a:pt x="5721" y="1660"/>
                    <a:pt x="5440" y="1323"/>
                    <a:pt x="5112" y="1045"/>
                  </a:cubicBezTo>
                  <a:cubicBezTo>
                    <a:pt x="4783" y="763"/>
                    <a:pt x="4415" y="535"/>
                    <a:pt x="4017" y="367"/>
                  </a:cubicBezTo>
                  <a:cubicBezTo>
                    <a:pt x="3605" y="192"/>
                    <a:pt x="3178" y="81"/>
                    <a:pt x="2735" y="30"/>
                  </a:cubicBezTo>
                  <a:cubicBezTo>
                    <a:pt x="2565" y="10"/>
                    <a:pt x="2399" y="0"/>
                    <a:pt x="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rot="10800000">
              <a:off x="652175" y="2886172"/>
              <a:ext cx="150700" cy="111550"/>
            </a:xfrm>
            <a:custGeom>
              <a:avLst/>
              <a:gdLst/>
              <a:ahLst/>
              <a:cxnLst/>
              <a:rect l="l" t="t" r="r" b="b"/>
              <a:pathLst>
                <a:path w="6028" h="4462" extrusionOk="0">
                  <a:moveTo>
                    <a:pt x="3636" y="2702"/>
                  </a:moveTo>
                  <a:cubicBezTo>
                    <a:pt x="3636" y="2702"/>
                    <a:pt x="3635" y="2704"/>
                    <a:pt x="3630" y="2707"/>
                  </a:cubicBezTo>
                  <a:cubicBezTo>
                    <a:pt x="3628" y="2708"/>
                    <a:pt x="3627" y="2709"/>
                    <a:pt x="3625" y="2710"/>
                  </a:cubicBezTo>
                  <a:lnTo>
                    <a:pt x="3625" y="2710"/>
                  </a:lnTo>
                  <a:cubicBezTo>
                    <a:pt x="3631" y="2706"/>
                    <a:pt x="3636" y="2702"/>
                    <a:pt x="3636" y="2702"/>
                  </a:cubicBezTo>
                  <a:close/>
                  <a:moveTo>
                    <a:pt x="3625" y="2710"/>
                  </a:moveTo>
                  <a:cubicBezTo>
                    <a:pt x="3624" y="2711"/>
                    <a:pt x="3624" y="2712"/>
                    <a:pt x="3623" y="2712"/>
                  </a:cubicBezTo>
                  <a:cubicBezTo>
                    <a:pt x="3618" y="2716"/>
                    <a:pt x="3616" y="2717"/>
                    <a:pt x="3616" y="2717"/>
                  </a:cubicBezTo>
                  <a:cubicBezTo>
                    <a:pt x="3616" y="2717"/>
                    <a:pt x="3620" y="2714"/>
                    <a:pt x="3625" y="2710"/>
                  </a:cubicBezTo>
                  <a:close/>
                  <a:moveTo>
                    <a:pt x="281" y="4123"/>
                  </a:moveTo>
                  <a:lnTo>
                    <a:pt x="281" y="4123"/>
                  </a:lnTo>
                  <a:cubicBezTo>
                    <a:pt x="279" y="4123"/>
                    <a:pt x="277" y="4124"/>
                    <a:pt x="275" y="4124"/>
                  </a:cubicBezTo>
                  <a:lnTo>
                    <a:pt x="281" y="4123"/>
                  </a:lnTo>
                  <a:close/>
                  <a:moveTo>
                    <a:pt x="5856" y="0"/>
                  </a:moveTo>
                  <a:cubicBezTo>
                    <a:pt x="5799" y="0"/>
                    <a:pt x="5742" y="25"/>
                    <a:pt x="5718" y="80"/>
                  </a:cubicBezTo>
                  <a:cubicBezTo>
                    <a:pt x="5525" y="506"/>
                    <a:pt x="5288" y="912"/>
                    <a:pt x="5012" y="1291"/>
                  </a:cubicBezTo>
                  <a:cubicBezTo>
                    <a:pt x="4979" y="1337"/>
                    <a:pt x="4944" y="1383"/>
                    <a:pt x="4908" y="1429"/>
                  </a:cubicBezTo>
                  <a:cubicBezTo>
                    <a:pt x="4905" y="1433"/>
                    <a:pt x="4899" y="1441"/>
                    <a:pt x="4899" y="1441"/>
                  </a:cubicBezTo>
                  <a:cubicBezTo>
                    <a:pt x="4899" y="1441"/>
                    <a:pt x="4903" y="1436"/>
                    <a:pt x="4917" y="1419"/>
                  </a:cubicBezTo>
                  <a:lnTo>
                    <a:pt x="4917" y="1419"/>
                  </a:lnTo>
                  <a:lnTo>
                    <a:pt x="4903" y="1435"/>
                  </a:lnTo>
                  <a:cubicBezTo>
                    <a:pt x="4895" y="1445"/>
                    <a:pt x="4885" y="1457"/>
                    <a:pt x="4877" y="1468"/>
                  </a:cubicBezTo>
                  <a:cubicBezTo>
                    <a:pt x="4859" y="1491"/>
                    <a:pt x="4841" y="1514"/>
                    <a:pt x="4823" y="1537"/>
                  </a:cubicBezTo>
                  <a:cubicBezTo>
                    <a:pt x="4749" y="1628"/>
                    <a:pt x="4671" y="1718"/>
                    <a:pt x="4594" y="1806"/>
                  </a:cubicBezTo>
                  <a:cubicBezTo>
                    <a:pt x="4438" y="1980"/>
                    <a:pt x="4275" y="2146"/>
                    <a:pt x="4104" y="2304"/>
                  </a:cubicBezTo>
                  <a:cubicBezTo>
                    <a:pt x="4018" y="2383"/>
                    <a:pt x="3929" y="2461"/>
                    <a:pt x="3839" y="2538"/>
                  </a:cubicBezTo>
                  <a:cubicBezTo>
                    <a:pt x="3794" y="2576"/>
                    <a:pt x="3748" y="2612"/>
                    <a:pt x="3702" y="2650"/>
                  </a:cubicBezTo>
                  <a:cubicBezTo>
                    <a:pt x="3681" y="2666"/>
                    <a:pt x="3658" y="2684"/>
                    <a:pt x="3636" y="2701"/>
                  </a:cubicBezTo>
                  <a:cubicBezTo>
                    <a:pt x="3632" y="2703"/>
                    <a:pt x="3628" y="2707"/>
                    <a:pt x="3625" y="2710"/>
                  </a:cubicBezTo>
                  <a:lnTo>
                    <a:pt x="3625" y="2710"/>
                  </a:lnTo>
                  <a:cubicBezTo>
                    <a:pt x="3614" y="2718"/>
                    <a:pt x="3604" y="2727"/>
                    <a:pt x="3592" y="2735"/>
                  </a:cubicBezTo>
                  <a:cubicBezTo>
                    <a:pt x="3406" y="2877"/>
                    <a:pt x="3212" y="3010"/>
                    <a:pt x="3013" y="3133"/>
                  </a:cubicBezTo>
                  <a:cubicBezTo>
                    <a:pt x="2814" y="3257"/>
                    <a:pt x="2611" y="3369"/>
                    <a:pt x="2404" y="3472"/>
                  </a:cubicBezTo>
                  <a:cubicBezTo>
                    <a:pt x="2299" y="3523"/>
                    <a:pt x="2193" y="3573"/>
                    <a:pt x="2087" y="3620"/>
                  </a:cubicBezTo>
                  <a:cubicBezTo>
                    <a:pt x="2075" y="3625"/>
                    <a:pt x="2062" y="3630"/>
                    <a:pt x="2049" y="3637"/>
                  </a:cubicBezTo>
                  <a:cubicBezTo>
                    <a:pt x="2045" y="3638"/>
                    <a:pt x="2040" y="3640"/>
                    <a:pt x="2036" y="3642"/>
                  </a:cubicBezTo>
                  <a:lnTo>
                    <a:pt x="2036" y="3642"/>
                  </a:lnTo>
                  <a:cubicBezTo>
                    <a:pt x="2033" y="3643"/>
                    <a:pt x="2024" y="3647"/>
                    <a:pt x="2021" y="3648"/>
                  </a:cubicBezTo>
                  <a:lnTo>
                    <a:pt x="2021" y="3648"/>
                  </a:lnTo>
                  <a:cubicBezTo>
                    <a:pt x="2021" y="3648"/>
                    <a:pt x="2021" y="3648"/>
                    <a:pt x="2021" y="3648"/>
                  </a:cubicBezTo>
                  <a:lnTo>
                    <a:pt x="2021" y="3648"/>
                  </a:lnTo>
                  <a:cubicBezTo>
                    <a:pt x="2014" y="3650"/>
                    <a:pt x="2008" y="3653"/>
                    <a:pt x="2003" y="3657"/>
                  </a:cubicBezTo>
                  <a:cubicBezTo>
                    <a:pt x="1988" y="3662"/>
                    <a:pt x="1973" y="3668"/>
                    <a:pt x="1960" y="3673"/>
                  </a:cubicBezTo>
                  <a:cubicBezTo>
                    <a:pt x="1904" y="3696"/>
                    <a:pt x="1850" y="3718"/>
                    <a:pt x="1795" y="3737"/>
                  </a:cubicBezTo>
                  <a:cubicBezTo>
                    <a:pt x="1397" y="3889"/>
                    <a:pt x="985" y="4004"/>
                    <a:pt x="565" y="4079"/>
                  </a:cubicBezTo>
                  <a:lnTo>
                    <a:pt x="565" y="4079"/>
                  </a:lnTo>
                  <a:cubicBezTo>
                    <a:pt x="806" y="3785"/>
                    <a:pt x="1048" y="3491"/>
                    <a:pt x="1290" y="3196"/>
                  </a:cubicBezTo>
                  <a:cubicBezTo>
                    <a:pt x="1623" y="2790"/>
                    <a:pt x="1957" y="2383"/>
                    <a:pt x="2289" y="1978"/>
                  </a:cubicBezTo>
                  <a:cubicBezTo>
                    <a:pt x="2476" y="1750"/>
                    <a:pt x="2662" y="1523"/>
                    <a:pt x="2850" y="1294"/>
                  </a:cubicBezTo>
                  <a:cubicBezTo>
                    <a:pt x="2878" y="1259"/>
                    <a:pt x="2898" y="1225"/>
                    <a:pt x="2898" y="1179"/>
                  </a:cubicBezTo>
                  <a:cubicBezTo>
                    <a:pt x="2898" y="1139"/>
                    <a:pt x="2880" y="1092"/>
                    <a:pt x="2850" y="1065"/>
                  </a:cubicBezTo>
                  <a:cubicBezTo>
                    <a:pt x="2819" y="1036"/>
                    <a:pt x="2772" y="1018"/>
                    <a:pt x="2727" y="1018"/>
                  </a:cubicBezTo>
                  <a:cubicBezTo>
                    <a:pt x="2686" y="1018"/>
                    <a:pt x="2647" y="1032"/>
                    <a:pt x="2620" y="1065"/>
                  </a:cubicBezTo>
                  <a:cubicBezTo>
                    <a:pt x="2287" y="1470"/>
                    <a:pt x="1955" y="1876"/>
                    <a:pt x="1621" y="2283"/>
                  </a:cubicBezTo>
                  <a:cubicBezTo>
                    <a:pt x="1289" y="2689"/>
                    <a:pt x="955" y="3094"/>
                    <a:pt x="622" y="3500"/>
                  </a:cubicBezTo>
                  <a:cubicBezTo>
                    <a:pt x="435" y="3729"/>
                    <a:pt x="249" y="3956"/>
                    <a:pt x="61" y="4183"/>
                  </a:cubicBezTo>
                  <a:cubicBezTo>
                    <a:pt x="18" y="4236"/>
                    <a:pt x="0" y="4297"/>
                    <a:pt x="28" y="4361"/>
                  </a:cubicBezTo>
                  <a:cubicBezTo>
                    <a:pt x="50" y="4412"/>
                    <a:pt x="107" y="4462"/>
                    <a:pt x="166" y="4462"/>
                  </a:cubicBezTo>
                  <a:cubicBezTo>
                    <a:pt x="169" y="4462"/>
                    <a:pt x="173" y="4462"/>
                    <a:pt x="176" y="4461"/>
                  </a:cubicBezTo>
                  <a:cubicBezTo>
                    <a:pt x="667" y="4405"/>
                    <a:pt x="1149" y="4302"/>
                    <a:pt x="1616" y="4145"/>
                  </a:cubicBezTo>
                  <a:cubicBezTo>
                    <a:pt x="2082" y="3991"/>
                    <a:pt x="2534" y="3787"/>
                    <a:pt x="2960" y="3543"/>
                  </a:cubicBezTo>
                  <a:cubicBezTo>
                    <a:pt x="3386" y="3298"/>
                    <a:pt x="3788" y="3012"/>
                    <a:pt x="4158" y="2691"/>
                  </a:cubicBezTo>
                  <a:cubicBezTo>
                    <a:pt x="4528" y="2368"/>
                    <a:pt x="4852" y="2028"/>
                    <a:pt x="5145" y="1648"/>
                  </a:cubicBezTo>
                  <a:cubicBezTo>
                    <a:pt x="5438" y="1269"/>
                    <a:pt x="5710" y="845"/>
                    <a:pt x="5923" y="404"/>
                  </a:cubicBezTo>
                  <a:cubicBezTo>
                    <a:pt x="5950" y="351"/>
                    <a:pt x="5974" y="297"/>
                    <a:pt x="5997" y="243"/>
                  </a:cubicBezTo>
                  <a:cubicBezTo>
                    <a:pt x="6017" y="203"/>
                    <a:pt x="6027" y="164"/>
                    <a:pt x="6014" y="118"/>
                  </a:cubicBezTo>
                  <a:cubicBezTo>
                    <a:pt x="6004" y="80"/>
                    <a:pt x="5974" y="40"/>
                    <a:pt x="5940" y="20"/>
                  </a:cubicBezTo>
                  <a:cubicBezTo>
                    <a:pt x="5915" y="7"/>
                    <a:pt x="5886" y="0"/>
                    <a:pt x="5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E28575E4-1E14-B96B-28F6-BFD69C199203}"/>
              </a:ext>
            </a:extLst>
          </p:cNvPr>
          <p:cNvGrpSpPr/>
          <p:nvPr/>
        </p:nvGrpSpPr>
        <p:grpSpPr>
          <a:xfrm>
            <a:off x="3977639" y="1084249"/>
            <a:ext cx="1188720" cy="1188720"/>
            <a:chOff x="1517240" y="1098679"/>
            <a:chExt cx="1188720" cy="1188720"/>
          </a:xfrm>
        </p:grpSpPr>
        <p:grpSp>
          <p:nvGrpSpPr>
            <p:cNvPr id="11" name="Google Shape;4674;p47">
              <a:extLst>
                <a:ext uri="{FF2B5EF4-FFF2-40B4-BE49-F238E27FC236}">
                  <a16:creationId xmlns:a16="http://schemas.microsoft.com/office/drawing/2014/main" id="{259E30ED-29F6-3E42-9A86-CBC4D3CC53E7}"/>
                </a:ext>
              </a:extLst>
            </p:cNvPr>
            <p:cNvGrpSpPr/>
            <p:nvPr/>
          </p:nvGrpSpPr>
          <p:grpSpPr>
            <a:xfrm>
              <a:off x="1517240" y="1098679"/>
              <a:ext cx="1188720" cy="1188720"/>
              <a:chOff x="2721125" y="1401400"/>
              <a:chExt cx="980226" cy="980226"/>
            </a:xfrm>
          </p:grpSpPr>
          <p:sp>
            <p:nvSpPr>
              <p:cNvPr id="13" name="Google Shape;4675;p47">
                <a:extLst>
                  <a:ext uri="{FF2B5EF4-FFF2-40B4-BE49-F238E27FC236}">
                    <a16:creationId xmlns:a16="http://schemas.microsoft.com/office/drawing/2014/main" id="{8DB6C95D-DB7C-B999-B8D3-F6064FA5914B}"/>
                  </a:ext>
                </a:extLst>
              </p:cNvPr>
              <p:cNvSpPr/>
              <p:nvPr/>
            </p:nvSpPr>
            <p:spPr>
              <a:xfrm>
                <a:off x="2765000" y="1800125"/>
                <a:ext cx="12550" cy="14000"/>
              </a:xfrm>
              <a:custGeom>
                <a:avLst/>
                <a:gdLst/>
                <a:ahLst/>
                <a:cxnLst/>
                <a:rect l="l" t="t" r="r" b="b"/>
                <a:pathLst>
                  <a:path w="502" h="560" extrusionOk="0">
                    <a:moveTo>
                      <a:pt x="122" y="44"/>
                    </a:moveTo>
                    <a:cubicBezTo>
                      <a:pt x="99" y="48"/>
                      <a:pt x="79" y="64"/>
                      <a:pt x="65" y="84"/>
                    </a:cubicBezTo>
                    <a:cubicBezTo>
                      <a:pt x="53" y="117"/>
                      <a:pt x="55" y="154"/>
                      <a:pt x="46" y="233"/>
                    </a:cubicBezTo>
                    <a:cubicBezTo>
                      <a:pt x="0" y="331"/>
                      <a:pt x="112" y="424"/>
                      <a:pt x="154" y="536"/>
                    </a:cubicBezTo>
                    <a:cubicBezTo>
                      <a:pt x="171" y="551"/>
                      <a:pt x="195" y="559"/>
                      <a:pt x="217" y="555"/>
                    </a:cubicBezTo>
                    <a:cubicBezTo>
                      <a:pt x="309" y="475"/>
                      <a:pt x="399" y="390"/>
                      <a:pt x="488" y="304"/>
                    </a:cubicBezTo>
                    <a:cubicBezTo>
                      <a:pt x="500" y="282"/>
                      <a:pt x="502" y="256"/>
                      <a:pt x="490" y="235"/>
                    </a:cubicBezTo>
                    <a:cubicBezTo>
                      <a:pt x="401" y="109"/>
                      <a:pt x="299" y="1"/>
                      <a:pt x="122"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76;p47">
                <a:extLst>
                  <a:ext uri="{FF2B5EF4-FFF2-40B4-BE49-F238E27FC236}">
                    <a16:creationId xmlns:a16="http://schemas.microsoft.com/office/drawing/2014/main" id="{77B8B6E1-6D35-DF7B-438C-F58C488083D8}"/>
                  </a:ext>
                </a:extLst>
              </p:cNvPr>
              <p:cNvSpPr/>
              <p:nvPr/>
            </p:nvSpPr>
            <p:spPr>
              <a:xfrm>
                <a:off x="2751925" y="1806425"/>
                <a:ext cx="9500" cy="13500"/>
              </a:xfrm>
              <a:custGeom>
                <a:avLst/>
                <a:gdLst/>
                <a:ahLst/>
                <a:cxnLst/>
                <a:rect l="l" t="t" r="r" b="b"/>
                <a:pathLst>
                  <a:path w="380" h="540" extrusionOk="0">
                    <a:moveTo>
                      <a:pt x="266" y="144"/>
                    </a:moveTo>
                    <a:cubicBezTo>
                      <a:pt x="242" y="60"/>
                      <a:pt x="174" y="1"/>
                      <a:pt x="73" y="14"/>
                    </a:cubicBezTo>
                    <a:cubicBezTo>
                      <a:pt x="50" y="18"/>
                      <a:pt x="28" y="26"/>
                      <a:pt x="8" y="38"/>
                    </a:cubicBezTo>
                    <a:cubicBezTo>
                      <a:pt x="1" y="42"/>
                      <a:pt x="10" y="79"/>
                      <a:pt x="22" y="91"/>
                    </a:cubicBezTo>
                    <a:cubicBezTo>
                      <a:pt x="99" y="160"/>
                      <a:pt x="148" y="236"/>
                      <a:pt x="126" y="346"/>
                    </a:cubicBezTo>
                    <a:cubicBezTo>
                      <a:pt x="119" y="396"/>
                      <a:pt x="119" y="445"/>
                      <a:pt x="128" y="492"/>
                    </a:cubicBezTo>
                    <a:cubicBezTo>
                      <a:pt x="138" y="513"/>
                      <a:pt x="158" y="527"/>
                      <a:pt x="181" y="531"/>
                    </a:cubicBezTo>
                    <a:cubicBezTo>
                      <a:pt x="274" y="539"/>
                      <a:pt x="380" y="413"/>
                      <a:pt x="331" y="344"/>
                    </a:cubicBezTo>
                    <a:cubicBezTo>
                      <a:pt x="286" y="280"/>
                      <a:pt x="286" y="211"/>
                      <a:pt x="266" y="1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77;p47">
                <a:extLst>
                  <a:ext uri="{FF2B5EF4-FFF2-40B4-BE49-F238E27FC236}">
                    <a16:creationId xmlns:a16="http://schemas.microsoft.com/office/drawing/2014/main" id="{500EAE5C-D216-7295-A9C7-65A76D38AB1B}"/>
                  </a:ext>
                </a:extLst>
              </p:cNvPr>
              <p:cNvSpPr/>
              <p:nvPr/>
            </p:nvSpPr>
            <p:spPr>
              <a:xfrm>
                <a:off x="2784950" y="1827300"/>
                <a:ext cx="6700" cy="9125"/>
              </a:xfrm>
              <a:custGeom>
                <a:avLst/>
                <a:gdLst/>
                <a:ahLst/>
                <a:cxnLst/>
                <a:rect l="l" t="t" r="r" b="b"/>
                <a:pathLst>
                  <a:path w="268" h="365" extrusionOk="0">
                    <a:moveTo>
                      <a:pt x="179" y="70"/>
                    </a:moveTo>
                    <a:cubicBezTo>
                      <a:pt x="159" y="44"/>
                      <a:pt x="138" y="1"/>
                      <a:pt x="99" y="24"/>
                    </a:cubicBezTo>
                    <a:cubicBezTo>
                      <a:pt x="69" y="42"/>
                      <a:pt x="24" y="95"/>
                      <a:pt x="28" y="101"/>
                    </a:cubicBezTo>
                    <a:cubicBezTo>
                      <a:pt x="91" y="186"/>
                      <a:pt x="0" y="252"/>
                      <a:pt x="6" y="329"/>
                    </a:cubicBezTo>
                    <a:cubicBezTo>
                      <a:pt x="6" y="339"/>
                      <a:pt x="20" y="349"/>
                      <a:pt x="34" y="364"/>
                    </a:cubicBezTo>
                    <a:lnTo>
                      <a:pt x="116" y="317"/>
                    </a:lnTo>
                    <a:cubicBezTo>
                      <a:pt x="252" y="241"/>
                      <a:pt x="268" y="184"/>
                      <a:pt x="17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78;p47">
                <a:extLst>
                  <a:ext uri="{FF2B5EF4-FFF2-40B4-BE49-F238E27FC236}">
                    <a16:creationId xmlns:a16="http://schemas.microsoft.com/office/drawing/2014/main" id="{EACBC409-207F-77E4-CC35-BE9509040282}"/>
                  </a:ext>
                </a:extLst>
              </p:cNvPr>
              <p:cNvSpPr/>
              <p:nvPr/>
            </p:nvSpPr>
            <p:spPr>
              <a:xfrm>
                <a:off x="2747450" y="1781175"/>
                <a:ext cx="4050" cy="8375"/>
              </a:xfrm>
              <a:custGeom>
                <a:avLst/>
                <a:gdLst/>
                <a:ahLst/>
                <a:cxnLst/>
                <a:rect l="l" t="t" r="r" b="b"/>
                <a:pathLst>
                  <a:path w="162" h="335" extrusionOk="0">
                    <a:moveTo>
                      <a:pt x="54" y="0"/>
                    </a:moveTo>
                    <a:cubicBezTo>
                      <a:pt x="34" y="2"/>
                      <a:pt x="17" y="14"/>
                      <a:pt x="7" y="32"/>
                    </a:cubicBezTo>
                    <a:cubicBezTo>
                      <a:pt x="3" y="69"/>
                      <a:pt x="1" y="107"/>
                      <a:pt x="5" y="142"/>
                    </a:cubicBezTo>
                    <a:lnTo>
                      <a:pt x="11" y="142"/>
                    </a:lnTo>
                    <a:cubicBezTo>
                      <a:pt x="11" y="191"/>
                      <a:pt x="7" y="240"/>
                      <a:pt x="13" y="289"/>
                    </a:cubicBezTo>
                    <a:cubicBezTo>
                      <a:pt x="17" y="323"/>
                      <a:pt x="36" y="335"/>
                      <a:pt x="58" y="321"/>
                    </a:cubicBezTo>
                    <a:cubicBezTo>
                      <a:pt x="125" y="279"/>
                      <a:pt x="162" y="221"/>
                      <a:pt x="156" y="138"/>
                    </a:cubicBezTo>
                    <a:cubicBezTo>
                      <a:pt x="152" y="87"/>
                      <a:pt x="103" y="12"/>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79;p47">
                <a:extLst>
                  <a:ext uri="{FF2B5EF4-FFF2-40B4-BE49-F238E27FC236}">
                    <a16:creationId xmlns:a16="http://schemas.microsoft.com/office/drawing/2014/main" id="{8295205B-9E18-21E0-AA3A-ECD3224B97C6}"/>
                  </a:ext>
                </a:extLst>
              </p:cNvPr>
              <p:cNvSpPr/>
              <p:nvPr/>
            </p:nvSpPr>
            <p:spPr>
              <a:xfrm>
                <a:off x="2891900" y="1902075"/>
                <a:ext cx="8925" cy="5925"/>
              </a:xfrm>
              <a:custGeom>
                <a:avLst/>
                <a:gdLst/>
                <a:ahLst/>
                <a:cxnLst/>
                <a:rect l="l" t="t" r="r" b="b"/>
                <a:pathLst>
                  <a:path w="357" h="237" extrusionOk="0">
                    <a:moveTo>
                      <a:pt x="356" y="205"/>
                    </a:moveTo>
                    <a:cubicBezTo>
                      <a:pt x="356" y="195"/>
                      <a:pt x="354" y="186"/>
                      <a:pt x="350" y="178"/>
                    </a:cubicBezTo>
                    <a:cubicBezTo>
                      <a:pt x="272" y="74"/>
                      <a:pt x="150" y="56"/>
                      <a:pt x="48" y="1"/>
                    </a:cubicBezTo>
                    <a:cubicBezTo>
                      <a:pt x="26" y="34"/>
                      <a:pt x="5" y="52"/>
                      <a:pt x="3" y="72"/>
                    </a:cubicBezTo>
                    <a:cubicBezTo>
                      <a:pt x="1" y="91"/>
                      <a:pt x="12" y="129"/>
                      <a:pt x="24" y="133"/>
                    </a:cubicBezTo>
                    <a:cubicBezTo>
                      <a:pt x="54" y="138"/>
                      <a:pt x="83" y="148"/>
                      <a:pt x="113" y="156"/>
                    </a:cubicBezTo>
                    <a:cubicBezTo>
                      <a:pt x="126" y="176"/>
                      <a:pt x="144" y="192"/>
                      <a:pt x="164" y="203"/>
                    </a:cubicBezTo>
                    <a:cubicBezTo>
                      <a:pt x="172" y="193"/>
                      <a:pt x="172" y="180"/>
                      <a:pt x="164" y="172"/>
                    </a:cubicBezTo>
                    <a:cubicBezTo>
                      <a:pt x="209" y="186"/>
                      <a:pt x="252" y="205"/>
                      <a:pt x="291" y="227"/>
                    </a:cubicBezTo>
                    <a:cubicBezTo>
                      <a:pt x="305" y="237"/>
                      <a:pt x="337" y="215"/>
                      <a:pt x="356" y="2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80;p47">
                <a:extLst>
                  <a:ext uri="{FF2B5EF4-FFF2-40B4-BE49-F238E27FC236}">
                    <a16:creationId xmlns:a16="http://schemas.microsoft.com/office/drawing/2014/main" id="{A3B64224-DE40-6DDE-41A2-0C0DC9142FA9}"/>
                  </a:ext>
                </a:extLst>
              </p:cNvPr>
              <p:cNvSpPr/>
              <p:nvPr/>
            </p:nvSpPr>
            <p:spPr>
              <a:xfrm>
                <a:off x="2760425" y="1823325"/>
                <a:ext cx="5775" cy="5825"/>
              </a:xfrm>
              <a:custGeom>
                <a:avLst/>
                <a:gdLst/>
                <a:ahLst/>
                <a:cxnLst/>
                <a:rect l="l" t="t" r="r" b="b"/>
                <a:pathLst>
                  <a:path w="231" h="233" extrusionOk="0">
                    <a:moveTo>
                      <a:pt x="111" y="14"/>
                    </a:moveTo>
                    <a:cubicBezTo>
                      <a:pt x="69" y="1"/>
                      <a:pt x="14" y="40"/>
                      <a:pt x="10" y="87"/>
                    </a:cubicBezTo>
                    <a:cubicBezTo>
                      <a:pt x="1" y="177"/>
                      <a:pt x="26" y="225"/>
                      <a:pt x="81" y="231"/>
                    </a:cubicBezTo>
                    <a:cubicBezTo>
                      <a:pt x="120" y="232"/>
                      <a:pt x="213" y="170"/>
                      <a:pt x="223" y="134"/>
                    </a:cubicBezTo>
                    <a:cubicBezTo>
                      <a:pt x="231" y="99"/>
                      <a:pt x="166" y="34"/>
                      <a:pt x="11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81;p47">
                <a:extLst>
                  <a:ext uri="{FF2B5EF4-FFF2-40B4-BE49-F238E27FC236}">
                    <a16:creationId xmlns:a16="http://schemas.microsoft.com/office/drawing/2014/main" id="{D44CEEC9-E2E2-B822-EBB2-92EBC5DE3C25}"/>
                  </a:ext>
                </a:extLst>
              </p:cNvPr>
              <p:cNvSpPr/>
              <p:nvPr/>
            </p:nvSpPr>
            <p:spPr>
              <a:xfrm>
                <a:off x="2779675" y="1816500"/>
                <a:ext cx="3775" cy="8575"/>
              </a:xfrm>
              <a:custGeom>
                <a:avLst/>
                <a:gdLst/>
                <a:ahLst/>
                <a:cxnLst/>
                <a:rect l="l" t="t" r="r" b="b"/>
                <a:pathLst>
                  <a:path w="151" h="343" extrusionOk="0">
                    <a:moveTo>
                      <a:pt x="50" y="24"/>
                    </a:moveTo>
                    <a:cubicBezTo>
                      <a:pt x="46" y="14"/>
                      <a:pt x="34" y="8"/>
                      <a:pt x="27" y="0"/>
                    </a:cubicBezTo>
                    <a:cubicBezTo>
                      <a:pt x="19" y="10"/>
                      <a:pt x="5" y="18"/>
                      <a:pt x="3" y="28"/>
                    </a:cubicBezTo>
                    <a:cubicBezTo>
                      <a:pt x="1" y="122"/>
                      <a:pt x="1" y="219"/>
                      <a:pt x="1" y="313"/>
                    </a:cubicBezTo>
                    <a:cubicBezTo>
                      <a:pt x="3" y="325"/>
                      <a:pt x="11" y="335"/>
                      <a:pt x="21" y="340"/>
                    </a:cubicBezTo>
                    <a:cubicBezTo>
                      <a:pt x="30" y="342"/>
                      <a:pt x="42" y="331"/>
                      <a:pt x="52" y="325"/>
                    </a:cubicBezTo>
                    <a:cubicBezTo>
                      <a:pt x="146" y="248"/>
                      <a:pt x="150" y="228"/>
                      <a:pt x="91" y="120"/>
                    </a:cubicBezTo>
                    <a:cubicBezTo>
                      <a:pt x="76" y="89"/>
                      <a:pt x="66" y="55"/>
                      <a:pt x="50"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82;p47">
                <a:extLst>
                  <a:ext uri="{FF2B5EF4-FFF2-40B4-BE49-F238E27FC236}">
                    <a16:creationId xmlns:a16="http://schemas.microsoft.com/office/drawing/2014/main" id="{61E26994-40D2-C09F-C6A6-C0F25FF93A80}"/>
                  </a:ext>
                </a:extLst>
              </p:cNvPr>
              <p:cNvSpPr/>
              <p:nvPr/>
            </p:nvSpPr>
            <p:spPr>
              <a:xfrm>
                <a:off x="2766275" y="1794100"/>
                <a:ext cx="3850" cy="4825"/>
              </a:xfrm>
              <a:custGeom>
                <a:avLst/>
                <a:gdLst/>
                <a:ahLst/>
                <a:cxnLst/>
                <a:rect l="l" t="t" r="r" b="b"/>
                <a:pathLst>
                  <a:path w="154" h="193" extrusionOk="0">
                    <a:moveTo>
                      <a:pt x="144" y="28"/>
                    </a:moveTo>
                    <a:cubicBezTo>
                      <a:pt x="144" y="18"/>
                      <a:pt x="128" y="0"/>
                      <a:pt x="120" y="0"/>
                    </a:cubicBezTo>
                    <a:cubicBezTo>
                      <a:pt x="65" y="4"/>
                      <a:pt x="0" y="99"/>
                      <a:pt x="10" y="163"/>
                    </a:cubicBezTo>
                    <a:cubicBezTo>
                      <a:pt x="10" y="173"/>
                      <a:pt x="24" y="183"/>
                      <a:pt x="32" y="193"/>
                    </a:cubicBezTo>
                    <a:cubicBezTo>
                      <a:pt x="83" y="185"/>
                      <a:pt x="154" y="87"/>
                      <a:pt x="144"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83;p47">
                <a:extLst>
                  <a:ext uri="{FF2B5EF4-FFF2-40B4-BE49-F238E27FC236}">
                    <a16:creationId xmlns:a16="http://schemas.microsoft.com/office/drawing/2014/main" id="{63169D13-F295-268B-0332-E7EC32E913B7}"/>
                  </a:ext>
                </a:extLst>
              </p:cNvPr>
              <p:cNvSpPr/>
              <p:nvPr/>
            </p:nvSpPr>
            <p:spPr>
              <a:xfrm>
                <a:off x="2769775" y="1833400"/>
                <a:ext cx="2175" cy="2875"/>
              </a:xfrm>
              <a:custGeom>
                <a:avLst/>
                <a:gdLst/>
                <a:ahLst/>
                <a:cxnLst/>
                <a:rect l="l" t="t" r="r" b="b"/>
                <a:pathLst>
                  <a:path w="87" h="115" extrusionOk="0">
                    <a:moveTo>
                      <a:pt x="26" y="24"/>
                    </a:moveTo>
                    <a:cubicBezTo>
                      <a:pt x="16" y="55"/>
                      <a:pt x="0" y="89"/>
                      <a:pt x="41" y="114"/>
                    </a:cubicBezTo>
                    <a:cubicBezTo>
                      <a:pt x="55" y="105"/>
                      <a:pt x="86" y="91"/>
                      <a:pt x="86" y="87"/>
                    </a:cubicBezTo>
                    <a:cubicBezTo>
                      <a:pt x="75" y="55"/>
                      <a:pt x="63" y="28"/>
                      <a:pt x="47" y="0"/>
                    </a:cubicBezTo>
                    <a:cubicBezTo>
                      <a:pt x="39" y="8"/>
                      <a:pt x="28" y="14"/>
                      <a:pt x="26"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84;p47">
                <a:extLst>
                  <a:ext uri="{FF2B5EF4-FFF2-40B4-BE49-F238E27FC236}">
                    <a16:creationId xmlns:a16="http://schemas.microsoft.com/office/drawing/2014/main" id="{232130FA-AE61-D3DB-8EE1-F8FACBE2EEB0}"/>
                  </a:ext>
                </a:extLst>
              </p:cNvPr>
              <p:cNvSpPr/>
              <p:nvPr/>
            </p:nvSpPr>
            <p:spPr>
              <a:xfrm>
                <a:off x="2917100" y="1948425"/>
                <a:ext cx="4350" cy="2325"/>
              </a:xfrm>
              <a:custGeom>
                <a:avLst/>
                <a:gdLst/>
                <a:ahLst/>
                <a:cxnLst/>
                <a:rect l="l" t="t" r="r" b="b"/>
                <a:pathLst>
                  <a:path w="174" h="93" extrusionOk="0">
                    <a:moveTo>
                      <a:pt x="111" y="92"/>
                    </a:moveTo>
                    <a:cubicBezTo>
                      <a:pt x="132" y="92"/>
                      <a:pt x="154" y="75"/>
                      <a:pt x="174" y="65"/>
                    </a:cubicBezTo>
                    <a:cubicBezTo>
                      <a:pt x="154" y="55"/>
                      <a:pt x="132" y="37"/>
                      <a:pt x="113" y="37"/>
                    </a:cubicBezTo>
                    <a:cubicBezTo>
                      <a:pt x="105" y="37"/>
                      <a:pt x="99" y="39"/>
                      <a:pt x="93" y="43"/>
                    </a:cubicBezTo>
                    <a:cubicBezTo>
                      <a:pt x="60" y="22"/>
                      <a:pt x="13" y="0"/>
                      <a:pt x="1" y="22"/>
                    </a:cubicBezTo>
                    <a:cubicBezTo>
                      <a:pt x="18" y="34"/>
                      <a:pt x="26" y="47"/>
                      <a:pt x="16" y="61"/>
                    </a:cubicBezTo>
                    <a:cubicBezTo>
                      <a:pt x="38" y="71"/>
                      <a:pt x="62" y="79"/>
                      <a:pt x="85" y="83"/>
                    </a:cubicBezTo>
                    <a:cubicBezTo>
                      <a:pt x="93" y="89"/>
                      <a:pt x="101" y="91"/>
                      <a:pt x="111"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85;p47">
                <a:extLst>
                  <a:ext uri="{FF2B5EF4-FFF2-40B4-BE49-F238E27FC236}">
                    <a16:creationId xmlns:a16="http://schemas.microsoft.com/office/drawing/2014/main" id="{563FE0A1-4501-6CB8-6932-6F769A365BF9}"/>
                  </a:ext>
                </a:extLst>
              </p:cNvPr>
              <p:cNvSpPr/>
              <p:nvPr/>
            </p:nvSpPr>
            <p:spPr>
              <a:xfrm>
                <a:off x="2813300" y="1524075"/>
                <a:ext cx="1725" cy="1650"/>
              </a:xfrm>
              <a:custGeom>
                <a:avLst/>
                <a:gdLst/>
                <a:ahLst/>
                <a:cxnLst/>
                <a:rect l="l" t="t" r="r" b="b"/>
                <a:pathLst>
                  <a:path w="69" h="66" extrusionOk="0">
                    <a:moveTo>
                      <a:pt x="24" y="16"/>
                    </a:moveTo>
                    <a:cubicBezTo>
                      <a:pt x="10" y="24"/>
                      <a:pt x="6" y="45"/>
                      <a:pt x="0" y="65"/>
                    </a:cubicBezTo>
                    <a:cubicBezTo>
                      <a:pt x="18" y="61"/>
                      <a:pt x="40" y="57"/>
                      <a:pt x="49" y="45"/>
                    </a:cubicBezTo>
                    <a:cubicBezTo>
                      <a:pt x="69" y="30"/>
                      <a:pt x="41" y="0"/>
                      <a:pt x="24"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86;p47">
                <a:extLst>
                  <a:ext uri="{FF2B5EF4-FFF2-40B4-BE49-F238E27FC236}">
                    <a16:creationId xmlns:a16="http://schemas.microsoft.com/office/drawing/2014/main" id="{6C435F87-7127-CC00-5A43-2CDB9B8EE14C}"/>
                  </a:ext>
                </a:extLst>
              </p:cNvPr>
              <p:cNvSpPr/>
              <p:nvPr/>
            </p:nvSpPr>
            <p:spPr>
              <a:xfrm>
                <a:off x="2813000" y="1525700"/>
                <a:ext cx="325" cy="250"/>
              </a:xfrm>
              <a:custGeom>
                <a:avLst/>
                <a:gdLst/>
                <a:ahLst/>
                <a:cxnLst/>
                <a:rect l="l" t="t" r="r" b="b"/>
                <a:pathLst>
                  <a:path w="13" h="10" extrusionOk="0">
                    <a:moveTo>
                      <a:pt x="12" y="0"/>
                    </a:moveTo>
                    <a:lnTo>
                      <a:pt x="0" y="2"/>
                    </a:lnTo>
                    <a:lnTo>
                      <a:pt x="0" y="10"/>
                    </a:lnTo>
                    <a:lnTo>
                      <a:pt x="8" y="10"/>
                    </a:lnTo>
                    <a:cubicBezTo>
                      <a:pt x="10" y="6"/>
                      <a:pt x="10" y="2"/>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87;p47">
                <a:extLst>
                  <a:ext uri="{FF2B5EF4-FFF2-40B4-BE49-F238E27FC236}">
                    <a16:creationId xmlns:a16="http://schemas.microsoft.com/office/drawing/2014/main" id="{7BD15966-3A27-D986-0E85-19B7113BD039}"/>
                  </a:ext>
                </a:extLst>
              </p:cNvPr>
              <p:cNvSpPr/>
              <p:nvPr/>
            </p:nvSpPr>
            <p:spPr>
              <a:xfrm>
                <a:off x="2811625" y="1525925"/>
                <a:ext cx="1400" cy="1650"/>
              </a:xfrm>
              <a:custGeom>
                <a:avLst/>
                <a:gdLst/>
                <a:ahLst/>
                <a:cxnLst/>
                <a:rect l="l" t="t" r="r" b="b"/>
                <a:pathLst>
                  <a:path w="56" h="66" extrusionOk="0">
                    <a:moveTo>
                      <a:pt x="10" y="46"/>
                    </a:moveTo>
                    <a:cubicBezTo>
                      <a:pt x="12" y="56"/>
                      <a:pt x="38" y="62"/>
                      <a:pt x="55" y="66"/>
                    </a:cubicBezTo>
                    <a:lnTo>
                      <a:pt x="55" y="1"/>
                    </a:lnTo>
                    <a:cubicBezTo>
                      <a:pt x="30" y="5"/>
                      <a:pt x="0" y="9"/>
                      <a:pt x="10"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88;p47">
                <a:extLst>
                  <a:ext uri="{FF2B5EF4-FFF2-40B4-BE49-F238E27FC236}">
                    <a16:creationId xmlns:a16="http://schemas.microsoft.com/office/drawing/2014/main" id="{953841A1-6996-ED38-C6BD-28135B21D95C}"/>
                  </a:ext>
                </a:extLst>
              </p:cNvPr>
              <p:cNvSpPr/>
              <p:nvPr/>
            </p:nvSpPr>
            <p:spPr>
              <a:xfrm>
                <a:off x="2813000" y="1527550"/>
                <a:ext cx="225" cy="275"/>
              </a:xfrm>
              <a:custGeom>
                <a:avLst/>
                <a:gdLst/>
                <a:ahLst/>
                <a:cxnLst/>
                <a:rect l="l" t="t" r="r" b="b"/>
                <a:pathLst>
                  <a:path w="9" h="11" extrusionOk="0">
                    <a:moveTo>
                      <a:pt x="0" y="1"/>
                    </a:moveTo>
                    <a:lnTo>
                      <a:pt x="0" y="11"/>
                    </a:lnTo>
                    <a:lnTo>
                      <a:pt x="6" y="11"/>
                    </a:lnTo>
                    <a:cubicBezTo>
                      <a:pt x="6" y="9"/>
                      <a:pt x="8" y="7"/>
                      <a:pt x="8"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89;p47">
                <a:extLst>
                  <a:ext uri="{FF2B5EF4-FFF2-40B4-BE49-F238E27FC236}">
                    <a16:creationId xmlns:a16="http://schemas.microsoft.com/office/drawing/2014/main" id="{FF7E1A20-22DF-D468-7192-102FB4DB2FAE}"/>
                  </a:ext>
                </a:extLst>
              </p:cNvPr>
              <p:cNvSpPr/>
              <p:nvPr/>
            </p:nvSpPr>
            <p:spPr>
              <a:xfrm>
                <a:off x="2749925" y="1578700"/>
                <a:ext cx="1300" cy="1300"/>
              </a:xfrm>
              <a:custGeom>
                <a:avLst/>
                <a:gdLst/>
                <a:ahLst/>
                <a:cxnLst/>
                <a:rect l="l" t="t" r="r" b="b"/>
                <a:pathLst>
                  <a:path w="52" h="52" extrusionOk="0">
                    <a:moveTo>
                      <a:pt x="6" y="7"/>
                    </a:moveTo>
                    <a:cubicBezTo>
                      <a:pt x="4" y="7"/>
                      <a:pt x="0" y="30"/>
                      <a:pt x="4" y="32"/>
                    </a:cubicBezTo>
                    <a:cubicBezTo>
                      <a:pt x="20" y="40"/>
                      <a:pt x="35" y="46"/>
                      <a:pt x="51" y="52"/>
                    </a:cubicBezTo>
                    <a:cubicBezTo>
                      <a:pt x="47" y="26"/>
                      <a:pt x="45" y="1"/>
                      <a:pt x="6"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90;p47">
                <a:extLst>
                  <a:ext uri="{FF2B5EF4-FFF2-40B4-BE49-F238E27FC236}">
                    <a16:creationId xmlns:a16="http://schemas.microsoft.com/office/drawing/2014/main" id="{E66A8499-8D92-94B1-EA0A-3D2901ECBEDB}"/>
                  </a:ext>
                </a:extLst>
              </p:cNvPr>
              <p:cNvSpPr/>
              <p:nvPr/>
            </p:nvSpPr>
            <p:spPr>
              <a:xfrm>
                <a:off x="2751200" y="1579925"/>
                <a:ext cx="300" cy="375"/>
              </a:xfrm>
              <a:custGeom>
                <a:avLst/>
                <a:gdLst/>
                <a:ahLst/>
                <a:cxnLst/>
                <a:rect l="l" t="t" r="r" b="b"/>
                <a:pathLst>
                  <a:path w="12" h="15" extrusionOk="0">
                    <a:moveTo>
                      <a:pt x="0" y="1"/>
                    </a:moveTo>
                    <a:cubicBezTo>
                      <a:pt x="0" y="5"/>
                      <a:pt x="0" y="9"/>
                      <a:pt x="2" y="15"/>
                    </a:cubicBezTo>
                    <a:cubicBezTo>
                      <a:pt x="6" y="15"/>
                      <a:pt x="8" y="15"/>
                      <a:pt x="12" y="15"/>
                    </a:cubicBezTo>
                    <a:cubicBezTo>
                      <a:pt x="12" y="11"/>
                      <a:pt x="10" y="9"/>
                      <a:pt x="10"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91;p47">
                <a:extLst>
                  <a:ext uri="{FF2B5EF4-FFF2-40B4-BE49-F238E27FC236}">
                    <a16:creationId xmlns:a16="http://schemas.microsoft.com/office/drawing/2014/main" id="{315C73E6-2631-F94E-5DF2-19E051D22C91}"/>
                  </a:ext>
                </a:extLst>
              </p:cNvPr>
              <p:cNvSpPr/>
              <p:nvPr/>
            </p:nvSpPr>
            <p:spPr>
              <a:xfrm>
                <a:off x="2742250" y="1591425"/>
                <a:ext cx="1300" cy="1600"/>
              </a:xfrm>
              <a:custGeom>
                <a:avLst/>
                <a:gdLst/>
                <a:ahLst/>
                <a:cxnLst/>
                <a:rect l="l" t="t" r="r" b="b"/>
                <a:pathLst>
                  <a:path w="52" h="64" extrusionOk="0">
                    <a:moveTo>
                      <a:pt x="26" y="64"/>
                    </a:moveTo>
                    <a:lnTo>
                      <a:pt x="52" y="38"/>
                    </a:lnTo>
                    <a:cubicBezTo>
                      <a:pt x="38" y="3"/>
                      <a:pt x="20" y="1"/>
                      <a:pt x="2" y="36"/>
                    </a:cubicBezTo>
                    <a:cubicBezTo>
                      <a:pt x="0" y="40"/>
                      <a:pt x="16" y="54"/>
                      <a:pt x="26" y="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92;p47">
                <a:extLst>
                  <a:ext uri="{FF2B5EF4-FFF2-40B4-BE49-F238E27FC236}">
                    <a16:creationId xmlns:a16="http://schemas.microsoft.com/office/drawing/2014/main" id="{E16A8AC0-4118-356C-4269-B1B4F33C0249}"/>
                  </a:ext>
                </a:extLst>
              </p:cNvPr>
              <p:cNvSpPr/>
              <p:nvPr/>
            </p:nvSpPr>
            <p:spPr>
              <a:xfrm>
                <a:off x="2736500" y="1601150"/>
                <a:ext cx="1650" cy="1400"/>
              </a:xfrm>
              <a:custGeom>
                <a:avLst/>
                <a:gdLst/>
                <a:ahLst/>
                <a:cxnLst/>
                <a:rect l="l" t="t" r="r" b="b"/>
                <a:pathLst>
                  <a:path w="66" h="56" extrusionOk="0">
                    <a:moveTo>
                      <a:pt x="20" y="7"/>
                    </a:moveTo>
                    <a:cubicBezTo>
                      <a:pt x="10" y="9"/>
                      <a:pt x="6" y="36"/>
                      <a:pt x="1" y="56"/>
                    </a:cubicBezTo>
                    <a:lnTo>
                      <a:pt x="65" y="56"/>
                    </a:lnTo>
                    <a:cubicBezTo>
                      <a:pt x="59" y="30"/>
                      <a:pt x="58" y="1"/>
                      <a:pt x="20"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93;p47">
                <a:extLst>
                  <a:ext uri="{FF2B5EF4-FFF2-40B4-BE49-F238E27FC236}">
                    <a16:creationId xmlns:a16="http://schemas.microsoft.com/office/drawing/2014/main" id="{04B0C322-FE86-42DA-26D0-755997B3726D}"/>
                  </a:ext>
                </a:extLst>
              </p:cNvPr>
              <p:cNvSpPr/>
              <p:nvPr/>
            </p:nvSpPr>
            <p:spPr>
              <a:xfrm>
                <a:off x="2734350" y="1604400"/>
                <a:ext cx="300" cy="325"/>
              </a:xfrm>
              <a:custGeom>
                <a:avLst/>
                <a:gdLst/>
                <a:ahLst/>
                <a:cxnLst/>
                <a:rect l="l" t="t" r="r" b="b"/>
                <a:pathLst>
                  <a:path w="12" h="13" extrusionOk="0">
                    <a:moveTo>
                      <a:pt x="12" y="0"/>
                    </a:moveTo>
                    <a:lnTo>
                      <a:pt x="2" y="0"/>
                    </a:lnTo>
                    <a:cubicBezTo>
                      <a:pt x="2" y="4"/>
                      <a:pt x="0" y="8"/>
                      <a:pt x="0" y="12"/>
                    </a:cubicBezTo>
                    <a:lnTo>
                      <a:pt x="10" y="8"/>
                    </a:lnTo>
                    <a:cubicBezTo>
                      <a:pt x="10" y="4"/>
                      <a:pt x="10" y="2"/>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4694;p47">
                <a:extLst>
                  <a:ext uri="{FF2B5EF4-FFF2-40B4-BE49-F238E27FC236}">
                    <a16:creationId xmlns:a16="http://schemas.microsoft.com/office/drawing/2014/main" id="{B6065202-B59D-667B-CA8C-A9E63B72348C}"/>
                  </a:ext>
                </a:extLst>
              </p:cNvPr>
              <p:cNvSpPr/>
              <p:nvPr/>
            </p:nvSpPr>
            <p:spPr>
              <a:xfrm>
                <a:off x="2734575" y="1602725"/>
                <a:ext cx="1700" cy="1650"/>
              </a:xfrm>
              <a:custGeom>
                <a:avLst/>
                <a:gdLst/>
                <a:ahLst/>
                <a:cxnLst/>
                <a:rect l="l" t="t" r="r" b="b"/>
                <a:pathLst>
                  <a:path w="68" h="66" extrusionOk="0">
                    <a:moveTo>
                      <a:pt x="68" y="1"/>
                    </a:moveTo>
                    <a:cubicBezTo>
                      <a:pt x="30" y="1"/>
                      <a:pt x="1" y="30"/>
                      <a:pt x="3" y="65"/>
                    </a:cubicBezTo>
                    <a:lnTo>
                      <a:pt x="68" y="6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4695;p47">
                <a:extLst>
                  <a:ext uri="{FF2B5EF4-FFF2-40B4-BE49-F238E27FC236}">
                    <a16:creationId xmlns:a16="http://schemas.microsoft.com/office/drawing/2014/main" id="{6EF6BDCA-84DE-F6BC-EDD0-3FD2DFBDA651}"/>
                  </a:ext>
                </a:extLst>
              </p:cNvPr>
              <p:cNvSpPr/>
              <p:nvPr/>
            </p:nvSpPr>
            <p:spPr>
              <a:xfrm>
                <a:off x="2733100" y="1604700"/>
                <a:ext cx="1275" cy="1200"/>
              </a:xfrm>
              <a:custGeom>
                <a:avLst/>
                <a:gdLst/>
                <a:ahLst/>
                <a:cxnLst/>
                <a:rect l="l" t="t" r="r" b="b"/>
                <a:pathLst>
                  <a:path w="51" h="48" extrusionOk="0">
                    <a:moveTo>
                      <a:pt x="50" y="0"/>
                    </a:moveTo>
                    <a:cubicBezTo>
                      <a:pt x="34" y="6"/>
                      <a:pt x="19" y="12"/>
                      <a:pt x="5" y="20"/>
                    </a:cubicBezTo>
                    <a:cubicBezTo>
                      <a:pt x="1" y="22"/>
                      <a:pt x="5" y="42"/>
                      <a:pt x="5" y="42"/>
                    </a:cubicBezTo>
                    <a:cubicBezTo>
                      <a:pt x="42" y="47"/>
                      <a:pt x="46" y="24"/>
                      <a:pt x="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4696;p47">
                <a:extLst>
                  <a:ext uri="{FF2B5EF4-FFF2-40B4-BE49-F238E27FC236}">
                    <a16:creationId xmlns:a16="http://schemas.microsoft.com/office/drawing/2014/main" id="{F844FA35-0E13-5859-02AA-F6A30DD2665C}"/>
                  </a:ext>
                </a:extLst>
              </p:cNvPr>
              <p:cNvSpPr/>
              <p:nvPr/>
            </p:nvSpPr>
            <p:spPr>
              <a:xfrm>
                <a:off x="2843600" y="1893300"/>
                <a:ext cx="1025" cy="1100"/>
              </a:xfrm>
              <a:custGeom>
                <a:avLst/>
                <a:gdLst/>
                <a:ahLst/>
                <a:cxnLst/>
                <a:rect l="l" t="t" r="r" b="b"/>
                <a:pathLst>
                  <a:path w="41" h="44" extrusionOk="0">
                    <a:moveTo>
                      <a:pt x="20" y="43"/>
                    </a:moveTo>
                    <a:cubicBezTo>
                      <a:pt x="28" y="37"/>
                      <a:pt x="40" y="30"/>
                      <a:pt x="40" y="22"/>
                    </a:cubicBezTo>
                    <a:cubicBezTo>
                      <a:pt x="40" y="16"/>
                      <a:pt x="28" y="8"/>
                      <a:pt x="22" y="0"/>
                    </a:cubicBezTo>
                    <a:cubicBezTo>
                      <a:pt x="15" y="10"/>
                      <a:pt x="9" y="22"/>
                      <a:pt x="1" y="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4697;p47">
                <a:extLst>
                  <a:ext uri="{FF2B5EF4-FFF2-40B4-BE49-F238E27FC236}">
                    <a16:creationId xmlns:a16="http://schemas.microsoft.com/office/drawing/2014/main" id="{C7E6F48E-586D-F0F7-75F1-49C06D1135EB}"/>
                  </a:ext>
                </a:extLst>
              </p:cNvPr>
              <p:cNvSpPr/>
              <p:nvPr/>
            </p:nvSpPr>
            <p:spPr>
              <a:xfrm>
                <a:off x="2873325" y="1902575"/>
                <a:ext cx="1150" cy="1450"/>
              </a:xfrm>
              <a:custGeom>
                <a:avLst/>
                <a:gdLst/>
                <a:ahLst/>
                <a:cxnLst/>
                <a:rect l="l" t="t" r="r" b="b"/>
                <a:pathLst>
                  <a:path w="46" h="58" extrusionOk="0">
                    <a:moveTo>
                      <a:pt x="3" y="24"/>
                    </a:moveTo>
                    <a:cubicBezTo>
                      <a:pt x="13" y="52"/>
                      <a:pt x="28" y="58"/>
                      <a:pt x="42" y="38"/>
                    </a:cubicBezTo>
                    <a:cubicBezTo>
                      <a:pt x="46" y="32"/>
                      <a:pt x="44" y="22"/>
                      <a:pt x="44" y="14"/>
                    </a:cubicBezTo>
                    <a:cubicBezTo>
                      <a:pt x="38" y="10"/>
                      <a:pt x="28" y="1"/>
                      <a:pt x="24" y="2"/>
                    </a:cubicBezTo>
                    <a:cubicBezTo>
                      <a:pt x="14" y="6"/>
                      <a:pt x="1" y="20"/>
                      <a:pt x="3"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4698;p47">
                <a:extLst>
                  <a:ext uri="{FF2B5EF4-FFF2-40B4-BE49-F238E27FC236}">
                    <a16:creationId xmlns:a16="http://schemas.microsoft.com/office/drawing/2014/main" id="{ED486460-5115-5B27-D9B4-4E524A9765B9}"/>
                  </a:ext>
                </a:extLst>
              </p:cNvPr>
              <p:cNvSpPr/>
              <p:nvPr/>
            </p:nvSpPr>
            <p:spPr>
              <a:xfrm>
                <a:off x="2907125" y="1945725"/>
                <a:ext cx="1175" cy="1150"/>
              </a:xfrm>
              <a:custGeom>
                <a:avLst/>
                <a:gdLst/>
                <a:ahLst/>
                <a:cxnLst/>
                <a:rect l="l" t="t" r="r" b="b"/>
                <a:pathLst>
                  <a:path w="47" h="46" extrusionOk="0">
                    <a:moveTo>
                      <a:pt x="1" y="22"/>
                    </a:moveTo>
                    <a:cubicBezTo>
                      <a:pt x="1" y="29"/>
                      <a:pt x="13" y="37"/>
                      <a:pt x="18" y="45"/>
                    </a:cubicBezTo>
                    <a:lnTo>
                      <a:pt x="46" y="24"/>
                    </a:lnTo>
                    <a:lnTo>
                      <a:pt x="22" y="0"/>
                    </a:lnTo>
                    <a:cubicBezTo>
                      <a:pt x="15" y="6"/>
                      <a:pt x="1" y="14"/>
                      <a:pt x="1"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4699;p47">
                <a:extLst>
                  <a:ext uri="{FF2B5EF4-FFF2-40B4-BE49-F238E27FC236}">
                    <a16:creationId xmlns:a16="http://schemas.microsoft.com/office/drawing/2014/main" id="{1D60853C-4B81-3E65-0745-9D96B657DC7B}"/>
                  </a:ext>
                </a:extLst>
              </p:cNvPr>
              <p:cNvSpPr/>
              <p:nvPr/>
            </p:nvSpPr>
            <p:spPr>
              <a:xfrm>
                <a:off x="2940550" y="1949400"/>
                <a:ext cx="1400" cy="1250"/>
              </a:xfrm>
              <a:custGeom>
                <a:avLst/>
                <a:gdLst/>
                <a:ahLst/>
                <a:cxnLst/>
                <a:rect l="l" t="t" r="r" b="b"/>
                <a:pathLst>
                  <a:path w="56" h="50" extrusionOk="0">
                    <a:moveTo>
                      <a:pt x="55" y="24"/>
                    </a:moveTo>
                    <a:cubicBezTo>
                      <a:pt x="49" y="18"/>
                      <a:pt x="39" y="0"/>
                      <a:pt x="38" y="2"/>
                    </a:cubicBezTo>
                    <a:cubicBezTo>
                      <a:pt x="2" y="14"/>
                      <a:pt x="0" y="32"/>
                      <a:pt x="34" y="48"/>
                    </a:cubicBezTo>
                    <a:cubicBezTo>
                      <a:pt x="36" y="50"/>
                      <a:pt x="47" y="34"/>
                      <a:pt x="55"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4700;p47">
                <a:extLst>
                  <a:ext uri="{FF2B5EF4-FFF2-40B4-BE49-F238E27FC236}">
                    <a16:creationId xmlns:a16="http://schemas.microsoft.com/office/drawing/2014/main" id="{83C338B4-59AC-85BB-91F0-4EDD01B2A47A}"/>
                  </a:ext>
                </a:extLst>
              </p:cNvPr>
              <p:cNvSpPr/>
              <p:nvPr/>
            </p:nvSpPr>
            <p:spPr>
              <a:xfrm>
                <a:off x="3240675" y="1467425"/>
                <a:ext cx="4300" cy="6200"/>
              </a:xfrm>
              <a:custGeom>
                <a:avLst/>
                <a:gdLst/>
                <a:ahLst/>
                <a:cxnLst/>
                <a:rect l="l" t="t" r="r" b="b"/>
                <a:pathLst>
                  <a:path w="172" h="248" extrusionOk="0">
                    <a:moveTo>
                      <a:pt x="134" y="248"/>
                    </a:moveTo>
                    <a:cubicBezTo>
                      <a:pt x="172" y="187"/>
                      <a:pt x="152" y="101"/>
                      <a:pt x="66" y="0"/>
                    </a:cubicBezTo>
                    <a:cubicBezTo>
                      <a:pt x="1" y="51"/>
                      <a:pt x="125" y="167"/>
                      <a:pt x="134" y="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4701;p47">
                <a:extLst>
                  <a:ext uri="{FF2B5EF4-FFF2-40B4-BE49-F238E27FC236}">
                    <a16:creationId xmlns:a16="http://schemas.microsoft.com/office/drawing/2014/main" id="{667E59C9-6C3E-EAFE-061F-FF1EF0209CEF}"/>
                  </a:ext>
                </a:extLst>
              </p:cNvPr>
              <p:cNvSpPr/>
              <p:nvPr/>
            </p:nvSpPr>
            <p:spPr>
              <a:xfrm>
                <a:off x="2736500" y="1590150"/>
                <a:ext cx="3700" cy="10200"/>
              </a:xfrm>
              <a:custGeom>
                <a:avLst/>
                <a:gdLst/>
                <a:ahLst/>
                <a:cxnLst/>
                <a:rect l="l" t="t" r="r" b="b"/>
                <a:pathLst>
                  <a:path w="148" h="408" extrusionOk="0">
                    <a:moveTo>
                      <a:pt x="12" y="386"/>
                    </a:moveTo>
                    <a:cubicBezTo>
                      <a:pt x="46" y="256"/>
                      <a:pt x="91" y="130"/>
                      <a:pt x="148" y="10"/>
                    </a:cubicBezTo>
                    <a:cubicBezTo>
                      <a:pt x="118" y="1"/>
                      <a:pt x="75" y="105"/>
                      <a:pt x="42" y="207"/>
                    </a:cubicBezTo>
                    <a:cubicBezTo>
                      <a:pt x="8" y="307"/>
                      <a:pt x="1" y="407"/>
                      <a:pt x="12" y="3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4702;p47">
                <a:extLst>
                  <a:ext uri="{FF2B5EF4-FFF2-40B4-BE49-F238E27FC236}">
                    <a16:creationId xmlns:a16="http://schemas.microsoft.com/office/drawing/2014/main" id="{53A039FD-1F0B-8176-91C1-24822F4D2268}"/>
                  </a:ext>
                </a:extLst>
              </p:cNvPr>
              <p:cNvSpPr/>
              <p:nvPr/>
            </p:nvSpPr>
            <p:spPr>
              <a:xfrm>
                <a:off x="2877400" y="1467025"/>
                <a:ext cx="5250" cy="3075"/>
              </a:xfrm>
              <a:custGeom>
                <a:avLst/>
                <a:gdLst/>
                <a:ahLst/>
                <a:cxnLst/>
                <a:rect l="l" t="t" r="r" b="b"/>
                <a:pathLst>
                  <a:path w="210" h="123" extrusionOk="0">
                    <a:moveTo>
                      <a:pt x="44" y="122"/>
                    </a:moveTo>
                    <a:cubicBezTo>
                      <a:pt x="109" y="79"/>
                      <a:pt x="138" y="113"/>
                      <a:pt x="209" y="56"/>
                    </a:cubicBezTo>
                    <a:cubicBezTo>
                      <a:pt x="199" y="1"/>
                      <a:pt x="1" y="83"/>
                      <a:pt x="44"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4703;p47">
                <a:extLst>
                  <a:ext uri="{FF2B5EF4-FFF2-40B4-BE49-F238E27FC236}">
                    <a16:creationId xmlns:a16="http://schemas.microsoft.com/office/drawing/2014/main" id="{850B5256-510C-B2EB-666F-D39745B22FEF}"/>
                  </a:ext>
                </a:extLst>
              </p:cNvPr>
              <p:cNvSpPr/>
              <p:nvPr/>
            </p:nvSpPr>
            <p:spPr>
              <a:xfrm>
                <a:off x="3115800" y="1420400"/>
                <a:ext cx="4825" cy="2775"/>
              </a:xfrm>
              <a:custGeom>
                <a:avLst/>
                <a:gdLst/>
                <a:ahLst/>
                <a:cxnLst/>
                <a:rect l="l" t="t" r="r" b="b"/>
                <a:pathLst>
                  <a:path w="193" h="111" extrusionOk="0">
                    <a:moveTo>
                      <a:pt x="193" y="48"/>
                    </a:moveTo>
                    <a:cubicBezTo>
                      <a:pt x="112" y="16"/>
                      <a:pt x="45" y="1"/>
                      <a:pt x="0" y="10"/>
                    </a:cubicBezTo>
                    <a:cubicBezTo>
                      <a:pt x="63" y="20"/>
                      <a:pt x="193" y="111"/>
                      <a:pt x="193" y="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4704;p47">
                <a:extLst>
                  <a:ext uri="{FF2B5EF4-FFF2-40B4-BE49-F238E27FC236}">
                    <a16:creationId xmlns:a16="http://schemas.microsoft.com/office/drawing/2014/main" id="{1CFC6F89-D538-2E37-9179-1F33EA248C26}"/>
                  </a:ext>
                </a:extLst>
              </p:cNvPr>
              <p:cNvSpPr/>
              <p:nvPr/>
            </p:nvSpPr>
            <p:spPr>
              <a:xfrm>
                <a:off x="3124525" y="1418350"/>
                <a:ext cx="5500" cy="2325"/>
              </a:xfrm>
              <a:custGeom>
                <a:avLst/>
                <a:gdLst/>
                <a:ahLst/>
                <a:cxnLst/>
                <a:rect l="l" t="t" r="r" b="b"/>
                <a:pathLst>
                  <a:path w="220" h="93" extrusionOk="0">
                    <a:moveTo>
                      <a:pt x="186" y="92"/>
                    </a:moveTo>
                    <a:cubicBezTo>
                      <a:pt x="219" y="75"/>
                      <a:pt x="162" y="39"/>
                      <a:pt x="107" y="20"/>
                    </a:cubicBezTo>
                    <a:cubicBezTo>
                      <a:pt x="52" y="0"/>
                      <a:pt x="1" y="2"/>
                      <a:pt x="58" y="37"/>
                    </a:cubicBezTo>
                    <a:cubicBezTo>
                      <a:pt x="97" y="2"/>
                      <a:pt x="115" y="83"/>
                      <a:pt x="186"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4705;p47">
                <a:extLst>
                  <a:ext uri="{FF2B5EF4-FFF2-40B4-BE49-F238E27FC236}">
                    <a16:creationId xmlns:a16="http://schemas.microsoft.com/office/drawing/2014/main" id="{1C3034FA-6786-C154-F3D6-8464689FA443}"/>
                  </a:ext>
                </a:extLst>
              </p:cNvPr>
              <p:cNvSpPr/>
              <p:nvPr/>
            </p:nvSpPr>
            <p:spPr>
              <a:xfrm>
                <a:off x="3130425" y="1420200"/>
                <a:ext cx="6175" cy="3425"/>
              </a:xfrm>
              <a:custGeom>
                <a:avLst/>
                <a:gdLst/>
                <a:ahLst/>
                <a:cxnLst/>
                <a:rect l="l" t="t" r="r" b="b"/>
                <a:pathLst>
                  <a:path w="247" h="137" extrusionOk="0">
                    <a:moveTo>
                      <a:pt x="1" y="42"/>
                    </a:moveTo>
                    <a:cubicBezTo>
                      <a:pt x="111" y="101"/>
                      <a:pt x="136" y="81"/>
                      <a:pt x="205" y="136"/>
                    </a:cubicBezTo>
                    <a:cubicBezTo>
                      <a:pt x="246" y="93"/>
                      <a:pt x="5" y="1"/>
                      <a:pt x="1" y="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4706;p47">
                <a:extLst>
                  <a:ext uri="{FF2B5EF4-FFF2-40B4-BE49-F238E27FC236}">
                    <a16:creationId xmlns:a16="http://schemas.microsoft.com/office/drawing/2014/main" id="{1AD9C03A-94B7-DFC0-435D-4C6F7D0D3967}"/>
                  </a:ext>
                </a:extLst>
              </p:cNvPr>
              <p:cNvSpPr/>
              <p:nvPr/>
            </p:nvSpPr>
            <p:spPr>
              <a:xfrm>
                <a:off x="3159525" y="1433725"/>
                <a:ext cx="4100" cy="3550"/>
              </a:xfrm>
              <a:custGeom>
                <a:avLst/>
                <a:gdLst/>
                <a:ahLst/>
                <a:cxnLst/>
                <a:rect l="l" t="t" r="r" b="b"/>
                <a:pathLst>
                  <a:path w="164" h="142" extrusionOk="0">
                    <a:moveTo>
                      <a:pt x="163" y="126"/>
                    </a:moveTo>
                    <a:cubicBezTo>
                      <a:pt x="108" y="79"/>
                      <a:pt x="87" y="79"/>
                      <a:pt x="65" y="12"/>
                    </a:cubicBezTo>
                    <a:cubicBezTo>
                      <a:pt x="53" y="30"/>
                      <a:pt x="16" y="0"/>
                      <a:pt x="0" y="12"/>
                    </a:cubicBezTo>
                    <a:cubicBezTo>
                      <a:pt x="16" y="41"/>
                      <a:pt x="104" y="142"/>
                      <a:pt x="163"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4707;p47">
                <a:extLst>
                  <a:ext uri="{FF2B5EF4-FFF2-40B4-BE49-F238E27FC236}">
                    <a16:creationId xmlns:a16="http://schemas.microsoft.com/office/drawing/2014/main" id="{1A57A44C-1ACF-09BD-E93D-80D32C8E37DB}"/>
                  </a:ext>
                </a:extLst>
              </p:cNvPr>
              <p:cNvSpPr/>
              <p:nvPr/>
            </p:nvSpPr>
            <p:spPr>
              <a:xfrm>
                <a:off x="3182175" y="1457050"/>
                <a:ext cx="5525" cy="4750"/>
              </a:xfrm>
              <a:custGeom>
                <a:avLst/>
                <a:gdLst/>
                <a:ahLst/>
                <a:cxnLst/>
                <a:rect l="l" t="t" r="r" b="b"/>
                <a:pathLst>
                  <a:path w="221" h="190" extrusionOk="0">
                    <a:moveTo>
                      <a:pt x="0" y="1"/>
                    </a:moveTo>
                    <a:cubicBezTo>
                      <a:pt x="75" y="58"/>
                      <a:pt x="142" y="121"/>
                      <a:pt x="205" y="189"/>
                    </a:cubicBezTo>
                    <a:cubicBezTo>
                      <a:pt x="220" y="146"/>
                      <a:pt x="59" y="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4708;p47">
                <a:extLst>
                  <a:ext uri="{FF2B5EF4-FFF2-40B4-BE49-F238E27FC236}">
                    <a16:creationId xmlns:a16="http://schemas.microsoft.com/office/drawing/2014/main" id="{4E65E053-3ED4-2764-4EC8-1F66E98DB03D}"/>
                  </a:ext>
                </a:extLst>
              </p:cNvPr>
              <p:cNvSpPr/>
              <p:nvPr/>
            </p:nvSpPr>
            <p:spPr>
              <a:xfrm>
                <a:off x="3211400" y="1457050"/>
                <a:ext cx="3800" cy="2625"/>
              </a:xfrm>
              <a:custGeom>
                <a:avLst/>
                <a:gdLst/>
                <a:ahLst/>
                <a:cxnLst/>
                <a:rect l="l" t="t" r="r" b="b"/>
                <a:pathLst>
                  <a:path w="152" h="105" extrusionOk="0">
                    <a:moveTo>
                      <a:pt x="1" y="12"/>
                    </a:moveTo>
                    <a:cubicBezTo>
                      <a:pt x="58" y="62"/>
                      <a:pt x="111" y="97"/>
                      <a:pt x="152" y="105"/>
                    </a:cubicBezTo>
                    <a:cubicBezTo>
                      <a:pt x="130" y="44"/>
                      <a:pt x="38" y="1"/>
                      <a:pt x="1"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4709;p47">
                <a:extLst>
                  <a:ext uri="{FF2B5EF4-FFF2-40B4-BE49-F238E27FC236}">
                    <a16:creationId xmlns:a16="http://schemas.microsoft.com/office/drawing/2014/main" id="{6915E6E1-572A-5932-B4C2-A3087E6DEBE7}"/>
                  </a:ext>
                </a:extLst>
              </p:cNvPr>
              <p:cNvSpPr/>
              <p:nvPr/>
            </p:nvSpPr>
            <p:spPr>
              <a:xfrm>
                <a:off x="3207325" y="1470075"/>
                <a:ext cx="12350" cy="9850"/>
              </a:xfrm>
              <a:custGeom>
                <a:avLst/>
                <a:gdLst/>
                <a:ahLst/>
                <a:cxnLst/>
                <a:rect l="l" t="t" r="r" b="b"/>
                <a:pathLst>
                  <a:path w="494" h="394" extrusionOk="0">
                    <a:moveTo>
                      <a:pt x="480" y="394"/>
                    </a:moveTo>
                    <a:cubicBezTo>
                      <a:pt x="423" y="337"/>
                      <a:pt x="327" y="274"/>
                      <a:pt x="356" y="236"/>
                    </a:cubicBezTo>
                    <a:cubicBezTo>
                      <a:pt x="399" y="264"/>
                      <a:pt x="466" y="362"/>
                      <a:pt x="494" y="339"/>
                    </a:cubicBezTo>
                    <a:cubicBezTo>
                      <a:pt x="395" y="168"/>
                      <a:pt x="167" y="122"/>
                      <a:pt x="0" y="0"/>
                    </a:cubicBezTo>
                    <a:cubicBezTo>
                      <a:pt x="83" y="132"/>
                      <a:pt x="368" y="340"/>
                      <a:pt x="480" y="3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4710;p47">
                <a:extLst>
                  <a:ext uri="{FF2B5EF4-FFF2-40B4-BE49-F238E27FC236}">
                    <a16:creationId xmlns:a16="http://schemas.microsoft.com/office/drawing/2014/main" id="{7678C263-E4EC-C852-360E-F1C7EA22E90C}"/>
                  </a:ext>
                </a:extLst>
              </p:cNvPr>
              <p:cNvSpPr/>
              <p:nvPr/>
            </p:nvSpPr>
            <p:spPr>
              <a:xfrm>
                <a:off x="3270650" y="1499300"/>
                <a:ext cx="2675" cy="3675"/>
              </a:xfrm>
              <a:custGeom>
                <a:avLst/>
                <a:gdLst/>
                <a:ahLst/>
                <a:cxnLst/>
                <a:rect l="l" t="t" r="r" b="b"/>
                <a:pathLst>
                  <a:path w="107" h="147" extrusionOk="0">
                    <a:moveTo>
                      <a:pt x="1" y="74"/>
                    </a:moveTo>
                    <a:cubicBezTo>
                      <a:pt x="52" y="146"/>
                      <a:pt x="107" y="109"/>
                      <a:pt x="101" y="75"/>
                    </a:cubicBezTo>
                    <a:lnTo>
                      <a:pt x="44" y="1"/>
                    </a:lnTo>
                    <a:cubicBezTo>
                      <a:pt x="7" y="15"/>
                      <a:pt x="52" y="68"/>
                      <a:pt x="1"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4711;p47">
                <a:extLst>
                  <a:ext uri="{FF2B5EF4-FFF2-40B4-BE49-F238E27FC236}">
                    <a16:creationId xmlns:a16="http://schemas.microsoft.com/office/drawing/2014/main" id="{B61D9812-517E-A2C2-E3F1-E8D7337D231C}"/>
                  </a:ext>
                </a:extLst>
              </p:cNvPr>
              <p:cNvSpPr/>
              <p:nvPr/>
            </p:nvSpPr>
            <p:spPr>
              <a:xfrm>
                <a:off x="3277925" y="1527400"/>
                <a:ext cx="5625" cy="9325"/>
              </a:xfrm>
              <a:custGeom>
                <a:avLst/>
                <a:gdLst/>
                <a:ahLst/>
                <a:cxnLst/>
                <a:rect l="l" t="t" r="r" b="b"/>
                <a:pathLst>
                  <a:path w="225" h="373" extrusionOk="0">
                    <a:moveTo>
                      <a:pt x="225" y="325"/>
                    </a:moveTo>
                    <a:cubicBezTo>
                      <a:pt x="91" y="203"/>
                      <a:pt x="132" y="123"/>
                      <a:pt x="6" y="1"/>
                    </a:cubicBezTo>
                    <a:cubicBezTo>
                      <a:pt x="0" y="58"/>
                      <a:pt x="154" y="372"/>
                      <a:pt x="225" y="3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4712;p47">
                <a:extLst>
                  <a:ext uri="{FF2B5EF4-FFF2-40B4-BE49-F238E27FC236}">
                    <a16:creationId xmlns:a16="http://schemas.microsoft.com/office/drawing/2014/main" id="{8667A5FB-2E28-DBDE-13DF-393E8020E6ED}"/>
                  </a:ext>
                </a:extLst>
              </p:cNvPr>
              <p:cNvSpPr/>
              <p:nvPr/>
            </p:nvSpPr>
            <p:spPr>
              <a:xfrm>
                <a:off x="3291625" y="1553650"/>
                <a:ext cx="9175" cy="12900"/>
              </a:xfrm>
              <a:custGeom>
                <a:avLst/>
                <a:gdLst/>
                <a:ahLst/>
                <a:cxnLst/>
                <a:rect l="l" t="t" r="r" b="b"/>
                <a:pathLst>
                  <a:path w="367" h="516" extrusionOk="0">
                    <a:moveTo>
                      <a:pt x="298" y="511"/>
                    </a:moveTo>
                    <a:cubicBezTo>
                      <a:pt x="319" y="498"/>
                      <a:pt x="347" y="500"/>
                      <a:pt x="366" y="515"/>
                    </a:cubicBezTo>
                    <a:cubicBezTo>
                      <a:pt x="282" y="364"/>
                      <a:pt x="260" y="224"/>
                      <a:pt x="166" y="106"/>
                    </a:cubicBezTo>
                    <a:cubicBezTo>
                      <a:pt x="178" y="156"/>
                      <a:pt x="73" y="89"/>
                      <a:pt x="44" y="0"/>
                    </a:cubicBezTo>
                    <a:cubicBezTo>
                      <a:pt x="28" y="12"/>
                      <a:pt x="1" y="14"/>
                      <a:pt x="15" y="49"/>
                    </a:cubicBezTo>
                    <a:cubicBezTo>
                      <a:pt x="121" y="226"/>
                      <a:pt x="266" y="258"/>
                      <a:pt x="298" y="5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4713;p47">
                <a:extLst>
                  <a:ext uri="{FF2B5EF4-FFF2-40B4-BE49-F238E27FC236}">
                    <a16:creationId xmlns:a16="http://schemas.microsoft.com/office/drawing/2014/main" id="{36EBAF37-78BC-0C51-F6B7-CF2758CC7391}"/>
                  </a:ext>
                </a:extLst>
              </p:cNvPr>
              <p:cNvSpPr/>
              <p:nvPr/>
            </p:nvSpPr>
            <p:spPr>
              <a:xfrm>
                <a:off x="3302400" y="1562550"/>
                <a:ext cx="2975" cy="5775"/>
              </a:xfrm>
              <a:custGeom>
                <a:avLst/>
                <a:gdLst/>
                <a:ahLst/>
                <a:cxnLst/>
                <a:rect l="l" t="t" r="r" b="b"/>
                <a:pathLst>
                  <a:path w="119" h="231" extrusionOk="0">
                    <a:moveTo>
                      <a:pt x="0" y="63"/>
                    </a:moveTo>
                    <a:lnTo>
                      <a:pt x="55" y="204"/>
                    </a:lnTo>
                    <a:cubicBezTo>
                      <a:pt x="118" y="230"/>
                      <a:pt x="28" y="0"/>
                      <a:pt x="0"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4714;p47">
                <a:extLst>
                  <a:ext uri="{FF2B5EF4-FFF2-40B4-BE49-F238E27FC236}">
                    <a16:creationId xmlns:a16="http://schemas.microsoft.com/office/drawing/2014/main" id="{B0D005CE-0F33-1286-AC60-7AE0C1A9FC4B}"/>
                  </a:ext>
                </a:extLst>
              </p:cNvPr>
              <p:cNvSpPr/>
              <p:nvPr/>
            </p:nvSpPr>
            <p:spPr>
              <a:xfrm>
                <a:off x="3300225" y="1568100"/>
                <a:ext cx="2675" cy="5575"/>
              </a:xfrm>
              <a:custGeom>
                <a:avLst/>
                <a:gdLst/>
                <a:ahLst/>
                <a:cxnLst/>
                <a:rect l="l" t="t" r="r" b="b"/>
                <a:pathLst>
                  <a:path w="107" h="223" extrusionOk="0">
                    <a:moveTo>
                      <a:pt x="48" y="222"/>
                    </a:moveTo>
                    <a:cubicBezTo>
                      <a:pt x="68" y="208"/>
                      <a:pt x="107" y="210"/>
                      <a:pt x="95" y="169"/>
                    </a:cubicBezTo>
                    <a:cubicBezTo>
                      <a:pt x="12" y="199"/>
                      <a:pt x="95" y="0"/>
                      <a:pt x="1" y="12"/>
                    </a:cubicBezTo>
                    <a:cubicBezTo>
                      <a:pt x="20" y="87"/>
                      <a:pt x="26" y="112"/>
                      <a:pt x="48"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4715;p47">
                <a:extLst>
                  <a:ext uri="{FF2B5EF4-FFF2-40B4-BE49-F238E27FC236}">
                    <a16:creationId xmlns:a16="http://schemas.microsoft.com/office/drawing/2014/main" id="{37B80932-5438-F3BF-4514-9B344AF47A09}"/>
                  </a:ext>
                </a:extLst>
              </p:cNvPr>
              <p:cNvSpPr/>
              <p:nvPr/>
            </p:nvSpPr>
            <p:spPr>
              <a:xfrm>
                <a:off x="3275325" y="1857625"/>
                <a:ext cx="3400" cy="5425"/>
              </a:xfrm>
              <a:custGeom>
                <a:avLst/>
                <a:gdLst/>
                <a:ahLst/>
                <a:cxnLst/>
                <a:rect l="l" t="t" r="r" b="b"/>
                <a:pathLst>
                  <a:path w="136" h="217" extrusionOk="0">
                    <a:moveTo>
                      <a:pt x="104" y="0"/>
                    </a:moveTo>
                    <a:cubicBezTo>
                      <a:pt x="49" y="30"/>
                      <a:pt x="75" y="75"/>
                      <a:pt x="0" y="154"/>
                    </a:cubicBezTo>
                    <a:cubicBezTo>
                      <a:pt x="22" y="217"/>
                      <a:pt x="136" y="158"/>
                      <a:pt x="124" y="87"/>
                    </a:cubicBezTo>
                    <a:cubicBezTo>
                      <a:pt x="101" y="110"/>
                      <a:pt x="75" y="132"/>
                      <a:pt x="44" y="146"/>
                    </a:cubicBezTo>
                    <a:cubicBezTo>
                      <a:pt x="36" y="116"/>
                      <a:pt x="128" y="24"/>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4716;p47">
                <a:extLst>
                  <a:ext uri="{FF2B5EF4-FFF2-40B4-BE49-F238E27FC236}">
                    <a16:creationId xmlns:a16="http://schemas.microsoft.com/office/drawing/2014/main" id="{2D16DB4B-2B9E-AE8A-CB8C-B34A458A2794}"/>
                  </a:ext>
                </a:extLst>
              </p:cNvPr>
              <p:cNvSpPr/>
              <p:nvPr/>
            </p:nvSpPr>
            <p:spPr>
              <a:xfrm>
                <a:off x="3158875" y="1958575"/>
                <a:ext cx="7700" cy="4300"/>
              </a:xfrm>
              <a:custGeom>
                <a:avLst/>
                <a:gdLst/>
                <a:ahLst/>
                <a:cxnLst/>
                <a:rect l="l" t="t" r="r" b="b"/>
                <a:pathLst>
                  <a:path w="308" h="172" extrusionOk="0">
                    <a:moveTo>
                      <a:pt x="73" y="172"/>
                    </a:moveTo>
                    <a:cubicBezTo>
                      <a:pt x="189" y="97"/>
                      <a:pt x="307" y="46"/>
                      <a:pt x="295" y="1"/>
                    </a:cubicBezTo>
                    <a:cubicBezTo>
                      <a:pt x="211" y="89"/>
                      <a:pt x="54" y="113"/>
                      <a:pt x="1" y="172"/>
                    </a:cubicBezTo>
                    <a:cubicBezTo>
                      <a:pt x="36" y="156"/>
                      <a:pt x="69" y="142"/>
                      <a:pt x="73" y="1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4717;p47">
                <a:extLst>
                  <a:ext uri="{FF2B5EF4-FFF2-40B4-BE49-F238E27FC236}">
                    <a16:creationId xmlns:a16="http://schemas.microsoft.com/office/drawing/2014/main" id="{C2FBCE33-DC6F-EB7B-997A-BEC51BA1BA10}"/>
                  </a:ext>
                </a:extLst>
              </p:cNvPr>
              <p:cNvSpPr/>
              <p:nvPr/>
            </p:nvSpPr>
            <p:spPr>
              <a:xfrm>
                <a:off x="3087700" y="1988025"/>
                <a:ext cx="4825" cy="2125"/>
              </a:xfrm>
              <a:custGeom>
                <a:avLst/>
                <a:gdLst/>
                <a:ahLst/>
                <a:cxnLst/>
                <a:rect l="l" t="t" r="r" b="b"/>
                <a:pathLst>
                  <a:path w="193" h="85" extrusionOk="0">
                    <a:moveTo>
                      <a:pt x="55" y="85"/>
                    </a:moveTo>
                    <a:cubicBezTo>
                      <a:pt x="124" y="61"/>
                      <a:pt x="181" y="35"/>
                      <a:pt x="193" y="0"/>
                    </a:cubicBezTo>
                    <a:cubicBezTo>
                      <a:pt x="114" y="22"/>
                      <a:pt x="0" y="33"/>
                      <a:pt x="55"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4718;p47">
                <a:extLst>
                  <a:ext uri="{FF2B5EF4-FFF2-40B4-BE49-F238E27FC236}">
                    <a16:creationId xmlns:a16="http://schemas.microsoft.com/office/drawing/2014/main" id="{21373F91-3378-1119-A170-9B503E2DD22D}"/>
                  </a:ext>
                </a:extLst>
              </p:cNvPr>
              <p:cNvSpPr/>
              <p:nvPr/>
            </p:nvSpPr>
            <p:spPr>
              <a:xfrm>
                <a:off x="3007700" y="2001725"/>
                <a:ext cx="13300" cy="2225"/>
              </a:xfrm>
              <a:custGeom>
                <a:avLst/>
                <a:gdLst/>
                <a:ahLst/>
                <a:cxnLst/>
                <a:rect l="l" t="t" r="r" b="b"/>
                <a:pathLst>
                  <a:path w="532" h="89" extrusionOk="0">
                    <a:moveTo>
                      <a:pt x="531" y="0"/>
                    </a:moveTo>
                    <a:cubicBezTo>
                      <a:pt x="301" y="32"/>
                      <a:pt x="187" y="20"/>
                      <a:pt x="1" y="32"/>
                    </a:cubicBezTo>
                    <a:cubicBezTo>
                      <a:pt x="154" y="65"/>
                      <a:pt x="366" y="89"/>
                      <a:pt x="500" y="34"/>
                    </a:cubicBezTo>
                    <a:cubicBezTo>
                      <a:pt x="445" y="28"/>
                      <a:pt x="514" y="16"/>
                      <a:pt x="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4719;p47">
                <a:extLst>
                  <a:ext uri="{FF2B5EF4-FFF2-40B4-BE49-F238E27FC236}">
                    <a16:creationId xmlns:a16="http://schemas.microsoft.com/office/drawing/2014/main" id="{3091047E-8160-DDDD-06B5-5AA4D55EDB19}"/>
                  </a:ext>
                </a:extLst>
              </p:cNvPr>
              <p:cNvSpPr/>
              <p:nvPr/>
            </p:nvSpPr>
            <p:spPr>
              <a:xfrm>
                <a:off x="3013100" y="1996650"/>
                <a:ext cx="6075" cy="2500"/>
              </a:xfrm>
              <a:custGeom>
                <a:avLst/>
                <a:gdLst/>
                <a:ahLst/>
                <a:cxnLst/>
                <a:rect l="l" t="t" r="r" b="b"/>
                <a:pathLst>
                  <a:path w="243" h="100" extrusionOk="0">
                    <a:moveTo>
                      <a:pt x="1" y="99"/>
                    </a:moveTo>
                    <a:cubicBezTo>
                      <a:pt x="68" y="64"/>
                      <a:pt x="184" y="46"/>
                      <a:pt x="243" y="1"/>
                    </a:cubicBezTo>
                    <a:cubicBezTo>
                      <a:pt x="101" y="17"/>
                      <a:pt x="28" y="9"/>
                      <a:pt x="1"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4720;p47">
                <a:extLst>
                  <a:ext uri="{FF2B5EF4-FFF2-40B4-BE49-F238E27FC236}">
                    <a16:creationId xmlns:a16="http://schemas.microsoft.com/office/drawing/2014/main" id="{D252C01C-CBDA-B987-2666-821A76358326}"/>
                  </a:ext>
                </a:extLst>
              </p:cNvPr>
              <p:cNvSpPr/>
              <p:nvPr/>
            </p:nvSpPr>
            <p:spPr>
              <a:xfrm>
                <a:off x="3002500" y="1997450"/>
                <a:ext cx="9950" cy="4150"/>
              </a:xfrm>
              <a:custGeom>
                <a:avLst/>
                <a:gdLst/>
                <a:ahLst/>
                <a:cxnLst/>
                <a:rect l="l" t="t" r="r" b="b"/>
                <a:pathLst>
                  <a:path w="398" h="166" extrusionOk="0">
                    <a:moveTo>
                      <a:pt x="177" y="75"/>
                    </a:moveTo>
                    <a:cubicBezTo>
                      <a:pt x="240" y="38"/>
                      <a:pt x="305" y="132"/>
                      <a:pt x="393" y="83"/>
                    </a:cubicBezTo>
                    <a:cubicBezTo>
                      <a:pt x="397" y="44"/>
                      <a:pt x="376" y="16"/>
                      <a:pt x="330" y="0"/>
                    </a:cubicBezTo>
                    <a:cubicBezTo>
                      <a:pt x="240" y="24"/>
                      <a:pt x="148" y="36"/>
                      <a:pt x="53" y="40"/>
                    </a:cubicBezTo>
                    <a:cubicBezTo>
                      <a:pt x="81" y="97"/>
                      <a:pt x="57" y="77"/>
                      <a:pt x="85" y="136"/>
                    </a:cubicBezTo>
                    <a:cubicBezTo>
                      <a:pt x="36" y="128"/>
                      <a:pt x="0" y="154"/>
                      <a:pt x="53" y="165"/>
                    </a:cubicBezTo>
                    <a:cubicBezTo>
                      <a:pt x="93" y="124"/>
                      <a:pt x="236" y="138"/>
                      <a:pt x="270" y="95"/>
                    </a:cubicBezTo>
                    <a:cubicBezTo>
                      <a:pt x="234" y="91"/>
                      <a:pt x="183" y="95"/>
                      <a:pt x="177" y="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4721;p47">
                <a:extLst>
                  <a:ext uri="{FF2B5EF4-FFF2-40B4-BE49-F238E27FC236}">
                    <a16:creationId xmlns:a16="http://schemas.microsoft.com/office/drawing/2014/main" id="{9953116A-2D42-519D-A96D-31333311B878}"/>
                  </a:ext>
                </a:extLst>
              </p:cNvPr>
              <p:cNvSpPr/>
              <p:nvPr/>
            </p:nvSpPr>
            <p:spPr>
              <a:xfrm>
                <a:off x="2994400" y="2002350"/>
                <a:ext cx="8650" cy="3275"/>
              </a:xfrm>
              <a:custGeom>
                <a:avLst/>
                <a:gdLst/>
                <a:ahLst/>
                <a:cxnLst/>
                <a:rect l="l" t="t" r="r" b="b"/>
                <a:pathLst>
                  <a:path w="346" h="131" extrusionOk="0">
                    <a:moveTo>
                      <a:pt x="0" y="32"/>
                    </a:moveTo>
                    <a:cubicBezTo>
                      <a:pt x="155" y="131"/>
                      <a:pt x="8" y="54"/>
                      <a:pt x="126" y="38"/>
                    </a:cubicBezTo>
                    <a:cubicBezTo>
                      <a:pt x="199" y="28"/>
                      <a:pt x="303" y="76"/>
                      <a:pt x="346" y="17"/>
                    </a:cubicBezTo>
                    <a:cubicBezTo>
                      <a:pt x="201" y="30"/>
                      <a:pt x="132" y="1"/>
                      <a:pt x="0" y="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4722;p47">
                <a:extLst>
                  <a:ext uri="{FF2B5EF4-FFF2-40B4-BE49-F238E27FC236}">
                    <a16:creationId xmlns:a16="http://schemas.microsoft.com/office/drawing/2014/main" id="{EEAAC503-AEBD-F9C3-EFD8-1263B1777286}"/>
                  </a:ext>
                </a:extLst>
              </p:cNvPr>
              <p:cNvSpPr/>
              <p:nvPr/>
            </p:nvSpPr>
            <p:spPr>
              <a:xfrm>
                <a:off x="2970125" y="2000350"/>
                <a:ext cx="9350" cy="1500"/>
              </a:xfrm>
              <a:custGeom>
                <a:avLst/>
                <a:gdLst/>
                <a:ahLst/>
                <a:cxnLst/>
                <a:rect l="l" t="t" r="r" b="b"/>
                <a:pathLst>
                  <a:path w="374" h="60" extrusionOk="0">
                    <a:moveTo>
                      <a:pt x="0" y="20"/>
                    </a:moveTo>
                    <a:cubicBezTo>
                      <a:pt x="106" y="28"/>
                      <a:pt x="374" y="59"/>
                      <a:pt x="346" y="36"/>
                    </a:cubicBezTo>
                    <a:cubicBezTo>
                      <a:pt x="209" y="14"/>
                      <a:pt x="81" y="0"/>
                      <a:pt x="0"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4723;p47">
                <a:extLst>
                  <a:ext uri="{FF2B5EF4-FFF2-40B4-BE49-F238E27FC236}">
                    <a16:creationId xmlns:a16="http://schemas.microsoft.com/office/drawing/2014/main" id="{A113A9B9-EDE5-49B8-4D9A-8D8014223232}"/>
                  </a:ext>
                </a:extLst>
              </p:cNvPr>
              <p:cNvSpPr/>
              <p:nvPr/>
            </p:nvSpPr>
            <p:spPr>
              <a:xfrm>
                <a:off x="2959200" y="1994000"/>
                <a:ext cx="5350" cy="2300"/>
              </a:xfrm>
              <a:custGeom>
                <a:avLst/>
                <a:gdLst/>
                <a:ahLst/>
                <a:cxnLst/>
                <a:rect l="l" t="t" r="r" b="b"/>
                <a:pathLst>
                  <a:path w="214" h="92" extrusionOk="0">
                    <a:moveTo>
                      <a:pt x="21" y="68"/>
                    </a:moveTo>
                    <a:cubicBezTo>
                      <a:pt x="97" y="77"/>
                      <a:pt x="121" y="54"/>
                      <a:pt x="176" y="91"/>
                    </a:cubicBezTo>
                    <a:cubicBezTo>
                      <a:pt x="213" y="32"/>
                      <a:pt x="1" y="1"/>
                      <a:pt x="21" y="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4724;p47">
                <a:extLst>
                  <a:ext uri="{FF2B5EF4-FFF2-40B4-BE49-F238E27FC236}">
                    <a16:creationId xmlns:a16="http://schemas.microsoft.com/office/drawing/2014/main" id="{2BEF71B0-B7DF-5FFF-42A2-E636AB29E688}"/>
                  </a:ext>
                </a:extLst>
              </p:cNvPr>
              <p:cNvSpPr/>
              <p:nvPr/>
            </p:nvSpPr>
            <p:spPr>
              <a:xfrm>
                <a:off x="2951900" y="1986600"/>
                <a:ext cx="5025" cy="2325"/>
              </a:xfrm>
              <a:custGeom>
                <a:avLst/>
                <a:gdLst/>
                <a:ahLst/>
                <a:cxnLst/>
                <a:rect l="l" t="t" r="r" b="b"/>
                <a:pathLst>
                  <a:path w="201" h="93" extrusionOk="0">
                    <a:moveTo>
                      <a:pt x="18" y="59"/>
                    </a:moveTo>
                    <a:cubicBezTo>
                      <a:pt x="122" y="61"/>
                      <a:pt x="144" y="92"/>
                      <a:pt x="201" y="75"/>
                    </a:cubicBezTo>
                    <a:cubicBezTo>
                      <a:pt x="181" y="59"/>
                      <a:pt x="0" y="0"/>
                      <a:pt x="18"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4725;p47">
                <a:extLst>
                  <a:ext uri="{FF2B5EF4-FFF2-40B4-BE49-F238E27FC236}">
                    <a16:creationId xmlns:a16="http://schemas.microsoft.com/office/drawing/2014/main" id="{F4585489-9D81-6702-D675-2EB189083C12}"/>
                  </a:ext>
                </a:extLst>
              </p:cNvPr>
              <p:cNvSpPr/>
              <p:nvPr/>
            </p:nvSpPr>
            <p:spPr>
              <a:xfrm>
                <a:off x="2943500" y="1943200"/>
                <a:ext cx="6050" cy="2400"/>
              </a:xfrm>
              <a:custGeom>
                <a:avLst/>
                <a:gdLst/>
                <a:ahLst/>
                <a:cxnLst/>
                <a:rect l="l" t="t" r="r" b="b"/>
                <a:pathLst>
                  <a:path w="242" h="96" extrusionOk="0">
                    <a:moveTo>
                      <a:pt x="0" y="17"/>
                    </a:moveTo>
                    <a:cubicBezTo>
                      <a:pt x="81" y="36"/>
                      <a:pt x="159" y="95"/>
                      <a:pt x="232" y="73"/>
                    </a:cubicBezTo>
                    <a:lnTo>
                      <a:pt x="242" y="26"/>
                    </a:lnTo>
                    <a:cubicBezTo>
                      <a:pt x="140" y="1"/>
                      <a:pt x="87" y="24"/>
                      <a:pt x="0"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4726;p47">
                <a:extLst>
                  <a:ext uri="{FF2B5EF4-FFF2-40B4-BE49-F238E27FC236}">
                    <a16:creationId xmlns:a16="http://schemas.microsoft.com/office/drawing/2014/main" id="{3CAEFBA4-7A4A-A489-8001-A325DEE916B1}"/>
                  </a:ext>
                </a:extLst>
              </p:cNvPr>
              <p:cNvSpPr/>
              <p:nvPr/>
            </p:nvSpPr>
            <p:spPr>
              <a:xfrm>
                <a:off x="2913025" y="1948550"/>
                <a:ext cx="4800" cy="2975"/>
              </a:xfrm>
              <a:custGeom>
                <a:avLst/>
                <a:gdLst/>
                <a:ahLst/>
                <a:cxnLst/>
                <a:rect l="l" t="t" r="r" b="b"/>
                <a:pathLst>
                  <a:path w="192" h="119" extrusionOk="0">
                    <a:moveTo>
                      <a:pt x="1" y="60"/>
                    </a:moveTo>
                    <a:cubicBezTo>
                      <a:pt x="95" y="72"/>
                      <a:pt x="138" y="119"/>
                      <a:pt x="191" y="111"/>
                    </a:cubicBezTo>
                    <a:cubicBezTo>
                      <a:pt x="172" y="101"/>
                      <a:pt x="164" y="87"/>
                      <a:pt x="174" y="72"/>
                    </a:cubicBezTo>
                    <a:cubicBezTo>
                      <a:pt x="93" y="42"/>
                      <a:pt x="3" y="1"/>
                      <a:pt x="1" y="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4727;p47">
                <a:extLst>
                  <a:ext uri="{FF2B5EF4-FFF2-40B4-BE49-F238E27FC236}">
                    <a16:creationId xmlns:a16="http://schemas.microsoft.com/office/drawing/2014/main" id="{877A3F46-6F5D-F34E-B2E6-A7598465C901}"/>
                  </a:ext>
                </a:extLst>
              </p:cNvPr>
              <p:cNvSpPr/>
              <p:nvPr/>
            </p:nvSpPr>
            <p:spPr>
              <a:xfrm>
                <a:off x="2898100" y="1956125"/>
                <a:ext cx="7825" cy="3125"/>
              </a:xfrm>
              <a:custGeom>
                <a:avLst/>
                <a:gdLst/>
                <a:ahLst/>
                <a:cxnLst/>
                <a:rect l="l" t="t" r="r" b="b"/>
                <a:pathLst>
                  <a:path w="313" h="125" extrusionOk="0">
                    <a:moveTo>
                      <a:pt x="0" y="40"/>
                    </a:moveTo>
                    <a:cubicBezTo>
                      <a:pt x="22" y="50"/>
                      <a:pt x="36" y="69"/>
                      <a:pt x="43" y="93"/>
                    </a:cubicBezTo>
                    <a:cubicBezTo>
                      <a:pt x="173" y="105"/>
                      <a:pt x="214" y="122"/>
                      <a:pt x="313" y="124"/>
                    </a:cubicBezTo>
                    <a:cubicBezTo>
                      <a:pt x="193" y="69"/>
                      <a:pt x="175" y="79"/>
                      <a:pt x="98" y="30"/>
                    </a:cubicBezTo>
                    <a:cubicBezTo>
                      <a:pt x="120" y="99"/>
                      <a:pt x="4" y="1"/>
                      <a:pt x="0"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4728;p47">
                <a:extLst>
                  <a:ext uri="{FF2B5EF4-FFF2-40B4-BE49-F238E27FC236}">
                    <a16:creationId xmlns:a16="http://schemas.microsoft.com/office/drawing/2014/main" id="{75D55E8F-7865-7BA7-02C8-764BEB135DF3}"/>
                  </a:ext>
                </a:extLst>
              </p:cNvPr>
              <p:cNvSpPr/>
              <p:nvPr/>
            </p:nvSpPr>
            <p:spPr>
              <a:xfrm>
                <a:off x="2887375" y="1905425"/>
                <a:ext cx="13350" cy="8175"/>
              </a:xfrm>
              <a:custGeom>
                <a:avLst/>
                <a:gdLst/>
                <a:ahLst/>
                <a:cxnLst/>
                <a:rect l="l" t="t" r="r" b="b"/>
                <a:pathLst>
                  <a:path w="534" h="327" extrusionOk="0">
                    <a:moveTo>
                      <a:pt x="1" y="75"/>
                    </a:moveTo>
                    <a:cubicBezTo>
                      <a:pt x="62" y="107"/>
                      <a:pt x="119" y="146"/>
                      <a:pt x="168" y="193"/>
                    </a:cubicBezTo>
                    <a:cubicBezTo>
                      <a:pt x="221" y="69"/>
                      <a:pt x="351" y="327"/>
                      <a:pt x="431" y="232"/>
                    </a:cubicBezTo>
                    <a:cubicBezTo>
                      <a:pt x="374" y="219"/>
                      <a:pt x="243" y="187"/>
                      <a:pt x="286" y="128"/>
                    </a:cubicBezTo>
                    <a:cubicBezTo>
                      <a:pt x="384" y="120"/>
                      <a:pt x="504" y="276"/>
                      <a:pt x="533" y="195"/>
                    </a:cubicBezTo>
                    <a:cubicBezTo>
                      <a:pt x="380" y="138"/>
                      <a:pt x="282" y="99"/>
                      <a:pt x="184" y="1"/>
                    </a:cubicBezTo>
                    <a:cubicBezTo>
                      <a:pt x="244" y="118"/>
                      <a:pt x="95" y="22"/>
                      <a:pt x="146" y="124"/>
                    </a:cubicBezTo>
                    <a:cubicBezTo>
                      <a:pt x="99" y="107"/>
                      <a:pt x="9" y="12"/>
                      <a:pt x="1" y="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4729;p47">
                <a:extLst>
                  <a:ext uri="{FF2B5EF4-FFF2-40B4-BE49-F238E27FC236}">
                    <a16:creationId xmlns:a16="http://schemas.microsoft.com/office/drawing/2014/main" id="{D6471721-E365-7B96-F99A-48961C66853A}"/>
                  </a:ext>
                </a:extLst>
              </p:cNvPr>
              <p:cNvSpPr/>
              <p:nvPr/>
            </p:nvSpPr>
            <p:spPr>
              <a:xfrm>
                <a:off x="2817475" y="1903900"/>
                <a:ext cx="4000" cy="3025"/>
              </a:xfrm>
              <a:custGeom>
                <a:avLst/>
                <a:gdLst/>
                <a:ahLst/>
                <a:cxnLst/>
                <a:rect l="l" t="t" r="r" b="b"/>
                <a:pathLst>
                  <a:path w="160" h="121" extrusionOk="0">
                    <a:moveTo>
                      <a:pt x="71" y="1"/>
                    </a:moveTo>
                    <a:cubicBezTo>
                      <a:pt x="0" y="42"/>
                      <a:pt x="99" y="113"/>
                      <a:pt x="159" y="120"/>
                    </a:cubicBezTo>
                    <a:cubicBezTo>
                      <a:pt x="85" y="71"/>
                      <a:pt x="144" y="52"/>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4730;p47">
                <a:extLst>
                  <a:ext uri="{FF2B5EF4-FFF2-40B4-BE49-F238E27FC236}">
                    <a16:creationId xmlns:a16="http://schemas.microsoft.com/office/drawing/2014/main" id="{C47C17E0-1E3A-264F-D61F-7A521974C6F8}"/>
                  </a:ext>
                </a:extLst>
              </p:cNvPr>
              <p:cNvSpPr/>
              <p:nvPr/>
            </p:nvSpPr>
            <p:spPr>
              <a:xfrm>
                <a:off x="2790150" y="1887925"/>
                <a:ext cx="9400" cy="11725"/>
              </a:xfrm>
              <a:custGeom>
                <a:avLst/>
                <a:gdLst/>
                <a:ahLst/>
                <a:cxnLst/>
                <a:rect l="l" t="t" r="r" b="b"/>
                <a:pathLst>
                  <a:path w="376" h="469" extrusionOk="0">
                    <a:moveTo>
                      <a:pt x="191" y="221"/>
                    </a:moveTo>
                    <a:cubicBezTo>
                      <a:pt x="272" y="245"/>
                      <a:pt x="87" y="23"/>
                      <a:pt x="30" y="1"/>
                    </a:cubicBezTo>
                    <a:cubicBezTo>
                      <a:pt x="30" y="72"/>
                      <a:pt x="1" y="131"/>
                      <a:pt x="30" y="211"/>
                    </a:cubicBezTo>
                    <a:cubicBezTo>
                      <a:pt x="71" y="203"/>
                      <a:pt x="105" y="164"/>
                      <a:pt x="160" y="209"/>
                    </a:cubicBezTo>
                    <a:cubicBezTo>
                      <a:pt x="166" y="247"/>
                      <a:pt x="346" y="469"/>
                      <a:pt x="376" y="416"/>
                    </a:cubicBezTo>
                    <a:cubicBezTo>
                      <a:pt x="329" y="337"/>
                      <a:pt x="260" y="288"/>
                      <a:pt x="191" y="2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4731;p47">
                <a:extLst>
                  <a:ext uri="{FF2B5EF4-FFF2-40B4-BE49-F238E27FC236}">
                    <a16:creationId xmlns:a16="http://schemas.microsoft.com/office/drawing/2014/main" id="{723D8C2B-A750-DB03-4914-A8983D98CFEF}"/>
                  </a:ext>
                </a:extLst>
              </p:cNvPr>
              <p:cNvSpPr/>
              <p:nvPr/>
            </p:nvSpPr>
            <p:spPr>
              <a:xfrm>
                <a:off x="2907975" y="1923600"/>
                <a:ext cx="175" cy="125"/>
              </a:xfrm>
              <a:custGeom>
                <a:avLst/>
                <a:gdLst/>
                <a:ahLst/>
                <a:cxnLst/>
                <a:rect l="l" t="t" r="r" b="b"/>
                <a:pathLst>
                  <a:path w="7" h="5" extrusionOk="0">
                    <a:moveTo>
                      <a:pt x="0" y="5"/>
                    </a:moveTo>
                    <a:lnTo>
                      <a:pt x="6" y="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4732;p47">
                <a:extLst>
                  <a:ext uri="{FF2B5EF4-FFF2-40B4-BE49-F238E27FC236}">
                    <a16:creationId xmlns:a16="http://schemas.microsoft.com/office/drawing/2014/main" id="{8E3FDC24-0F4D-D5A9-0CE9-789CDBA16AC9}"/>
                  </a:ext>
                </a:extLst>
              </p:cNvPr>
              <p:cNvSpPr/>
              <p:nvPr/>
            </p:nvSpPr>
            <p:spPr>
              <a:xfrm>
                <a:off x="3047200" y="1980850"/>
                <a:ext cx="3675" cy="900"/>
              </a:xfrm>
              <a:custGeom>
                <a:avLst/>
                <a:gdLst/>
                <a:ahLst/>
                <a:cxnLst/>
                <a:rect l="l" t="t" r="r" b="b"/>
                <a:pathLst>
                  <a:path w="147" h="36" extrusionOk="0">
                    <a:moveTo>
                      <a:pt x="1" y="22"/>
                    </a:moveTo>
                    <a:lnTo>
                      <a:pt x="3" y="36"/>
                    </a:lnTo>
                    <a:lnTo>
                      <a:pt x="1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4733;p47">
                <a:extLst>
                  <a:ext uri="{FF2B5EF4-FFF2-40B4-BE49-F238E27FC236}">
                    <a16:creationId xmlns:a16="http://schemas.microsoft.com/office/drawing/2014/main" id="{D830C210-55D8-EC99-B0B8-46C151921AE6}"/>
                  </a:ext>
                </a:extLst>
              </p:cNvPr>
              <p:cNvSpPr/>
              <p:nvPr/>
            </p:nvSpPr>
            <p:spPr>
              <a:xfrm>
                <a:off x="2721125" y="1401400"/>
                <a:ext cx="980226" cy="980226"/>
              </a:xfrm>
              <a:custGeom>
                <a:avLst/>
                <a:gdLst/>
                <a:ahLst/>
                <a:cxnLst/>
                <a:rect l="l" t="t" r="r" b="b"/>
                <a:pathLst>
                  <a:path w="24472" h="23766" extrusionOk="0">
                    <a:moveTo>
                      <a:pt x="24472" y="11226"/>
                    </a:moveTo>
                    <a:cubicBezTo>
                      <a:pt x="24452" y="10886"/>
                      <a:pt x="24430" y="10551"/>
                      <a:pt x="24413" y="10229"/>
                    </a:cubicBezTo>
                    <a:cubicBezTo>
                      <a:pt x="24407" y="10149"/>
                      <a:pt x="24401" y="10068"/>
                      <a:pt x="24395" y="9989"/>
                    </a:cubicBezTo>
                    <a:cubicBezTo>
                      <a:pt x="24385" y="9913"/>
                      <a:pt x="24373" y="9834"/>
                      <a:pt x="24363" y="9758"/>
                    </a:cubicBezTo>
                    <a:cubicBezTo>
                      <a:pt x="24342" y="9604"/>
                      <a:pt x="24322" y="9455"/>
                      <a:pt x="24301" y="9311"/>
                    </a:cubicBezTo>
                    <a:cubicBezTo>
                      <a:pt x="24224" y="9195"/>
                      <a:pt x="24238" y="8759"/>
                      <a:pt x="24086" y="8659"/>
                    </a:cubicBezTo>
                    <a:cubicBezTo>
                      <a:pt x="24079" y="8486"/>
                      <a:pt x="24077" y="8423"/>
                      <a:pt x="24002" y="8266"/>
                    </a:cubicBezTo>
                    <a:cubicBezTo>
                      <a:pt x="24106" y="8309"/>
                      <a:pt x="23963" y="8079"/>
                      <a:pt x="24039" y="8093"/>
                    </a:cubicBezTo>
                    <a:cubicBezTo>
                      <a:pt x="23970" y="7963"/>
                      <a:pt x="23998" y="7780"/>
                      <a:pt x="23925" y="7737"/>
                    </a:cubicBezTo>
                    <a:cubicBezTo>
                      <a:pt x="23961" y="7926"/>
                      <a:pt x="24037" y="8034"/>
                      <a:pt x="23978" y="8111"/>
                    </a:cubicBezTo>
                    <a:cubicBezTo>
                      <a:pt x="23949" y="7930"/>
                      <a:pt x="23856" y="7755"/>
                      <a:pt x="23892" y="7615"/>
                    </a:cubicBezTo>
                    <a:cubicBezTo>
                      <a:pt x="23839" y="7482"/>
                      <a:pt x="23684" y="7252"/>
                      <a:pt x="23705" y="7122"/>
                    </a:cubicBezTo>
                    <a:cubicBezTo>
                      <a:pt x="23630" y="7134"/>
                      <a:pt x="23660" y="6959"/>
                      <a:pt x="23589" y="6900"/>
                    </a:cubicBezTo>
                    <a:cubicBezTo>
                      <a:pt x="23560" y="6900"/>
                      <a:pt x="23568" y="6959"/>
                      <a:pt x="23544" y="6918"/>
                    </a:cubicBezTo>
                    <a:cubicBezTo>
                      <a:pt x="23471" y="6818"/>
                      <a:pt x="23481" y="6652"/>
                      <a:pt x="23412" y="6572"/>
                    </a:cubicBezTo>
                    <a:cubicBezTo>
                      <a:pt x="23424" y="6607"/>
                      <a:pt x="23434" y="6643"/>
                      <a:pt x="23404" y="6643"/>
                    </a:cubicBezTo>
                    <a:cubicBezTo>
                      <a:pt x="23361" y="6558"/>
                      <a:pt x="23397" y="6546"/>
                      <a:pt x="23353" y="6464"/>
                    </a:cubicBezTo>
                    <a:cubicBezTo>
                      <a:pt x="23300" y="6476"/>
                      <a:pt x="23377" y="6599"/>
                      <a:pt x="23375" y="6654"/>
                    </a:cubicBezTo>
                    <a:cubicBezTo>
                      <a:pt x="23446" y="6696"/>
                      <a:pt x="23573" y="7024"/>
                      <a:pt x="23554" y="7081"/>
                    </a:cubicBezTo>
                    <a:cubicBezTo>
                      <a:pt x="23491" y="6992"/>
                      <a:pt x="23444" y="6973"/>
                      <a:pt x="23454" y="6855"/>
                    </a:cubicBezTo>
                    <a:cubicBezTo>
                      <a:pt x="23404" y="6851"/>
                      <a:pt x="23446" y="6926"/>
                      <a:pt x="23416" y="6937"/>
                    </a:cubicBezTo>
                    <a:cubicBezTo>
                      <a:pt x="23452" y="7032"/>
                      <a:pt x="23501" y="7016"/>
                      <a:pt x="23536" y="7120"/>
                    </a:cubicBezTo>
                    <a:cubicBezTo>
                      <a:pt x="23489" y="7118"/>
                      <a:pt x="23448" y="7059"/>
                      <a:pt x="23404" y="7042"/>
                    </a:cubicBezTo>
                    <a:cubicBezTo>
                      <a:pt x="23438" y="7146"/>
                      <a:pt x="23491" y="7095"/>
                      <a:pt x="23526" y="7189"/>
                    </a:cubicBezTo>
                    <a:cubicBezTo>
                      <a:pt x="23511" y="7228"/>
                      <a:pt x="23446" y="7122"/>
                      <a:pt x="23467" y="7213"/>
                    </a:cubicBezTo>
                    <a:cubicBezTo>
                      <a:pt x="23481" y="7220"/>
                      <a:pt x="23491" y="7232"/>
                      <a:pt x="23497" y="7246"/>
                    </a:cubicBezTo>
                    <a:cubicBezTo>
                      <a:pt x="23487" y="7248"/>
                      <a:pt x="23477" y="7252"/>
                      <a:pt x="23467" y="7254"/>
                    </a:cubicBezTo>
                    <a:cubicBezTo>
                      <a:pt x="23448" y="7264"/>
                      <a:pt x="23430" y="7275"/>
                      <a:pt x="23410" y="7285"/>
                    </a:cubicBezTo>
                    <a:cubicBezTo>
                      <a:pt x="23412" y="7271"/>
                      <a:pt x="23422" y="7262"/>
                      <a:pt x="23434" y="7258"/>
                    </a:cubicBezTo>
                    <a:cubicBezTo>
                      <a:pt x="23385" y="7179"/>
                      <a:pt x="23395" y="7163"/>
                      <a:pt x="23385" y="7081"/>
                    </a:cubicBezTo>
                    <a:cubicBezTo>
                      <a:pt x="23349" y="7097"/>
                      <a:pt x="23379" y="7224"/>
                      <a:pt x="23399" y="7291"/>
                    </a:cubicBezTo>
                    <a:cubicBezTo>
                      <a:pt x="23357" y="7313"/>
                      <a:pt x="23316" y="7334"/>
                      <a:pt x="23273" y="7354"/>
                    </a:cubicBezTo>
                    <a:cubicBezTo>
                      <a:pt x="23269" y="7356"/>
                      <a:pt x="23261" y="7350"/>
                      <a:pt x="23253" y="7342"/>
                    </a:cubicBezTo>
                    <a:cubicBezTo>
                      <a:pt x="23245" y="7315"/>
                      <a:pt x="23237" y="7287"/>
                      <a:pt x="23226" y="7260"/>
                    </a:cubicBezTo>
                    <a:cubicBezTo>
                      <a:pt x="23228" y="7228"/>
                      <a:pt x="23214" y="7195"/>
                      <a:pt x="23190" y="7173"/>
                    </a:cubicBezTo>
                    <a:cubicBezTo>
                      <a:pt x="23155" y="7089"/>
                      <a:pt x="23125" y="7008"/>
                      <a:pt x="23165" y="6943"/>
                    </a:cubicBezTo>
                    <a:cubicBezTo>
                      <a:pt x="23066" y="6894"/>
                      <a:pt x="22952" y="6511"/>
                      <a:pt x="22966" y="6409"/>
                    </a:cubicBezTo>
                    <a:cubicBezTo>
                      <a:pt x="22929" y="6415"/>
                      <a:pt x="22884" y="6366"/>
                      <a:pt x="22848" y="6305"/>
                    </a:cubicBezTo>
                    <a:cubicBezTo>
                      <a:pt x="22848" y="6283"/>
                      <a:pt x="22848" y="6261"/>
                      <a:pt x="22852" y="6240"/>
                    </a:cubicBezTo>
                    <a:cubicBezTo>
                      <a:pt x="22856" y="6210"/>
                      <a:pt x="22833" y="6200"/>
                      <a:pt x="22799" y="6206"/>
                    </a:cubicBezTo>
                    <a:cubicBezTo>
                      <a:pt x="22778" y="6151"/>
                      <a:pt x="22768" y="6104"/>
                      <a:pt x="22781" y="6098"/>
                    </a:cubicBezTo>
                    <a:cubicBezTo>
                      <a:pt x="22734" y="6055"/>
                      <a:pt x="22689" y="6010"/>
                      <a:pt x="22642" y="5961"/>
                    </a:cubicBezTo>
                    <a:cubicBezTo>
                      <a:pt x="22628" y="5923"/>
                      <a:pt x="22612" y="5888"/>
                      <a:pt x="22597" y="5849"/>
                    </a:cubicBezTo>
                    <a:cubicBezTo>
                      <a:pt x="22599" y="5851"/>
                      <a:pt x="22603" y="5853"/>
                      <a:pt x="22607" y="5853"/>
                    </a:cubicBezTo>
                    <a:cubicBezTo>
                      <a:pt x="22550" y="5727"/>
                      <a:pt x="22489" y="5613"/>
                      <a:pt x="22426" y="5501"/>
                    </a:cubicBezTo>
                    <a:lnTo>
                      <a:pt x="22422" y="5495"/>
                    </a:lnTo>
                    <a:cubicBezTo>
                      <a:pt x="22284" y="5237"/>
                      <a:pt x="22125" y="4992"/>
                      <a:pt x="21946" y="4760"/>
                    </a:cubicBezTo>
                    <a:cubicBezTo>
                      <a:pt x="21883" y="4656"/>
                      <a:pt x="21820" y="4546"/>
                      <a:pt x="21754" y="4424"/>
                    </a:cubicBezTo>
                    <a:cubicBezTo>
                      <a:pt x="21732" y="4442"/>
                      <a:pt x="21706" y="4430"/>
                      <a:pt x="21679" y="4404"/>
                    </a:cubicBezTo>
                    <a:cubicBezTo>
                      <a:pt x="21667" y="4284"/>
                      <a:pt x="21543" y="4162"/>
                      <a:pt x="21443" y="4056"/>
                    </a:cubicBezTo>
                    <a:cubicBezTo>
                      <a:pt x="21418" y="3972"/>
                      <a:pt x="21378" y="3891"/>
                      <a:pt x="21327" y="3819"/>
                    </a:cubicBezTo>
                    <a:cubicBezTo>
                      <a:pt x="21331" y="3813"/>
                      <a:pt x="21337" y="3807"/>
                      <a:pt x="21343" y="3801"/>
                    </a:cubicBezTo>
                    <a:cubicBezTo>
                      <a:pt x="21306" y="3756"/>
                      <a:pt x="21292" y="3750"/>
                      <a:pt x="21280" y="3754"/>
                    </a:cubicBezTo>
                    <a:cubicBezTo>
                      <a:pt x="21266" y="3734"/>
                      <a:pt x="21251" y="3714"/>
                      <a:pt x="21233" y="3697"/>
                    </a:cubicBezTo>
                    <a:cubicBezTo>
                      <a:pt x="21166" y="3614"/>
                      <a:pt x="21091" y="3534"/>
                      <a:pt x="21023" y="3453"/>
                    </a:cubicBezTo>
                    <a:cubicBezTo>
                      <a:pt x="20950" y="3378"/>
                      <a:pt x="20885" y="3300"/>
                      <a:pt x="20826" y="3215"/>
                    </a:cubicBezTo>
                    <a:cubicBezTo>
                      <a:pt x="20657" y="2950"/>
                      <a:pt x="20490" y="2681"/>
                      <a:pt x="20299" y="2423"/>
                    </a:cubicBezTo>
                    <a:cubicBezTo>
                      <a:pt x="20103" y="2174"/>
                      <a:pt x="19881" y="1942"/>
                      <a:pt x="19586" y="1794"/>
                    </a:cubicBezTo>
                    <a:cubicBezTo>
                      <a:pt x="19529" y="1747"/>
                      <a:pt x="19525" y="1828"/>
                      <a:pt x="19472" y="1792"/>
                    </a:cubicBezTo>
                    <a:cubicBezTo>
                      <a:pt x="19299" y="1631"/>
                      <a:pt x="19071" y="1486"/>
                      <a:pt x="18841" y="1331"/>
                    </a:cubicBezTo>
                    <a:cubicBezTo>
                      <a:pt x="18603" y="1189"/>
                      <a:pt x="18364" y="1036"/>
                      <a:pt x="18136" y="906"/>
                    </a:cubicBezTo>
                    <a:cubicBezTo>
                      <a:pt x="17817" y="710"/>
                      <a:pt x="17540" y="456"/>
                      <a:pt x="17184" y="324"/>
                    </a:cubicBezTo>
                    <a:cubicBezTo>
                      <a:pt x="16974" y="252"/>
                      <a:pt x="16786" y="202"/>
                      <a:pt x="16609" y="187"/>
                    </a:cubicBezTo>
                    <a:cubicBezTo>
                      <a:pt x="16442" y="173"/>
                      <a:pt x="16273" y="189"/>
                      <a:pt x="16111" y="238"/>
                    </a:cubicBezTo>
                    <a:cubicBezTo>
                      <a:pt x="15801" y="108"/>
                      <a:pt x="15363" y="250"/>
                      <a:pt x="15084" y="37"/>
                    </a:cubicBezTo>
                    <a:cubicBezTo>
                      <a:pt x="15015" y="45"/>
                      <a:pt x="15007" y="116"/>
                      <a:pt x="14893" y="79"/>
                    </a:cubicBezTo>
                    <a:cubicBezTo>
                      <a:pt x="14810" y="63"/>
                      <a:pt x="14820" y="26"/>
                      <a:pt x="14781" y="0"/>
                    </a:cubicBezTo>
                    <a:cubicBezTo>
                      <a:pt x="14763" y="87"/>
                      <a:pt x="14810" y="77"/>
                      <a:pt x="14746" y="138"/>
                    </a:cubicBezTo>
                    <a:cubicBezTo>
                      <a:pt x="14985" y="157"/>
                      <a:pt x="15090" y="201"/>
                      <a:pt x="15310" y="179"/>
                    </a:cubicBezTo>
                    <a:cubicBezTo>
                      <a:pt x="15363" y="202"/>
                      <a:pt x="15376" y="234"/>
                      <a:pt x="15463" y="256"/>
                    </a:cubicBezTo>
                    <a:cubicBezTo>
                      <a:pt x="15948" y="263"/>
                      <a:pt x="16528" y="307"/>
                      <a:pt x="17139" y="513"/>
                    </a:cubicBezTo>
                    <a:cubicBezTo>
                      <a:pt x="17727" y="719"/>
                      <a:pt x="18214" y="1142"/>
                      <a:pt x="18643" y="1264"/>
                    </a:cubicBezTo>
                    <a:cubicBezTo>
                      <a:pt x="18723" y="1329"/>
                      <a:pt x="18639" y="1374"/>
                      <a:pt x="18686" y="1435"/>
                    </a:cubicBezTo>
                    <a:cubicBezTo>
                      <a:pt x="18922" y="1500"/>
                      <a:pt x="19016" y="1714"/>
                      <a:pt x="19250" y="1855"/>
                    </a:cubicBezTo>
                    <a:cubicBezTo>
                      <a:pt x="19411" y="1961"/>
                      <a:pt x="19612" y="1979"/>
                      <a:pt x="19784" y="2115"/>
                    </a:cubicBezTo>
                    <a:cubicBezTo>
                      <a:pt x="19957" y="2258"/>
                      <a:pt x="20075" y="2402"/>
                      <a:pt x="20197" y="2549"/>
                    </a:cubicBezTo>
                    <a:cubicBezTo>
                      <a:pt x="20327" y="2724"/>
                      <a:pt x="20464" y="2889"/>
                      <a:pt x="20614" y="3048"/>
                    </a:cubicBezTo>
                    <a:cubicBezTo>
                      <a:pt x="20616" y="3058"/>
                      <a:pt x="20618" y="3070"/>
                      <a:pt x="20620" y="3080"/>
                    </a:cubicBezTo>
                    <a:cubicBezTo>
                      <a:pt x="20533" y="3009"/>
                      <a:pt x="20472" y="2940"/>
                      <a:pt x="20337" y="2836"/>
                    </a:cubicBezTo>
                    <a:cubicBezTo>
                      <a:pt x="20356" y="2804"/>
                      <a:pt x="20407" y="2885"/>
                      <a:pt x="20431" y="2867"/>
                    </a:cubicBezTo>
                    <a:cubicBezTo>
                      <a:pt x="20348" y="2785"/>
                      <a:pt x="20260" y="2708"/>
                      <a:pt x="20170" y="2635"/>
                    </a:cubicBezTo>
                    <a:cubicBezTo>
                      <a:pt x="20091" y="2569"/>
                      <a:pt x="20026" y="2488"/>
                      <a:pt x="19979" y="2396"/>
                    </a:cubicBezTo>
                    <a:cubicBezTo>
                      <a:pt x="19938" y="2461"/>
                      <a:pt x="19828" y="2331"/>
                      <a:pt x="19775" y="2362"/>
                    </a:cubicBezTo>
                    <a:cubicBezTo>
                      <a:pt x="19891" y="2472"/>
                      <a:pt x="20040" y="2610"/>
                      <a:pt x="20038" y="2728"/>
                    </a:cubicBezTo>
                    <a:cubicBezTo>
                      <a:pt x="19926" y="2665"/>
                      <a:pt x="19944" y="2563"/>
                      <a:pt x="19877" y="2559"/>
                    </a:cubicBezTo>
                    <a:cubicBezTo>
                      <a:pt x="19948" y="2694"/>
                      <a:pt x="20032" y="2767"/>
                      <a:pt x="20130" y="2836"/>
                    </a:cubicBezTo>
                    <a:cubicBezTo>
                      <a:pt x="20244" y="2913"/>
                      <a:pt x="20348" y="3005"/>
                      <a:pt x="20441" y="3109"/>
                    </a:cubicBezTo>
                    <a:cubicBezTo>
                      <a:pt x="20425" y="3121"/>
                      <a:pt x="20405" y="3127"/>
                      <a:pt x="20388" y="3121"/>
                    </a:cubicBezTo>
                    <a:cubicBezTo>
                      <a:pt x="20445" y="3223"/>
                      <a:pt x="20559" y="3292"/>
                      <a:pt x="20647" y="3355"/>
                    </a:cubicBezTo>
                    <a:cubicBezTo>
                      <a:pt x="20665" y="3384"/>
                      <a:pt x="20688" y="3412"/>
                      <a:pt x="20708" y="3441"/>
                    </a:cubicBezTo>
                    <a:cubicBezTo>
                      <a:pt x="20694" y="3431"/>
                      <a:pt x="20677" y="3425"/>
                      <a:pt x="20659" y="3422"/>
                    </a:cubicBezTo>
                    <a:cubicBezTo>
                      <a:pt x="20679" y="3461"/>
                      <a:pt x="20702" y="3502"/>
                      <a:pt x="20718" y="3541"/>
                    </a:cubicBezTo>
                    <a:cubicBezTo>
                      <a:pt x="20706" y="3532"/>
                      <a:pt x="20690" y="3528"/>
                      <a:pt x="20677" y="3528"/>
                    </a:cubicBezTo>
                    <a:cubicBezTo>
                      <a:pt x="20696" y="3547"/>
                      <a:pt x="20714" y="3569"/>
                      <a:pt x="20732" y="3589"/>
                    </a:cubicBezTo>
                    <a:cubicBezTo>
                      <a:pt x="20738" y="3606"/>
                      <a:pt x="20738" y="3628"/>
                      <a:pt x="20732" y="3646"/>
                    </a:cubicBezTo>
                    <a:cubicBezTo>
                      <a:pt x="20598" y="3575"/>
                      <a:pt x="20457" y="3524"/>
                      <a:pt x="20309" y="3492"/>
                    </a:cubicBezTo>
                    <a:cubicBezTo>
                      <a:pt x="20290" y="3465"/>
                      <a:pt x="20274" y="3435"/>
                      <a:pt x="20262" y="3406"/>
                    </a:cubicBezTo>
                    <a:lnTo>
                      <a:pt x="20229" y="3439"/>
                    </a:lnTo>
                    <a:cubicBezTo>
                      <a:pt x="20244" y="3451"/>
                      <a:pt x="20260" y="3467"/>
                      <a:pt x="20272" y="3482"/>
                    </a:cubicBezTo>
                    <a:lnTo>
                      <a:pt x="20213" y="3469"/>
                    </a:lnTo>
                    <a:cubicBezTo>
                      <a:pt x="20205" y="3461"/>
                      <a:pt x="20195" y="3451"/>
                      <a:pt x="20187" y="3439"/>
                    </a:cubicBezTo>
                    <a:cubicBezTo>
                      <a:pt x="20203" y="3424"/>
                      <a:pt x="20172" y="3347"/>
                      <a:pt x="20148" y="3400"/>
                    </a:cubicBezTo>
                    <a:cubicBezTo>
                      <a:pt x="20176" y="3425"/>
                      <a:pt x="20179" y="3445"/>
                      <a:pt x="20170" y="3459"/>
                    </a:cubicBezTo>
                    <a:lnTo>
                      <a:pt x="20170" y="3459"/>
                    </a:lnTo>
                    <a:cubicBezTo>
                      <a:pt x="20122" y="3431"/>
                      <a:pt x="20067" y="3414"/>
                      <a:pt x="20032" y="3376"/>
                    </a:cubicBezTo>
                    <a:cubicBezTo>
                      <a:pt x="19991" y="3337"/>
                      <a:pt x="19977" y="3270"/>
                      <a:pt x="19942" y="3223"/>
                    </a:cubicBezTo>
                    <a:cubicBezTo>
                      <a:pt x="19895" y="3158"/>
                      <a:pt x="19755" y="3160"/>
                      <a:pt x="19724" y="3233"/>
                    </a:cubicBezTo>
                    <a:cubicBezTo>
                      <a:pt x="19714" y="3255"/>
                      <a:pt x="19702" y="3278"/>
                      <a:pt x="19688" y="3300"/>
                    </a:cubicBezTo>
                    <a:cubicBezTo>
                      <a:pt x="19647" y="3276"/>
                      <a:pt x="19604" y="3251"/>
                      <a:pt x="19558" y="3221"/>
                    </a:cubicBezTo>
                    <a:cubicBezTo>
                      <a:pt x="19574" y="3141"/>
                      <a:pt x="19564" y="3058"/>
                      <a:pt x="19529" y="2983"/>
                    </a:cubicBezTo>
                    <a:cubicBezTo>
                      <a:pt x="19523" y="2970"/>
                      <a:pt x="19486" y="2970"/>
                      <a:pt x="19464" y="2970"/>
                    </a:cubicBezTo>
                    <a:cubicBezTo>
                      <a:pt x="19452" y="2970"/>
                      <a:pt x="19443" y="2977"/>
                      <a:pt x="19437" y="2987"/>
                    </a:cubicBezTo>
                    <a:cubicBezTo>
                      <a:pt x="19437" y="2991"/>
                      <a:pt x="19433" y="2995"/>
                      <a:pt x="19431" y="3001"/>
                    </a:cubicBezTo>
                    <a:cubicBezTo>
                      <a:pt x="19366" y="2972"/>
                      <a:pt x="19299" y="2934"/>
                      <a:pt x="19283" y="2856"/>
                    </a:cubicBezTo>
                    <a:cubicBezTo>
                      <a:pt x="19264" y="2873"/>
                      <a:pt x="19256" y="2899"/>
                      <a:pt x="19262" y="2922"/>
                    </a:cubicBezTo>
                    <a:cubicBezTo>
                      <a:pt x="19319" y="2958"/>
                      <a:pt x="19372" y="2997"/>
                      <a:pt x="19419" y="3042"/>
                    </a:cubicBezTo>
                    <a:cubicBezTo>
                      <a:pt x="19419" y="3046"/>
                      <a:pt x="19419" y="3050"/>
                      <a:pt x="19423" y="3054"/>
                    </a:cubicBezTo>
                    <a:cubicBezTo>
                      <a:pt x="19446" y="3080"/>
                      <a:pt x="19464" y="3113"/>
                      <a:pt x="19474" y="3146"/>
                    </a:cubicBezTo>
                    <a:cubicBezTo>
                      <a:pt x="19358" y="3030"/>
                      <a:pt x="19230" y="2926"/>
                      <a:pt x="19097" y="2834"/>
                    </a:cubicBezTo>
                    <a:cubicBezTo>
                      <a:pt x="19067" y="2814"/>
                      <a:pt x="19040" y="2799"/>
                      <a:pt x="19012" y="2785"/>
                    </a:cubicBezTo>
                    <a:lnTo>
                      <a:pt x="19024" y="2773"/>
                    </a:lnTo>
                    <a:lnTo>
                      <a:pt x="19000" y="2746"/>
                    </a:lnTo>
                    <a:cubicBezTo>
                      <a:pt x="18994" y="2751"/>
                      <a:pt x="18987" y="2759"/>
                      <a:pt x="18981" y="2765"/>
                    </a:cubicBezTo>
                    <a:cubicBezTo>
                      <a:pt x="18900" y="2720"/>
                      <a:pt x="18814" y="2679"/>
                      <a:pt x="18727" y="2643"/>
                    </a:cubicBezTo>
                    <a:cubicBezTo>
                      <a:pt x="18698" y="2612"/>
                      <a:pt x="18670" y="2582"/>
                      <a:pt x="18647" y="2557"/>
                    </a:cubicBezTo>
                    <a:cubicBezTo>
                      <a:pt x="18615" y="2535"/>
                      <a:pt x="18584" y="2514"/>
                      <a:pt x="18550" y="2496"/>
                    </a:cubicBezTo>
                    <a:cubicBezTo>
                      <a:pt x="18000" y="2001"/>
                      <a:pt x="17377" y="1596"/>
                      <a:pt x="16703" y="1291"/>
                    </a:cubicBezTo>
                    <a:cubicBezTo>
                      <a:pt x="15929" y="936"/>
                      <a:pt x="15097" y="717"/>
                      <a:pt x="14404" y="643"/>
                    </a:cubicBezTo>
                    <a:cubicBezTo>
                      <a:pt x="14254" y="568"/>
                      <a:pt x="14095" y="513"/>
                      <a:pt x="13932" y="478"/>
                    </a:cubicBezTo>
                    <a:cubicBezTo>
                      <a:pt x="13751" y="436"/>
                      <a:pt x="13566" y="415"/>
                      <a:pt x="13382" y="415"/>
                    </a:cubicBezTo>
                    <a:cubicBezTo>
                      <a:pt x="13168" y="220"/>
                      <a:pt x="12745" y="195"/>
                      <a:pt x="12334" y="218"/>
                    </a:cubicBezTo>
                    <a:lnTo>
                      <a:pt x="12030" y="234"/>
                    </a:lnTo>
                    <a:cubicBezTo>
                      <a:pt x="11931" y="242"/>
                      <a:pt x="11835" y="250"/>
                      <a:pt x="11745" y="254"/>
                    </a:cubicBezTo>
                    <a:cubicBezTo>
                      <a:pt x="11564" y="259"/>
                      <a:pt x="11407" y="254"/>
                      <a:pt x="11291" y="214"/>
                    </a:cubicBezTo>
                    <a:cubicBezTo>
                      <a:pt x="11094" y="460"/>
                      <a:pt x="10434" y="399"/>
                      <a:pt x="10200" y="316"/>
                    </a:cubicBezTo>
                    <a:cubicBezTo>
                      <a:pt x="10172" y="405"/>
                      <a:pt x="10076" y="444"/>
                      <a:pt x="9962" y="460"/>
                    </a:cubicBezTo>
                    <a:cubicBezTo>
                      <a:pt x="9844" y="474"/>
                      <a:pt x="9728" y="476"/>
                      <a:pt x="9610" y="468"/>
                    </a:cubicBezTo>
                    <a:cubicBezTo>
                      <a:pt x="9603" y="432"/>
                      <a:pt x="9764" y="360"/>
                      <a:pt x="9597" y="397"/>
                    </a:cubicBezTo>
                    <a:cubicBezTo>
                      <a:pt x="9516" y="405"/>
                      <a:pt x="9524" y="444"/>
                      <a:pt x="9487" y="468"/>
                    </a:cubicBezTo>
                    <a:cubicBezTo>
                      <a:pt x="9404" y="428"/>
                      <a:pt x="9302" y="413"/>
                      <a:pt x="9251" y="350"/>
                    </a:cubicBezTo>
                    <a:cubicBezTo>
                      <a:pt x="9099" y="370"/>
                      <a:pt x="9090" y="430"/>
                      <a:pt x="8938" y="450"/>
                    </a:cubicBezTo>
                    <a:cubicBezTo>
                      <a:pt x="8968" y="395"/>
                      <a:pt x="8982" y="336"/>
                      <a:pt x="9070" y="297"/>
                    </a:cubicBezTo>
                    <a:cubicBezTo>
                      <a:pt x="9278" y="210"/>
                      <a:pt x="9325" y="277"/>
                      <a:pt x="9447" y="281"/>
                    </a:cubicBezTo>
                    <a:cubicBezTo>
                      <a:pt x="9430" y="224"/>
                      <a:pt x="9355" y="224"/>
                      <a:pt x="9469" y="181"/>
                    </a:cubicBezTo>
                    <a:cubicBezTo>
                      <a:pt x="9551" y="315"/>
                      <a:pt x="9722" y="92"/>
                      <a:pt x="9850" y="202"/>
                    </a:cubicBezTo>
                    <a:cubicBezTo>
                      <a:pt x="9777" y="220"/>
                      <a:pt x="9719" y="244"/>
                      <a:pt x="9699" y="281"/>
                    </a:cubicBezTo>
                    <a:cubicBezTo>
                      <a:pt x="9852" y="226"/>
                      <a:pt x="10037" y="175"/>
                      <a:pt x="10174" y="130"/>
                    </a:cubicBezTo>
                    <a:cubicBezTo>
                      <a:pt x="10129" y="136"/>
                      <a:pt x="10068" y="134"/>
                      <a:pt x="10129" y="112"/>
                    </a:cubicBezTo>
                    <a:cubicBezTo>
                      <a:pt x="9388" y="83"/>
                      <a:pt x="8695" y="216"/>
                      <a:pt x="8040" y="444"/>
                    </a:cubicBezTo>
                    <a:cubicBezTo>
                      <a:pt x="7388" y="672"/>
                      <a:pt x="6773" y="996"/>
                      <a:pt x="6154" y="1378"/>
                    </a:cubicBezTo>
                    <a:cubicBezTo>
                      <a:pt x="6057" y="1368"/>
                      <a:pt x="5916" y="1433"/>
                      <a:pt x="5780" y="1488"/>
                    </a:cubicBezTo>
                    <a:cubicBezTo>
                      <a:pt x="5454" y="1763"/>
                      <a:pt x="5204" y="1934"/>
                      <a:pt x="5259" y="2205"/>
                    </a:cubicBezTo>
                    <a:cubicBezTo>
                      <a:pt x="5660" y="1916"/>
                      <a:pt x="5959" y="1649"/>
                      <a:pt x="6670" y="1289"/>
                    </a:cubicBezTo>
                    <a:cubicBezTo>
                      <a:pt x="6845" y="1268"/>
                      <a:pt x="6999" y="1293"/>
                      <a:pt x="7089" y="1401"/>
                    </a:cubicBezTo>
                    <a:cubicBezTo>
                      <a:pt x="6570" y="1745"/>
                      <a:pt x="5910" y="1942"/>
                      <a:pt x="5464" y="2351"/>
                    </a:cubicBezTo>
                    <a:cubicBezTo>
                      <a:pt x="5401" y="2409"/>
                      <a:pt x="5393" y="2457"/>
                      <a:pt x="5330" y="2508"/>
                    </a:cubicBezTo>
                    <a:cubicBezTo>
                      <a:pt x="4943" y="2814"/>
                      <a:pt x="4717" y="2930"/>
                      <a:pt x="4446" y="3135"/>
                    </a:cubicBezTo>
                    <a:cubicBezTo>
                      <a:pt x="3921" y="3532"/>
                      <a:pt x="3477" y="4086"/>
                      <a:pt x="3049" y="4579"/>
                    </a:cubicBezTo>
                    <a:cubicBezTo>
                      <a:pt x="2956" y="4689"/>
                      <a:pt x="2779" y="4738"/>
                      <a:pt x="2766" y="4923"/>
                    </a:cubicBezTo>
                    <a:cubicBezTo>
                      <a:pt x="2895" y="4795"/>
                      <a:pt x="3027" y="4662"/>
                      <a:pt x="3139" y="4526"/>
                    </a:cubicBezTo>
                    <a:cubicBezTo>
                      <a:pt x="3251" y="4392"/>
                      <a:pt x="3355" y="4271"/>
                      <a:pt x="3422" y="4157"/>
                    </a:cubicBezTo>
                    <a:cubicBezTo>
                      <a:pt x="3567" y="4037"/>
                      <a:pt x="3764" y="3878"/>
                      <a:pt x="3951" y="3699"/>
                    </a:cubicBezTo>
                    <a:cubicBezTo>
                      <a:pt x="4147" y="3532"/>
                      <a:pt x="4340" y="3345"/>
                      <a:pt x="4511" y="3205"/>
                    </a:cubicBezTo>
                    <a:cubicBezTo>
                      <a:pt x="4609" y="3150"/>
                      <a:pt x="4699" y="3095"/>
                      <a:pt x="4786" y="3038"/>
                    </a:cubicBezTo>
                    <a:cubicBezTo>
                      <a:pt x="4874" y="2981"/>
                      <a:pt x="4961" y="2930"/>
                      <a:pt x="5043" y="2873"/>
                    </a:cubicBezTo>
                    <a:lnTo>
                      <a:pt x="5529" y="2529"/>
                    </a:lnTo>
                    <a:cubicBezTo>
                      <a:pt x="5853" y="2295"/>
                      <a:pt x="6207" y="2054"/>
                      <a:pt x="6690" y="1843"/>
                    </a:cubicBezTo>
                    <a:cubicBezTo>
                      <a:pt x="6796" y="1930"/>
                      <a:pt x="6894" y="1851"/>
                      <a:pt x="7056" y="1786"/>
                    </a:cubicBezTo>
                    <a:cubicBezTo>
                      <a:pt x="7107" y="1918"/>
                      <a:pt x="7246" y="1914"/>
                      <a:pt x="7425" y="1849"/>
                    </a:cubicBezTo>
                    <a:cubicBezTo>
                      <a:pt x="7508" y="1773"/>
                      <a:pt x="7325" y="1788"/>
                      <a:pt x="7411" y="1726"/>
                    </a:cubicBezTo>
                    <a:cubicBezTo>
                      <a:pt x="7529" y="1718"/>
                      <a:pt x="7641" y="1718"/>
                      <a:pt x="7696" y="1804"/>
                    </a:cubicBezTo>
                    <a:cubicBezTo>
                      <a:pt x="7604" y="1843"/>
                      <a:pt x="7504" y="1902"/>
                      <a:pt x="7447" y="1893"/>
                    </a:cubicBezTo>
                    <a:cubicBezTo>
                      <a:pt x="7525" y="1981"/>
                      <a:pt x="7728" y="1873"/>
                      <a:pt x="7781" y="2001"/>
                    </a:cubicBezTo>
                    <a:cubicBezTo>
                      <a:pt x="7624" y="2089"/>
                      <a:pt x="7470" y="2185"/>
                      <a:pt x="7323" y="2288"/>
                    </a:cubicBezTo>
                    <a:cubicBezTo>
                      <a:pt x="7181" y="2396"/>
                      <a:pt x="7042" y="2500"/>
                      <a:pt x="6908" y="2606"/>
                    </a:cubicBezTo>
                    <a:cubicBezTo>
                      <a:pt x="6639" y="2822"/>
                      <a:pt x="6376" y="3029"/>
                      <a:pt x="6067" y="3205"/>
                    </a:cubicBezTo>
                    <a:cubicBezTo>
                      <a:pt x="5953" y="3207"/>
                      <a:pt x="5859" y="3158"/>
                      <a:pt x="5735" y="3184"/>
                    </a:cubicBezTo>
                    <a:cubicBezTo>
                      <a:pt x="5731" y="3308"/>
                      <a:pt x="5981" y="3198"/>
                      <a:pt x="6065" y="3266"/>
                    </a:cubicBezTo>
                    <a:cubicBezTo>
                      <a:pt x="6002" y="3359"/>
                      <a:pt x="5904" y="3449"/>
                      <a:pt x="5814" y="3545"/>
                    </a:cubicBezTo>
                    <a:cubicBezTo>
                      <a:pt x="5786" y="3575"/>
                      <a:pt x="5761" y="3604"/>
                      <a:pt x="5735" y="3634"/>
                    </a:cubicBezTo>
                    <a:lnTo>
                      <a:pt x="5717" y="3640"/>
                    </a:lnTo>
                    <a:cubicBezTo>
                      <a:pt x="5601" y="3667"/>
                      <a:pt x="5468" y="3707"/>
                      <a:pt x="5417" y="3828"/>
                    </a:cubicBezTo>
                    <a:cubicBezTo>
                      <a:pt x="5407" y="3850"/>
                      <a:pt x="5395" y="3868"/>
                      <a:pt x="5385" y="3885"/>
                    </a:cubicBezTo>
                    <a:cubicBezTo>
                      <a:pt x="5301" y="3948"/>
                      <a:pt x="5222" y="4017"/>
                      <a:pt x="5145" y="4088"/>
                    </a:cubicBezTo>
                    <a:cubicBezTo>
                      <a:pt x="5141" y="4090"/>
                      <a:pt x="5138" y="4092"/>
                      <a:pt x="5132" y="4094"/>
                    </a:cubicBezTo>
                    <a:cubicBezTo>
                      <a:pt x="5124" y="4104"/>
                      <a:pt x="5116" y="4113"/>
                      <a:pt x="5108" y="4121"/>
                    </a:cubicBezTo>
                    <a:cubicBezTo>
                      <a:pt x="5094" y="4135"/>
                      <a:pt x="5079" y="4149"/>
                      <a:pt x="5065" y="4162"/>
                    </a:cubicBezTo>
                    <a:cubicBezTo>
                      <a:pt x="4971" y="4237"/>
                      <a:pt x="4853" y="4239"/>
                      <a:pt x="4731" y="4237"/>
                    </a:cubicBezTo>
                    <a:cubicBezTo>
                      <a:pt x="4688" y="4237"/>
                      <a:pt x="4666" y="4261"/>
                      <a:pt x="4654" y="4300"/>
                    </a:cubicBezTo>
                    <a:cubicBezTo>
                      <a:pt x="4646" y="4324"/>
                      <a:pt x="4636" y="4345"/>
                      <a:pt x="4621" y="4365"/>
                    </a:cubicBezTo>
                    <a:cubicBezTo>
                      <a:pt x="4581" y="4404"/>
                      <a:pt x="4548" y="4479"/>
                      <a:pt x="4479" y="4402"/>
                    </a:cubicBezTo>
                    <a:cubicBezTo>
                      <a:pt x="4412" y="4416"/>
                      <a:pt x="4381" y="4467"/>
                      <a:pt x="4357" y="4522"/>
                    </a:cubicBezTo>
                    <a:cubicBezTo>
                      <a:pt x="4316" y="4622"/>
                      <a:pt x="4261" y="4693"/>
                      <a:pt x="4139" y="4687"/>
                    </a:cubicBezTo>
                    <a:cubicBezTo>
                      <a:pt x="4116" y="4685"/>
                      <a:pt x="4090" y="4693"/>
                      <a:pt x="4072" y="4709"/>
                    </a:cubicBezTo>
                    <a:cubicBezTo>
                      <a:pt x="3990" y="4799"/>
                      <a:pt x="3864" y="4856"/>
                      <a:pt x="3827" y="4982"/>
                    </a:cubicBezTo>
                    <a:cubicBezTo>
                      <a:pt x="3803" y="5065"/>
                      <a:pt x="3736" y="5047"/>
                      <a:pt x="3679" y="5057"/>
                    </a:cubicBezTo>
                    <a:cubicBezTo>
                      <a:pt x="3670" y="5078"/>
                      <a:pt x="3664" y="5106"/>
                      <a:pt x="3648" y="5112"/>
                    </a:cubicBezTo>
                    <a:cubicBezTo>
                      <a:pt x="3465" y="5167"/>
                      <a:pt x="3326" y="5285"/>
                      <a:pt x="3196" y="5418"/>
                    </a:cubicBezTo>
                    <a:cubicBezTo>
                      <a:pt x="3127" y="5489"/>
                      <a:pt x="3062" y="5558"/>
                      <a:pt x="2964" y="5599"/>
                    </a:cubicBezTo>
                    <a:cubicBezTo>
                      <a:pt x="2832" y="5652"/>
                      <a:pt x="2675" y="5701"/>
                      <a:pt x="2701" y="5904"/>
                    </a:cubicBezTo>
                    <a:cubicBezTo>
                      <a:pt x="2703" y="5931"/>
                      <a:pt x="2659" y="5965"/>
                      <a:pt x="2634" y="5992"/>
                    </a:cubicBezTo>
                    <a:cubicBezTo>
                      <a:pt x="2591" y="6035"/>
                      <a:pt x="2543" y="6077"/>
                      <a:pt x="2496" y="6118"/>
                    </a:cubicBezTo>
                    <a:cubicBezTo>
                      <a:pt x="2471" y="6138"/>
                      <a:pt x="2449" y="6187"/>
                      <a:pt x="2410" y="6139"/>
                    </a:cubicBezTo>
                    <a:cubicBezTo>
                      <a:pt x="2382" y="6108"/>
                      <a:pt x="2317" y="6088"/>
                      <a:pt x="2369" y="6026"/>
                    </a:cubicBezTo>
                    <a:cubicBezTo>
                      <a:pt x="2384" y="6008"/>
                      <a:pt x="2392" y="5984"/>
                      <a:pt x="2394" y="5961"/>
                    </a:cubicBezTo>
                    <a:cubicBezTo>
                      <a:pt x="2392" y="5937"/>
                      <a:pt x="2384" y="5913"/>
                      <a:pt x="2372" y="5894"/>
                    </a:cubicBezTo>
                    <a:cubicBezTo>
                      <a:pt x="2361" y="5902"/>
                      <a:pt x="2351" y="5908"/>
                      <a:pt x="2341" y="5915"/>
                    </a:cubicBezTo>
                    <a:cubicBezTo>
                      <a:pt x="2258" y="5976"/>
                      <a:pt x="2207" y="6065"/>
                      <a:pt x="2213" y="6159"/>
                    </a:cubicBezTo>
                    <a:cubicBezTo>
                      <a:pt x="2217" y="6208"/>
                      <a:pt x="2231" y="6242"/>
                      <a:pt x="2194" y="6279"/>
                    </a:cubicBezTo>
                    <a:cubicBezTo>
                      <a:pt x="2131" y="6340"/>
                      <a:pt x="2076" y="6407"/>
                      <a:pt x="1975" y="6407"/>
                    </a:cubicBezTo>
                    <a:cubicBezTo>
                      <a:pt x="1858" y="6405"/>
                      <a:pt x="1944" y="6472"/>
                      <a:pt x="1934" y="6513"/>
                    </a:cubicBezTo>
                    <a:cubicBezTo>
                      <a:pt x="1915" y="6592"/>
                      <a:pt x="1871" y="6694"/>
                      <a:pt x="1806" y="6727"/>
                    </a:cubicBezTo>
                    <a:cubicBezTo>
                      <a:pt x="1746" y="6759"/>
                      <a:pt x="1694" y="6804"/>
                      <a:pt x="1657" y="6861"/>
                    </a:cubicBezTo>
                    <a:cubicBezTo>
                      <a:pt x="1669" y="6788"/>
                      <a:pt x="1691" y="6717"/>
                      <a:pt x="1716" y="6648"/>
                    </a:cubicBezTo>
                    <a:cubicBezTo>
                      <a:pt x="1869" y="6226"/>
                      <a:pt x="2241" y="5774"/>
                      <a:pt x="2392" y="5353"/>
                    </a:cubicBezTo>
                    <a:cubicBezTo>
                      <a:pt x="2577" y="5292"/>
                      <a:pt x="2427" y="5230"/>
                      <a:pt x="2632" y="5076"/>
                    </a:cubicBezTo>
                    <a:cubicBezTo>
                      <a:pt x="2608" y="5021"/>
                      <a:pt x="2579" y="4919"/>
                      <a:pt x="2518" y="4949"/>
                    </a:cubicBezTo>
                    <a:cubicBezTo>
                      <a:pt x="2490" y="4941"/>
                      <a:pt x="2461" y="4966"/>
                      <a:pt x="2433" y="4990"/>
                    </a:cubicBezTo>
                    <a:cubicBezTo>
                      <a:pt x="2343" y="5228"/>
                      <a:pt x="2200" y="5361"/>
                      <a:pt x="2143" y="5583"/>
                    </a:cubicBezTo>
                    <a:cubicBezTo>
                      <a:pt x="1700" y="6035"/>
                      <a:pt x="1447" y="6574"/>
                      <a:pt x="1264" y="7156"/>
                    </a:cubicBezTo>
                    <a:cubicBezTo>
                      <a:pt x="1248" y="7159"/>
                      <a:pt x="1231" y="7159"/>
                      <a:pt x="1215" y="7156"/>
                    </a:cubicBezTo>
                    <a:cubicBezTo>
                      <a:pt x="1217" y="7179"/>
                      <a:pt x="1229" y="7199"/>
                      <a:pt x="1246" y="7211"/>
                    </a:cubicBezTo>
                    <a:cubicBezTo>
                      <a:pt x="1242" y="7222"/>
                      <a:pt x="1239" y="7234"/>
                      <a:pt x="1235" y="7248"/>
                    </a:cubicBezTo>
                    <a:cubicBezTo>
                      <a:pt x="1219" y="7303"/>
                      <a:pt x="1203" y="7360"/>
                      <a:pt x="1189" y="7417"/>
                    </a:cubicBezTo>
                    <a:cubicBezTo>
                      <a:pt x="1158" y="7437"/>
                      <a:pt x="1125" y="7456"/>
                      <a:pt x="1091" y="7472"/>
                    </a:cubicBezTo>
                    <a:cubicBezTo>
                      <a:pt x="1022" y="7501"/>
                      <a:pt x="979" y="7570"/>
                      <a:pt x="981" y="7643"/>
                    </a:cubicBezTo>
                    <a:cubicBezTo>
                      <a:pt x="977" y="7894"/>
                      <a:pt x="973" y="7894"/>
                      <a:pt x="745" y="8028"/>
                    </a:cubicBezTo>
                    <a:cubicBezTo>
                      <a:pt x="728" y="8036"/>
                      <a:pt x="706" y="8044"/>
                      <a:pt x="686" y="8050"/>
                    </a:cubicBezTo>
                    <a:cubicBezTo>
                      <a:pt x="684" y="8091"/>
                      <a:pt x="653" y="8124"/>
                      <a:pt x="614" y="8126"/>
                    </a:cubicBezTo>
                    <a:cubicBezTo>
                      <a:pt x="618" y="8187"/>
                      <a:pt x="712" y="8242"/>
                      <a:pt x="614" y="8309"/>
                    </a:cubicBezTo>
                    <a:cubicBezTo>
                      <a:pt x="561" y="8345"/>
                      <a:pt x="517" y="8390"/>
                      <a:pt x="486" y="8443"/>
                    </a:cubicBezTo>
                    <a:cubicBezTo>
                      <a:pt x="472" y="8466"/>
                      <a:pt x="458" y="8486"/>
                      <a:pt x="445" y="8506"/>
                    </a:cubicBezTo>
                    <a:cubicBezTo>
                      <a:pt x="445" y="8498"/>
                      <a:pt x="443" y="8490"/>
                      <a:pt x="441" y="8482"/>
                    </a:cubicBezTo>
                    <a:cubicBezTo>
                      <a:pt x="435" y="8496"/>
                      <a:pt x="429" y="8515"/>
                      <a:pt x="425" y="8533"/>
                    </a:cubicBezTo>
                    <a:cubicBezTo>
                      <a:pt x="401" y="8559"/>
                      <a:pt x="376" y="8582"/>
                      <a:pt x="344" y="8598"/>
                    </a:cubicBezTo>
                    <a:cubicBezTo>
                      <a:pt x="274" y="8635"/>
                      <a:pt x="340" y="8704"/>
                      <a:pt x="370" y="8755"/>
                    </a:cubicBezTo>
                    <a:cubicBezTo>
                      <a:pt x="252" y="8897"/>
                      <a:pt x="372" y="9103"/>
                      <a:pt x="234" y="9237"/>
                    </a:cubicBezTo>
                    <a:cubicBezTo>
                      <a:pt x="232" y="9337"/>
                      <a:pt x="250" y="9441"/>
                      <a:pt x="224" y="9535"/>
                    </a:cubicBezTo>
                    <a:cubicBezTo>
                      <a:pt x="197" y="9642"/>
                      <a:pt x="144" y="9738"/>
                      <a:pt x="162" y="9854"/>
                    </a:cubicBezTo>
                    <a:cubicBezTo>
                      <a:pt x="175" y="9940"/>
                      <a:pt x="128" y="9991"/>
                      <a:pt x="46" y="10017"/>
                    </a:cubicBezTo>
                    <a:cubicBezTo>
                      <a:pt x="28" y="10033"/>
                      <a:pt x="18" y="10054"/>
                      <a:pt x="20" y="10078"/>
                    </a:cubicBezTo>
                    <a:cubicBezTo>
                      <a:pt x="73" y="10158"/>
                      <a:pt x="38" y="10233"/>
                      <a:pt x="18" y="10310"/>
                    </a:cubicBezTo>
                    <a:cubicBezTo>
                      <a:pt x="112" y="10430"/>
                      <a:pt x="91" y="10571"/>
                      <a:pt x="85" y="10703"/>
                    </a:cubicBezTo>
                    <a:cubicBezTo>
                      <a:pt x="81" y="10836"/>
                      <a:pt x="122" y="10978"/>
                      <a:pt x="20" y="11098"/>
                    </a:cubicBezTo>
                    <a:cubicBezTo>
                      <a:pt x="0" y="11121"/>
                      <a:pt x="20" y="11172"/>
                      <a:pt x="59" y="11188"/>
                    </a:cubicBezTo>
                    <a:cubicBezTo>
                      <a:pt x="107" y="11206"/>
                      <a:pt x="154" y="11218"/>
                      <a:pt x="152" y="11285"/>
                    </a:cubicBezTo>
                    <a:cubicBezTo>
                      <a:pt x="150" y="11334"/>
                      <a:pt x="152" y="11383"/>
                      <a:pt x="156" y="11434"/>
                    </a:cubicBezTo>
                    <a:cubicBezTo>
                      <a:pt x="169" y="11640"/>
                      <a:pt x="126" y="11852"/>
                      <a:pt x="230" y="12049"/>
                    </a:cubicBezTo>
                    <a:cubicBezTo>
                      <a:pt x="244" y="12073"/>
                      <a:pt x="222" y="12120"/>
                      <a:pt x="211" y="12153"/>
                    </a:cubicBezTo>
                    <a:cubicBezTo>
                      <a:pt x="199" y="12187"/>
                      <a:pt x="160" y="12204"/>
                      <a:pt x="197" y="12244"/>
                    </a:cubicBezTo>
                    <a:cubicBezTo>
                      <a:pt x="256" y="12306"/>
                      <a:pt x="240" y="12383"/>
                      <a:pt x="234" y="12458"/>
                    </a:cubicBezTo>
                    <a:cubicBezTo>
                      <a:pt x="222" y="12613"/>
                      <a:pt x="224" y="12686"/>
                      <a:pt x="260" y="12749"/>
                    </a:cubicBezTo>
                    <a:cubicBezTo>
                      <a:pt x="313" y="12845"/>
                      <a:pt x="352" y="12949"/>
                      <a:pt x="445" y="13022"/>
                    </a:cubicBezTo>
                    <a:cubicBezTo>
                      <a:pt x="480" y="13049"/>
                      <a:pt x="523" y="13098"/>
                      <a:pt x="523" y="13140"/>
                    </a:cubicBezTo>
                    <a:cubicBezTo>
                      <a:pt x="527" y="13250"/>
                      <a:pt x="557" y="13358"/>
                      <a:pt x="608" y="13456"/>
                    </a:cubicBezTo>
                    <a:cubicBezTo>
                      <a:pt x="584" y="13651"/>
                      <a:pt x="680" y="13810"/>
                      <a:pt x="763" y="13973"/>
                    </a:cubicBezTo>
                    <a:cubicBezTo>
                      <a:pt x="773" y="13995"/>
                      <a:pt x="792" y="14032"/>
                      <a:pt x="800" y="14030"/>
                    </a:cubicBezTo>
                    <a:cubicBezTo>
                      <a:pt x="944" y="13991"/>
                      <a:pt x="965" y="14142"/>
                      <a:pt x="1054" y="14187"/>
                    </a:cubicBezTo>
                    <a:cubicBezTo>
                      <a:pt x="1140" y="14234"/>
                      <a:pt x="1233" y="14278"/>
                      <a:pt x="1323" y="14321"/>
                    </a:cubicBezTo>
                    <a:cubicBezTo>
                      <a:pt x="1341" y="14362"/>
                      <a:pt x="1356" y="14403"/>
                      <a:pt x="1372" y="14447"/>
                    </a:cubicBezTo>
                    <a:cubicBezTo>
                      <a:pt x="1366" y="14458"/>
                      <a:pt x="1372" y="14474"/>
                      <a:pt x="1384" y="14478"/>
                    </a:cubicBezTo>
                    <a:cubicBezTo>
                      <a:pt x="1400" y="14519"/>
                      <a:pt x="1415" y="14563"/>
                      <a:pt x="1429" y="14606"/>
                    </a:cubicBezTo>
                    <a:cubicBezTo>
                      <a:pt x="1376" y="14661"/>
                      <a:pt x="1341" y="14710"/>
                      <a:pt x="1398" y="14806"/>
                    </a:cubicBezTo>
                    <a:cubicBezTo>
                      <a:pt x="1457" y="14908"/>
                      <a:pt x="1478" y="15032"/>
                      <a:pt x="1508" y="15148"/>
                    </a:cubicBezTo>
                    <a:cubicBezTo>
                      <a:pt x="1518" y="15187"/>
                      <a:pt x="1527" y="15223"/>
                      <a:pt x="1563" y="15233"/>
                    </a:cubicBezTo>
                    <a:cubicBezTo>
                      <a:pt x="1616" y="15250"/>
                      <a:pt x="1647" y="15262"/>
                      <a:pt x="1612" y="15329"/>
                    </a:cubicBezTo>
                    <a:cubicBezTo>
                      <a:pt x="1586" y="15382"/>
                      <a:pt x="1600" y="15463"/>
                      <a:pt x="1563" y="15502"/>
                    </a:cubicBezTo>
                    <a:cubicBezTo>
                      <a:pt x="1476" y="15600"/>
                      <a:pt x="1592" y="15655"/>
                      <a:pt x="1600" y="15732"/>
                    </a:cubicBezTo>
                    <a:cubicBezTo>
                      <a:pt x="1604" y="15771"/>
                      <a:pt x="1669" y="15767"/>
                      <a:pt x="1694" y="15746"/>
                    </a:cubicBezTo>
                    <a:cubicBezTo>
                      <a:pt x="1763" y="15693"/>
                      <a:pt x="1820" y="15626"/>
                      <a:pt x="1887" y="15571"/>
                    </a:cubicBezTo>
                    <a:cubicBezTo>
                      <a:pt x="1956" y="15516"/>
                      <a:pt x="1917" y="15480"/>
                      <a:pt x="1895" y="15419"/>
                    </a:cubicBezTo>
                    <a:cubicBezTo>
                      <a:pt x="1854" y="15303"/>
                      <a:pt x="1879" y="15178"/>
                      <a:pt x="1895" y="15056"/>
                    </a:cubicBezTo>
                    <a:cubicBezTo>
                      <a:pt x="1897" y="15046"/>
                      <a:pt x="1911" y="15038"/>
                      <a:pt x="1918" y="15028"/>
                    </a:cubicBezTo>
                    <a:cubicBezTo>
                      <a:pt x="1926" y="15038"/>
                      <a:pt x="1944" y="15046"/>
                      <a:pt x="1944" y="15056"/>
                    </a:cubicBezTo>
                    <a:cubicBezTo>
                      <a:pt x="1948" y="15154"/>
                      <a:pt x="2046" y="15193"/>
                      <a:pt x="2084" y="15268"/>
                    </a:cubicBezTo>
                    <a:cubicBezTo>
                      <a:pt x="2101" y="15303"/>
                      <a:pt x="2009" y="15362"/>
                      <a:pt x="2084" y="15382"/>
                    </a:cubicBezTo>
                    <a:cubicBezTo>
                      <a:pt x="2196" y="15413"/>
                      <a:pt x="2241" y="15490"/>
                      <a:pt x="2276" y="15586"/>
                    </a:cubicBezTo>
                    <a:cubicBezTo>
                      <a:pt x="2317" y="15700"/>
                      <a:pt x="2361" y="15814"/>
                      <a:pt x="2410" y="15924"/>
                    </a:cubicBezTo>
                    <a:cubicBezTo>
                      <a:pt x="2465" y="16046"/>
                      <a:pt x="2528" y="16164"/>
                      <a:pt x="2587" y="16286"/>
                    </a:cubicBezTo>
                    <a:cubicBezTo>
                      <a:pt x="2602" y="16317"/>
                      <a:pt x="2630" y="16353"/>
                      <a:pt x="2626" y="16384"/>
                    </a:cubicBezTo>
                    <a:cubicBezTo>
                      <a:pt x="2608" y="16510"/>
                      <a:pt x="2669" y="16604"/>
                      <a:pt x="2758" y="16673"/>
                    </a:cubicBezTo>
                    <a:cubicBezTo>
                      <a:pt x="2854" y="16746"/>
                      <a:pt x="2854" y="16838"/>
                      <a:pt x="2852" y="16939"/>
                    </a:cubicBezTo>
                    <a:cubicBezTo>
                      <a:pt x="2850" y="16999"/>
                      <a:pt x="2840" y="17066"/>
                      <a:pt x="2893" y="17113"/>
                    </a:cubicBezTo>
                    <a:cubicBezTo>
                      <a:pt x="2995" y="17206"/>
                      <a:pt x="3031" y="17339"/>
                      <a:pt x="3104" y="17449"/>
                    </a:cubicBezTo>
                    <a:cubicBezTo>
                      <a:pt x="3137" y="17499"/>
                      <a:pt x="3143" y="17428"/>
                      <a:pt x="3157" y="17402"/>
                    </a:cubicBezTo>
                    <a:cubicBezTo>
                      <a:pt x="3168" y="17387"/>
                      <a:pt x="3182" y="17369"/>
                      <a:pt x="3196" y="17353"/>
                    </a:cubicBezTo>
                    <a:cubicBezTo>
                      <a:pt x="3204" y="17363"/>
                      <a:pt x="3218" y="17375"/>
                      <a:pt x="3218" y="17383"/>
                    </a:cubicBezTo>
                    <a:cubicBezTo>
                      <a:pt x="3214" y="17528"/>
                      <a:pt x="3255" y="17674"/>
                      <a:pt x="3176" y="17817"/>
                    </a:cubicBezTo>
                    <a:cubicBezTo>
                      <a:pt x="3123" y="17917"/>
                      <a:pt x="3155" y="18025"/>
                      <a:pt x="3219" y="18131"/>
                    </a:cubicBezTo>
                    <a:cubicBezTo>
                      <a:pt x="3326" y="18304"/>
                      <a:pt x="3339" y="18330"/>
                      <a:pt x="3506" y="18387"/>
                    </a:cubicBezTo>
                    <a:cubicBezTo>
                      <a:pt x="3646" y="18434"/>
                      <a:pt x="3670" y="18460"/>
                      <a:pt x="3673" y="18589"/>
                    </a:cubicBezTo>
                    <a:cubicBezTo>
                      <a:pt x="3677" y="18701"/>
                      <a:pt x="3666" y="18815"/>
                      <a:pt x="3772" y="18894"/>
                    </a:cubicBezTo>
                    <a:cubicBezTo>
                      <a:pt x="3791" y="18908"/>
                      <a:pt x="3815" y="18933"/>
                      <a:pt x="3815" y="18953"/>
                    </a:cubicBezTo>
                    <a:cubicBezTo>
                      <a:pt x="3813" y="19126"/>
                      <a:pt x="3943" y="19214"/>
                      <a:pt x="4047" y="19316"/>
                    </a:cubicBezTo>
                    <a:cubicBezTo>
                      <a:pt x="4127" y="19393"/>
                      <a:pt x="4190" y="19493"/>
                      <a:pt x="4308" y="19519"/>
                    </a:cubicBezTo>
                    <a:cubicBezTo>
                      <a:pt x="4361" y="19633"/>
                      <a:pt x="4460" y="19711"/>
                      <a:pt x="4534" y="19808"/>
                    </a:cubicBezTo>
                    <a:cubicBezTo>
                      <a:pt x="4617" y="19916"/>
                      <a:pt x="4784" y="19924"/>
                      <a:pt x="4823" y="20073"/>
                    </a:cubicBezTo>
                    <a:cubicBezTo>
                      <a:pt x="4829" y="20099"/>
                      <a:pt x="4858" y="20091"/>
                      <a:pt x="4872" y="20059"/>
                    </a:cubicBezTo>
                    <a:cubicBezTo>
                      <a:pt x="4882" y="20038"/>
                      <a:pt x="4880" y="20010"/>
                      <a:pt x="4890" y="19989"/>
                    </a:cubicBezTo>
                    <a:cubicBezTo>
                      <a:pt x="4894" y="19981"/>
                      <a:pt x="4900" y="19975"/>
                      <a:pt x="4904" y="19967"/>
                    </a:cubicBezTo>
                    <a:cubicBezTo>
                      <a:pt x="4963" y="20012"/>
                      <a:pt x="5028" y="20059"/>
                      <a:pt x="5090" y="20106"/>
                    </a:cubicBezTo>
                    <a:cubicBezTo>
                      <a:pt x="5045" y="20059"/>
                      <a:pt x="4992" y="19981"/>
                      <a:pt x="4939" y="19912"/>
                    </a:cubicBezTo>
                    <a:cubicBezTo>
                      <a:pt x="4941" y="19908"/>
                      <a:pt x="4943" y="19902"/>
                      <a:pt x="4945" y="19896"/>
                    </a:cubicBezTo>
                    <a:cubicBezTo>
                      <a:pt x="4955" y="19835"/>
                      <a:pt x="4912" y="19818"/>
                      <a:pt x="4858" y="19802"/>
                    </a:cubicBezTo>
                    <a:cubicBezTo>
                      <a:pt x="4823" y="19792"/>
                      <a:pt x="4792" y="19768"/>
                      <a:pt x="4774" y="19735"/>
                    </a:cubicBezTo>
                    <a:cubicBezTo>
                      <a:pt x="4766" y="19715"/>
                      <a:pt x="4756" y="19696"/>
                      <a:pt x="4746" y="19678"/>
                    </a:cubicBezTo>
                    <a:cubicBezTo>
                      <a:pt x="4752" y="19678"/>
                      <a:pt x="4758" y="19680"/>
                      <a:pt x="4766" y="19682"/>
                    </a:cubicBezTo>
                    <a:cubicBezTo>
                      <a:pt x="4756" y="19670"/>
                      <a:pt x="4745" y="19658"/>
                      <a:pt x="4731" y="19651"/>
                    </a:cubicBezTo>
                    <a:cubicBezTo>
                      <a:pt x="4668" y="19552"/>
                      <a:pt x="4572" y="19480"/>
                      <a:pt x="4507" y="19381"/>
                    </a:cubicBezTo>
                    <a:cubicBezTo>
                      <a:pt x="4460" y="19311"/>
                      <a:pt x="4381" y="19240"/>
                      <a:pt x="4379" y="19167"/>
                    </a:cubicBezTo>
                    <a:cubicBezTo>
                      <a:pt x="4377" y="19077"/>
                      <a:pt x="4442" y="18988"/>
                      <a:pt x="4477" y="18896"/>
                    </a:cubicBezTo>
                    <a:cubicBezTo>
                      <a:pt x="4491" y="18862"/>
                      <a:pt x="4503" y="18829"/>
                      <a:pt x="4517" y="18796"/>
                    </a:cubicBezTo>
                    <a:cubicBezTo>
                      <a:pt x="4522" y="18784"/>
                      <a:pt x="4530" y="18776"/>
                      <a:pt x="4540" y="18768"/>
                    </a:cubicBezTo>
                    <a:cubicBezTo>
                      <a:pt x="4583" y="18741"/>
                      <a:pt x="4552" y="18754"/>
                      <a:pt x="4562" y="18796"/>
                    </a:cubicBezTo>
                    <a:cubicBezTo>
                      <a:pt x="4583" y="18888"/>
                      <a:pt x="4632" y="18914"/>
                      <a:pt x="4717" y="18910"/>
                    </a:cubicBezTo>
                    <a:cubicBezTo>
                      <a:pt x="4798" y="18908"/>
                      <a:pt x="4776" y="18947"/>
                      <a:pt x="4754" y="19000"/>
                    </a:cubicBezTo>
                    <a:cubicBezTo>
                      <a:pt x="4723" y="19085"/>
                      <a:pt x="4813" y="19043"/>
                      <a:pt x="4843" y="19069"/>
                    </a:cubicBezTo>
                    <a:cubicBezTo>
                      <a:pt x="4872" y="19096"/>
                      <a:pt x="4876" y="19118"/>
                      <a:pt x="4841" y="19122"/>
                    </a:cubicBezTo>
                    <a:cubicBezTo>
                      <a:pt x="4721" y="19130"/>
                      <a:pt x="4754" y="19193"/>
                      <a:pt x="4784" y="19258"/>
                    </a:cubicBezTo>
                    <a:cubicBezTo>
                      <a:pt x="4721" y="19316"/>
                      <a:pt x="4721" y="19387"/>
                      <a:pt x="4739" y="19464"/>
                    </a:cubicBezTo>
                    <a:cubicBezTo>
                      <a:pt x="4741" y="19476"/>
                      <a:pt x="4748" y="19485"/>
                      <a:pt x="4758" y="19493"/>
                    </a:cubicBezTo>
                    <a:cubicBezTo>
                      <a:pt x="4766" y="19495"/>
                      <a:pt x="4780" y="19485"/>
                      <a:pt x="4790" y="19478"/>
                    </a:cubicBezTo>
                    <a:cubicBezTo>
                      <a:pt x="4815" y="19450"/>
                      <a:pt x="4855" y="19427"/>
                      <a:pt x="4862" y="19395"/>
                    </a:cubicBezTo>
                    <a:cubicBezTo>
                      <a:pt x="4900" y="19254"/>
                      <a:pt x="4984" y="19199"/>
                      <a:pt x="5128" y="19199"/>
                    </a:cubicBezTo>
                    <a:cubicBezTo>
                      <a:pt x="5183" y="19228"/>
                      <a:pt x="5236" y="19242"/>
                      <a:pt x="5279" y="19228"/>
                    </a:cubicBezTo>
                    <a:cubicBezTo>
                      <a:pt x="5261" y="19259"/>
                      <a:pt x="5257" y="19297"/>
                      <a:pt x="5267" y="19330"/>
                    </a:cubicBezTo>
                    <a:cubicBezTo>
                      <a:pt x="5259" y="19324"/>
                      <a:pt x="5254" y="19320"/>
                      <a:pt x="5250" y="19318"/>
                    </a:cubicBezTo>
                    <a:cubicBezTo>
                      <a:pt x="5257" y="19326"/>
                      <a:pt x="5267" y="19334"/>
                      <a:pt x="5275" y="19344"/>
                    </a:cubicBezTo>
                    <a:cubicBezTo>
                      <a:pt x="5285" y="19362"/>
                      <a:pt x="5299" y="19379"/>
                      <a:pt x="5314" y="19393"/>
                    </a:cubicBezTo>
                    <a:cubicBezTo>
                      <a:pt x="5334" y="19411"/>
                      <a:pt x="5328" y="19446"/>
                      <a:pt x="5314" y="19480"/>
                    </a:cubicBezTo>
                    <a:cubicBezTo>
                      <a:pt x="5295" y="19466"/>
                      <a:pt x="5275" y="19452"/>
                      <a:pt x="5254" y="19438"/>
                    </a:cubicBezTo>
                    <a:cubicBezTo>
                      <a:pt x="5283" y="19377"/>
                      <a:pt x="5155" y="19246"/>
                      <a:pt x="5149" y="19322"/>
                    </a:cubicBezTo>
                    <a:cubicBezTo>
                      <a:pt x="5277" y="19338"/>
                      <a:pt x="5145" y="19391"/>
                      <a:pt x="5173" y="19419"/>
                    </a:cubicBezTo>
                    <a:cubicBezTo>
                      <a:pt x="5216" y="19440"/>
                      <a:pt x="5252" y="19487"/>
                      <a:pt x="5291" y="19533"/>
                    </a:cubicBezTo>
                    <a:cubicBezTo>
                      <a:pt x="5257" y="19607"/>
                      <a:pt x="5226" y="19684"/>
                      <a:pt x="5200" y="19765"/>
                    </a:cubicBezTo>
                    <a:cubicBezTo>
                      <a:pt x="5159" y="19888"/>
                      <a:pt x="5161" y="20008"/>
                      <a:pt x="5283" y="20095"/>
                    </a:cubicBezTo>
                    <a:cubicBezTo>
                      <a:pt x="5399" y="20175"/>
                      <a:pt x="5428" y="20287"/>
                      <a:pt x="5407" y="20419"/>
                    </a:cubicBezTo>
                    <a:cubicBezTo>
                      <a:pt x="5401" y="20456"/>
                      <a:pt x="5407" y="20496"/>
                      <a:pt x="5403" y="20531"/>
                    </a:cubicBezTo>
                    <a:cubicBezTo>
                      <a:pt x="5401" y="20547"/>
                      <a:pt x="5401" y="20562"/>
                      <a:pt x="5403" y="20578"/>
                    </a:cubicBezTo>
                    <a:cubicBezTo>
                      <a:pt x="5381" y="20574"/>
                      <a:pt x="5362" y="20570"/>
                      <a:pt x="5342" y="20562"/>
                    </a:cubicBezTo>
                    <a:cubicBezTo>
                      <a:pt x="5362" y="20584"/>
                      <a:pt x="5383" y="20602"/>
                      <a:pt x="5409" y="20617"/>
                    </a:cubicBezTo>
                    <a:cubicBezTo>
                      <a:pt x="5411" y="20627"/>
                      <a:pt x="5413" y="20639"/>
                      <a:pt x="5417" y="20649"/>
                    </a:cubicBezTo>
                    <a:cubicBezTo>
                      <a:pt x="5269" y="20576"/>
                      <a:pt x="5118" y="20454"/>
                      <a:pt x="4965" y="20325"/>
                    </a:cubicBezTo>
                    <a:lnTo>
                      <a:pt x="4613" y="20014"/>
                    </a:lnTo>
                    <a:cubicBezTo>
                      <a:pt x="4501" y="19910"/>
                      <a:pt x="4401" y="19808"/>
                      <a:pt x="4302" y="19737"/>
                    </a:cubicBezTo>
                    <a:cubicBezTo>
                      <a:pt x="4338" y="19772"/>
                      <a:pt x="4188" y="19694"/>
                      <a:pt x="4147" y="19621"/>
                    </a:cubicBezTo>
                    <a:cubicBezTo>
                      <a:pt x="4147" y="19751"/>
                      <a:pt x="4361" y="19979"/>
                      <a:pt x="4395" y="20158"/>
                    </a:cubicBezTo>
                    <a:cubicBezTo>
                      <a:pt x="4485" y="20240"/>
                      <a:pt x="4538" y="20307"/>
                      <a:pt x="4548" y="20376"/>
                    </a:cubicBezTo>
                    <a:cubicBezTo>
                      <a:pt x="4577" y="20401"/>
                      <a:pt x="4613" y="20419"/>
                      <a:pt x="4650" y="20431"/>
                    </a:cubicBezTo>
                    <a:cubicBezTo>
                      <a:pt x="4605" y="20562"/>
                      <a:pt x="5163" y="20924"/>
                      <a:pt x="5051" y="20959"/>
                    </a:cubicBezTo>
                    <a:cubicBezTo>
                      <a:pt x="5149" y="21001"/>
                      <a:pt x="5240" y="21014"/>
                      <a:pt x="5375" y="21097"/>
                    </a:cubicBezTo>
                    <a:cubicBezTo>
                      <a:pt x="5405" y="21069"/>
                      <a:pt x="5348" y="21040"/>
                      <a:pt x="5391" y="21014"/>
                    </a:cubicBezTo>
                    <a:cubicBezTo>
                      <a:pt x="5460" y="21060"/>
                      <a:pt x="5517" y="21087"/>
                      <a:pt x="5554" y="21075"/>
                    </a:cubicBezTo>
                    <a:cubicBezTo>
                      <a:pt x="5409" y="20979"/>
                      <a:pt x="5348" y="21034"/>
                      <a:pt x="5220" y="20963"/>
                    </a:cubicBezTo>
                    <a:cubicBezTo>
                      <a:pt x="5269" y="20930"/>
                      <a:pt x="5212" y="20863"/>
                      <a:pt x="5153" y="20857"/>
                    </a:cubicBezTo>
                    <a:cubicBezTo>
                      <a:pt x="5086" y="20879"/>
                      <a:pt x="5226" y="20922"/>
                      <a:pt x="5197" y="20948"/>
                    </a:cubicBezTo>
                    <a:cubicBezTo>
                      <a:pt x="5159" y="20922"/>
                      <a:pt x="5157" y="20969"/>
                      <a:pt x="5110" y="20922"/>
                    </a:cubicBezTo>
                    <a:cubicBezTo>
                      <a:pt x="5204" y="20885"/>
                      <a:pt x="4914" y="20786"/>
                      <a:pt x="4888" y="20684"/>
                    </a:cubicBezTo>
                    <a:cubicBezTo>
                      <a:pt x="4908" y="20661"/>
                      <a:pt x="4941" y="20653"/>
                      <a:pt x="4971" y="20667"/>
                    </a:cubicBezTo>
                    <a:cubicBezTo>
                      <a:pt x="5126" y="20806"/>
                      <a:pt x="5077" y="20704"/>
                      <a:pt x="5167" y="20729"/>
                    </a:cubicBezTo>
                    <a:cubicBezTo>
                      <a:pt x="5244" y="20777"/>
                      <a:pt x="5204" y="20810"/>
                      <a:pt x="5255" y="20853"/>
                    </a:cubicBezTo>
                    <a:cubicBezTo>
                      <a:pt x="5310" y="20798"/>
                      <a:pt x="5440" y="20877"/>
                      <a:pt x="5531" y="20952"/>
                    </a:cubicBezTo>
                    <a:cubicBezTo>
                      <a:pt x="5660" y="20997"/>
                      <a:pt x="5794" y="21007"/>
                      <a:pt x="5918" y="21020"/>
                    </a:cubicBezTo>
                    <a:lnTo>
                      <a:pt x="5937" y="21038"/>
                    </a:lnTo>
                    <a:cubicBezTo>
                      <a:pt x="6010" y="21103"/>
                      <a:pt x="6095" y="21152"/>
                      <a:pt x="6173" y="21207"/>
                    </a:cubicBezTo>
                    <a:cubicBezTo>
                      <a:pt x="6193" y="21221"/>
                      <a:pt x="6218" y="21209"/>
                      <a:pt x="6220" y="21178"/>
                    </a:cubicBezTo>
                    <a:cubicBezTo>
                      <a:pt x="6224" y="21103"/>
                      <a:pt x="6256" y="21020"/>
                      <a:pt x="6205" y="20961"/>
                    </a:cubicBezTo>
                    <a:cubicBezTo>
                      <a:pt x="6134" y="20883"/>
                      <a:pt x="6079" y="20773"/>
                      <a:pt x="5941" y="20783"/>
                    </a:cubicBezTo>
                    <a:cubicBezTo>
                      <a:pt x="5906" y="20783"/>
                      <a:pt x="5871" y="20765"/>
                      <a:pt x="5849" y="20737"/>
                    </a:cubicBezTo>
                    <a:cubicBezTo>
                      <a:pt x="5821" y="20700"/>
                      <a:pt x="5798" y="20661"/>
                      <a:pt x="5772" y="20623"/>
                    </a:cubicBezTo>
                    <a:cubicBezTo>
                      <a:pt x="5780" y="20619"/>
                      <a:pt x="5790" y="20615"/>
                      <a:pt x="5800" y="20615"/>
                    </a:cubicBezTo>
                    <a:cubicBezTo>
                      <a:pt x="5780" y="20608"/>
                      <a:pt x="5764" y="20598"/>
                      <a:pt x="5749" y="20586"/>
                    </a:cubicBezTo>
                    <a:cubicBezTo>
                      <a:pt x="5709" y="20525"/>
                      <a:pt x="5672" y="20464"/>
                      <a:pt x="5633" y="20403"/>
                    </a:cubicBezTo>
                    <a:cubicBezTo>
                      <a:pt x="5670" y="20303"/>
                      <a:pt x="5704" y="20199"/>
                      <a:pt x="5747" y="20101"/>
                    </a:cubicBezTo>
                    <a:cubicBezTo>
                      <a:pt x="5764" y="20069"/>
                      <a:pt x="5770" y="20034"/>
                      <a:pt x="5762" y="19998"/>
                    </a:cubicBezTo>
                    <a:cubicBezTo>
                      <a:pt x="5757" y="19989"/>
                      <a:pt x="5751" y="19981"/>
                      <a:pt x="5741" y="19975"/>
                    </a:cubicBezTo>
                    <a:cubicBezTo>
                      <a:pt x="5605" y="20085"/>
                      <a:pt x="5584" y="19926"/>
                      <a:pt x="5519" y="19877"/>
                    </a:cubicBezTo>
                    <a:cubicBezTo>
                      <a:pt x="5470" y="19839"/>
                      <a:pt x="5470" y="19780"/>
                      <a:pt x="5472" y="19723"/>
                    </a:cubicBezTo>
                    <a:cubicBezTo>
                      <a:pt x="5552" y="19696"/>
                      <a:pt x="5584" y="19851"/>
                      <a:pt x="5676" y="19814"/>
                    </a:cubicBezTo>
                    <a:cubicBezTo>
                      <a:pt x="5684" y="19823"/>
                      <a:pt x="5692" y="19831"/>
                      <a:pt x="5700" y="19839"/>
                    </a:cubicBezTo>
                    <a:cubicBezTo>
                      <a:pt x="5766" y="19928"/>
                      <a:pt x="5847" y="20006"/>
                      <a:pt x="5937" y="20071"/>
                    </a:cubicBezTo>
                    <a:cubicBezTo>
                      <a:pt x="6040" y="20144"/>
                      <a:pt x="6138" y="20211"/>
                      <a:pt x="6185" y="20252"/>
                    </a:cubicBezTo>
                    <a:cubicBezTo>
                      <a:pt x="6177" y="20234"/>
                      <a:pt x="6230" y="20213"/>
                      <a:pt x="6250" y="20219"/>
                    </a:cubicBezTo>
                    <a:cubicBezTo>
                      <a:pt x="6299" y="20297"/>
                      <a:pt x="6566" y="20332"/>
                      <a:pt x="6441" y="20352"/>
                    </a:cubicBezTo>
                    <a:cubicBezTo>
                      <a:pt x="6521" y="20407"/>
                      <a:pt x="6558" y="20382"/>
                      <a:pt x="6606" y="20374"/>
                    </a:cubicBezTo>
                    <a:cubicBezTo>
                      <a:pt x="6407" y="20297"/>
                      <a:pt x="6252" y="20169"/>
                      <a:pt x="6108" y="20154"/>
                    </a:cubicBezTo>
                    <a:cubicBezTo>
                      <a:pt x="6083" y="20065"/>
                      <a:pt x="5959" y="20008"/>
                      <a:pt x="5865" y="19947"/>
                    </a:cubicBezTo>
                    <a:cubicBezTo>
                      <a:pt x="5833" y="19928"/>
                      <a:pt x="5802" y="19906"/>
                      <a:pt x="5774" y="19880"/>
                    </a:cubicBezTo>
                    <a:cubicBezTo>
                      <a:pt x="5790" y="19877"/>
                      <a:pt x="5808" y="19871"/>
                      <a:pt x="5823" y="19865"/>
                    </a:cubicBezTo>
                    <a:cubicBezTo>
                      <a:pt x="5827" y="19863"/>
                      <a:pt x="5833" y="19843"/>
                      <a:pt x="5829" y="19837"/>
                    </a:cubicBezTo>
                    <a:cubicBezTo>
                      <a:pt x="5814" y="19818"/>
                      <a:pt x="5802" y="19796"/>
                      <a:pt x="5790" y="19774"/>
                    </a:cubicBezTo>
                    <a:cubicBezTo>
                      <a:pt x="5778" y="19741"/>
                      <a:pt x="5766" y="19702"/>
                      <a:pt x="5808" y="19678"/>
                    </a:cubicBezTo>
                    <a:cubicBezTo>
                      <a:pt x="5839" y="19656"/>
                      <a:pt x="5880" y="19658"/>
                      <a:pt x="5910" y="19682"/>
                    </a:cubicBezTo>
                    <a:cubicBezTo>
                      <a:pt x="5939" y="19700"/>
                      <a:pt x="5969" y="19717"/>
                      <a:pt x="5998" y="19735"/>
                    </a:cubicBezTo>
                    <a:cubicBezTo>
                      <a:pt x="6002" y="19770"/>
                      <a:pt x="5996" y="19814"/>
                      <a:pt x="6016" y="19841"/>
                    </a:cubicBezTo>
                    <a:cubicBezTo>
                      <a:pt x="6034" y="19869"/>
                      <a:pt x="6075" y="19877"/>
                      <a:pt x="6108" y="19882"/>
                    </a:cubicBezTo>
                    <a:cubicBezTo>
                      <a:pt x="6158" y="19888"/>
                      <a:pt x="6211" y="19882"/>
                      <a:pt x="6258" y="19898"/>
                    </a:cubicBezTo>
                    <a:cubicBezTo>
                      <a:pt x="6234" y="19908"/>
                      <a:pt x="6209" y="19904"/>
                      <a:pt x="6268" y="19937"/>
                    </a:cubicBezTo>
                    <a:cubicBezTo>
                      <a:pt x="6293" y="19937"/>
                      <a:pt x="6319" y="19941"/>
                      <a:pt x="6342" y="19947"/>
                    </a:cubicBezTo>
                    <a:cubicBezTo>
                      <a:pt x="6350" y="19953"/>
                      <a:pt x="6360" y="19955"/>
                      <a:pt x="6370" y="19957"/>
                    </a:cubicBezTo>
                    <a:cubicBezTo>
                      <a:pt x="6511" y="20006"/>
                      <a:pt x="6676" y="20132"/>
                      <a:pt x="6782" y="20150"/>
                    </a:cubicBezTo>
                    <a:cubicBezTo>
                      <a:pt x="6718" y="20106"/>
                      <a:pt x="6655" y="20067"/>
                      <a:pt x="6590" y="20026"/>
                    </a:cubicBezTo>
                    <a:cubicBezTo>
                      <a:pt x="6629" y="20026"/>
                      <a:pt x="6667" y="20028"/>
                      <a:pt x="6704" y="20026"/>
                    </a:cubicBezTo>
                    <a:cubicBezTo>
                      <a:pt x="6714" y="20026"/>
                      <a:pt x="6724" y="20014"/>
                      <a:pt x="6727" y="20004"/>
                    </a:cubicBezTo>
                    <a:cubicBezTo>
                      <a:pt x="6731" y="20000"/>
                      <a:pt x="6724" y="19987"/>
                      <a:pt x="6718" y="19981"/>
                    </a:cubicBezTo>
                    <a:cubicBezTo>
                      <a:pt x="6670" y="19947"/>
                      <a:pt x="6606" y="19947"/>
                      <a:pt x="6558" y="19981"/>
                    </a:cubicBezTo>
                    <a:cubicBezTo>
                      <a:pt x="6553" y="19987"/>
                      <a:pt x="6549" y="19993"/>
                      <a:pt x="6547" y="20000"/>
                    </a:cubicBezTo>
                    <a:cubicBezTo>
                      <a:pt x="6513" y="19977"/>
                      <a:pt x="6478" y="19953"/>
                      <a:pt x="6444" y="19932"/>
                    </a:cubicBezTo>
                    <a:cubicBezTo>
                      <a:pt x="6478" y="19906"/>
                      <a:pt x="6509" y="19879"/>
                      <a:pt x="6551" y="19886"/>
                    </a:cubicBezTo>
                    <a:cubicBezTo>
                      <a:pt x="6594" y="19892"/>
                      <a:pt x="6639" y="19892"/>
                      <a:pt x="6682" y="19886"/>
                    </a:cubicBezTo>
                    <a:cubicBezTo>
                      <a:pt x="6720" y="19926"/>
                      <a:pt x="6765" y="19959"/>
                      <a:pt x="6814" y="19987"/>
                    </a:cubicBezTo>
                    <a:cubicBezTo>
                      <a:pt x="6828" y="19945"/>
                      <a:pt x="6902" y="20022"/>
                      <a:pt x="6906" y="19967"/>
                    </a:cubicBezTo>
                    <a:cubicBezTo>
                      <a:pt x="6910" y="19953"/>
                      <a:pt x="6908" y="19939"/>
                      <a:pt x="6902" y="19928"/>
                    </a:cubicBezTo>
                    <a:cubicBezTo>
                      <a:pt x="6975" y="19967"/>
                      <a:pt x="7050" y="19961"/>
                      <a:pt x="7126" y="19959"/>
                    </a:cubicBezTo>
                    <a:cubicBezTo>
                      <a:pt x="7203" y="19957"/>
                      <a:pt x="7258" y="19971"/>
                      <a:pt x="7286" y="20067"/>
                    </a:cubicBezTo>
                    <a:cubicBezTo>
                      <a:pt x="7301" y="20114"/>
                      <a:pt x="7337" y="20154"/>
                      <a:pt x="7384" y="20173"/>
                    </a:cubicBezTo>
                    <a:cubicBezTo>
                      <a:pt x="7378" y="20201"/>
                      <a:pt x="7403" y="20236"/>
                      <a:pt x="7441" y="20268"/>
                    </a:cubicBezTo>
                    <a:cubicBezTo>
                      <a:pt x="7360" y="20266"/>
                      <a:pt x="7331" y="20342"/>
                      <a:pt x="7232" y="20309"/>
                    </a:cubicBezTo>
                    <a:cubicBezTo>
                      <a:pt x="7272" y="20331"/>
                      <a:pt x="7303" y="20354"/>
                      <a:pt x="7309" y="20382"/>
                    </a:cubicBezTo>
                    <a:cubicBezTo>
                      <a:pt x="7278" y="20405"/>
                      <a:pt x="7207" y="20372"/>
                      <a:pt x="7185" y="20409"/>
                    </a:cubicBezTo>
                    <a:cubicBezTo>
                      <a:pt x="7278" y="20433"/>
                      <a:pt x="7378" y="20494"/>
                      <a:pt x="7468" y="20578"/>
                    </a:cubicBezTo>
                    <a:cubicBezTo>
                      <a:pt x="7500" y="20500"/>
                      <a:pt x="7631" y="20594"/>
                      <a:pt x="7669" y="20619"/>
                    </a:cubicBezTo>
                    <a:cubicBezTo>
                      <a:pt x="7624" y="20647"/>
                      <a:pt x="7555" y="20623"/>
                      <a:pt x="7496" y="20574"/>
                    </a:cubicBezTo>
                    <a:cubicBezTo>
                      <a:pt x="7512" y="20661"/>
                      <a:pt x="7398" y="20551"/>
                      <a:pt x="7396" y="20614"/>
                    </a:cubicBezTo>
                    <a:cubicBezTo>
                      <a:pt x="7480" y="20676"/>
                      <a:pt x="7800" y="20621"/>
                      <a:pt x="7871" y="20790"/>
                    </a:cubicBezTo>
                    <a:cubicBezTo>
                      <a:pt x="7669" y="20688"/>
                      <a:pt x="7600" y="20741"/>
                      <a:pt x="7462" y="20716"/>
                    </a:cubicBezTo>
                    <a:cubicBezTo>
                      <a:pt x="7394" y="20786"/>
                      <a:pt x="7415" y="20841"/>
                      <a:pt x="7472" y="20893"/>
                    </a:cubicBezTo>
                    <a:lnTo>
                      <a:pt x="7490" y="20851"/>
                    </a:lnTo>
                    <a:cubicBezTo>
                      <a:pt x="7541" y="20867"/>
                      <a:pt x="7547" y="20889"/>
                      <a:pt x="7578" y="20908"/>
                    </a:cubicBezTo>
                    <a:cubicBezTo>
                      <a:pt x="7557" y="20914"/>
                      <a:pt x="7539" y="20922"/>
                      <a:pt x="7567" y="20938"/>
                    </a:cubicBezTo>
                    <a:cubicBezTo>
                      <a:pt x="7545" y="20971"/>
                      <a:pt x="7533" y="20904"/>
                      <a:pt x="7476" y="20897"/>
                    </a:cubicBezTo>
                    <a:cubicBezTo>
                      <a:pt x="7547" y="20957"/>
                      <a:pt x="7667" y="21010"/>
                      <a:pt x="7734" y="21077"/>
                    </a:cubicBezTo>
                    <a:cubicBezTo>
                      <a:pt x="7950" y="21132"/>
                      <a:pt x="8237" y="21331"/>
                      <a:pt x="8418" y="21337"/>
                    </a:cubicBezTo>
                    <a:cubicBezTo>
                      <a:pt x="8345" y="21292"/>
                      <a:pt x="8168" y="21260"/>
                      <a:pt x="8172" y="21168"/>
                    </a:cubicBezTo>
                    <a:cubicBezTo>
                      <a:pt x="8247" y="21111"/>
                      <a:pt x="8304" y="21256"/>
                      <a:pt x="8351" y="21197"/>
                    </a:cubicBezTo>
                    <a:cubicBezTo>
                      <a:pt x="8250" y="21140"/>
                      <a:pt x="8193" y="21158"/>
                      <a:pt x="8172" y="21083"/>
                    </a:cubicBezTo>
                    <a:cubicBezTo>
                      <a:pt x="8203" y="21095"/>
                      <a:pt x="8203" y="21066"/>
                      <a:pt x="8231" y="21069"/>
                    </a:cubicBezTo>
                    <a:cubicBezTo>
                      <a:pt x="8321" y="21123"/>
                      <a:pt x="8420" y="21205"/>
                      <a:pt x="8390" y="21244"/>
                    </a:cubicBezTo>
                    <a:cubicBezTo>
                      <a:pt x="8398" y="21195"/>
                      <a:pt x="8449" y="21307"/>
                      <a:pt x="8469" y="21254"/>
                    </a:cubicBezTo>
                    <a:cubicBezTo>
                      <a:pt x="8437" y="21231"/>
                      <a:pt x="8449" y="21193"/>
                      <a:pt x="8445" y="21162"/>
                    </a:cubicBezTo>
                    <a:cubicBezTo>
                      <a:pt x="8323" y="21124"/>
                      <a:pt x="8254" y="21075"/>
                      <a:pt x="8250" y="21010"/>
                    </a:cubicBezTo>
                    <a:cubicBezTo>
                      <a:pt x="8408" y="20997"/>
                      <a:pt x="8514" y="21077"/>
                      <a:pt x="8632" y="21087"/>
                    </a:cubicBezTo>
                    <a:cubicBezTo>
                      <a:pt x="8653" y="21132"/>
                      <a:pt x="8681" y="21174"/>
                      <a:pt x="8716" y="21209"/>
                    </a:cubicBezTo>
                    <a:cubicBezTo>
                      <a:pt x="8748" y="21240"/>
                      <a:pt x="8781" y="21233"/>
                      <a:pt x="8816" y="21219"/>
                    </a:cubicBezTo>
                    <a:cubicBezTo>
                      <a:pt x="8848" y="21209"/>
                      <a:pt x="8864" y="21162"/>
                      <a:pt x="8909" y="21189"/>
                    </a:cubicBezTo>
                    <a:cubicBezTo>
                      <a:pt x="8970" y="21227"/>
                      <a:pt x="9046" y="21250"/>
                      <a:pt x="9096" y="21299"/>
                    </a:cubicBezTo>
                    <a:cubicBezTo>
                      <a:pt x="9208" y="21411"/>
                      <a:pt x="9343" y="21498"/>
                      <a:pt x="9493" y="21551"/>
                    </a:cubicBezTo>
                    <a:cubicBezTo>
                      <a:pt x="9493" y="21551"/>
                      <a:pt x="9494" y="21553"/>
                      <a:pt x="9494" y="21555"/>
                    </a:cubicBezTo>
                    <a:cubicBezTo>
                      <a:pt x="9489" y="21559"/>
                      <a:pt x="9485" y="21567"/>
                      <a:pt x="9485" y="21575"/>
                    </a:cubicBezTo>
                    <a:cubicBezTo>
                      <a:pt x="9343" y="21553"/>
                      <a:pt x="9241" y="21586"/>
                      <a:pt x="9099" y="21512"/>
                    </a:cubicBezTo>
                    <a:cubicBezTo>
                      <a:pt x="9105" y="21523"/>
                      <a:pt x="9115" y="21533"/>
                      <a:pt x="9125" y="21539"/>
                    </a:cubicBezTo>
                    <a:cubicBezTo>
                      <a:pt x="9037" y="21521"/>
                      <a:pt x="8944" y="21504"/>
                      <a:pt x="8852" y="21488"/>
                    </a:cubicBezTo>
                    <a:cubicBezTo>
                      <a:pt x="8789" y="21584"/>
                      <a:pt x="8956" y="21484"/>
                      <a:pt x="8950" y="21567"/>
                    </a:cubicBezTo>
                    <a:cubicBezTo>
                      <a:pt x="8889" y="21580"/>
                      <a:pt x="8695" y="21537"/>
                      <a:pt x="8691" y="21472"/>
                    </a:cubicBezTo>
                    <a:cubicBezTo>
                      <a:pt x="8734" y="21492"/>
                      <a:pt x="8779" y="21510"/>
                      <a:pt x="8824" y="21525"/>
                    </a:cubicBezTo>
                    <a:cubicBezTo>
                      <a:pt x="8811" y="21490"/>
                      <a:pt x="8754" y="21468"/>
                      <a:pt x="8701" y="21445"/>
                    </a:cubicBezTo>
                    <a:lnTo>
                      <a:pt x="8701" y="21443"/>
                    </a:lnTo>
                    <a:cubicBezTo>
                      <a:pt x="8701" y="21441"/>
                      <a:pt x="8695" y="21443"/>
                      <a:pt x="8693" y="21441"/>
                    </a:cubicBezTo>
                    <a:cubicBezTo>
                      <a:pt x="8663" y="21431"/>
                      <a:pt x="8638" y="21413"/>
                      <a:pt x="8618" y="21390"/>
                    </a:cubicBezTo>
                    <a:cubicBezTo>
                      <a:pt x="8598" y="21400"/>
                      <a:pt x="8473" y="21380"/>
                      <a:pt x="8530" y="21411"/>
                    </a:cubicBezTo>
                    <a:cubicBezTo>
                      <a:pt x="8533" y="21411"/>
                      <a:pt x="8537" y="21411"/>
                      <a:pt x="8539" y="21413"/>
                    </a:cubicBezTo>
                    <a:cubicBezTo>
                      <a:pt x="8353" y="21372"/>
                      <a:pt x="8180" y="21309"/>
                      <a:pt x="8013" y="21260"/>
                    </a:cubicBezTo>
                    <a:cubicBezTo>
                      <a:pt x="7800" y="21191"/>
                      <a:pt x="7600" y="21134"/>
                      <a:pt x="7392" y="21134"/>
                    </a:cubicBezTo>
                    <a:cubicBezTo>
                      <a:pt x="7350" y="21048"/>
                      <a:pt x="7268" y="21014"/>
                      <a:pt x="7181" y="21005"/>
                    </a:cubicBezTo>
                    <a:cubicBezTo>
                      <a:pt x="6959" y="20940"/>
                      <a:pt x="6786" y="20806"/>
                      <a:pt x="6672" y="20692"/>
                    </a:cubicBezTo>
                    <a:cubicBezTo>
                      <a:pt x="6600" y="20777"/>
                      <a:pt x="6496" y="20549"/>
                      <a:pt x="6391" y="20547"/>
                    </a:cubicBezTo>
                    <a:cubicBezTo>
                      <a:pt x="6393" y="20523"/>
                      <a:pt x="6378" y="20507"/>
                      <a:pt x="6415" y="20505"/>
                    </a:cubicBezTo>
                    <a:cubicBezTo>
                      <a:pt x="6193" y="20490"/>
                      <a:pt x="6179" y="20246"/>
                      <a:pt x="5945" y="20169"/>
                    </a:cubicBezTo>
                    <a:cubicBezTo>
                      <a:pt x="6034" y="20236"/>
                      <a:pt x="5816" y="20193"/>
                      <a:pt x="5994" y="20291"/>
                    </a:cubicBezTo>
                    <a:cubicBezTo>
                      <a:pt x="6044" y="20279"/>
                      <a:pt x="5967" y="20207"/>
                      <a:pt x="6026" y="20238"/>
                    </a:cubicBezTo>
                    <a:cubicBezTo>
                      <a:pt x="5971" y="20317"/>
                      <a:pt x="6167" y="20411"/>
                      <a:pt x="6195" y="20523"/>
                    </a:cubicBezTo>
                    <a:cubicBezTo>
                      <a:pt x="6366" y="20521"/>
                      <a:pt x="6450" y="20672"/>
                      <a:pt x="6629" y="20779"/>
                    </a:cubicBezTo>
                    <a:cubicBezTo>
                      <a:pt x="6633" y="20814"/>
                      <a:pt x="6633" y="20920"/>
                      <a:pt x="6714" y="20906"/>
                    </a:cubicBezTo>
                    <a:cubicBezTo>
                      <a:pt x="6613" y="20865"/>
                      <a:pt x="6759" y="20865"/>
                      <a:pt x="6773" y="20847"/>
                    </a:cubicBezTo>
                    <a:cubicBezTo>
                      <a:pt x="6869" y="20893"/>
                      <a:pt x="6950" y="20957"/>
                      <a:pt x="7028" y="21016"/>
                    </a:cubicBezTo>
                    <a:cubicBezTo>
                      <a:pt x="6983" y="21024"/>
                      <a:pt x="6940" y="21040"/>
                      <a:pt x="6898" y="21062"/>
                    </a:cubicBezTo>
                    <a:cubicBezTo>
                      <a:pt x="6922" y="21071"/>
                      <a:pt x="6942" y="21077"/>
                      <a:pt x="6963" y="21085"/>
                    </a:cubicBezTo>
                    <a:cubicBezTo>
                      <a:pt x="6963" y="21103"/>
                      <a:pt x="6963" y="21111"/>
                      <a:pt x="6934" y="21132"/>
                    </a:cubicBezTo>
                    <a:cubicBezTo>
                      <a:pt x="7038" y="21203"/>
                      <a:pt x="7063" y="21162"/>
                      <a:pt x="7124" y="21170"/>
                    </a:cubicBezTo>
                    <a:cubicBezTo>
                      <a:pt x="7046" y="21250"/>
                      <a:pt x="7388" y="21339"/>
                      <a:pt x="7455" y="21427"/>
                    </a:cubicBezTo>
                    <a:cubicBezTo>
                      <a:pt x="7462" y="21392"/>
                      <a:pt x="7492" y="21392"/>
                      <a:pt x="7547" y="21413"/>
                    </a:cubicBezTo>
                    <a:cubicBezTo>
                      <a:pt x="7529" y="21431"/>
                      <a:pt x="7508" y="21427"/>
                      <a:pt x="7531" y="21457"/>
                    </a:cubicBezTo>
                    <a:cubicBezTo>
                      <a:pt x="8023" y="21630"/>
                      <a:pt x="8475" y="21757"/>
                      <a:pt x="8925" y="21893"/>
                    </a:cubicBezTo>
                    <a:cubicBezTo>
                      <a:pt x="9092" y="21881"/>
                      <a:pt x="9544" y="21942"/>
                      <a:pt x="9493" y="22097"/>
                    </a:cubicBezTo>
                    <a:cubicBezTo>
                      <a:pt x="10039" y="22272"/>
                      <a:pt x="10624" y="22306"/>
                      <a:pt x="11240" y="22359"/>
                    </a:cubicBezTo>
                    <a:cubicBezTo>
                      <a:pt x="11448" y="22286"/>
                      <a:pt x="11701" y="22323"/>
                      <a:pt x="11890" y="22341"/>
                    </a:cubicBezTo>
                    <a:cubicBezTo>
                      <a:pt x="11863" y="22337"/>
                      <a:pt x="11947" y="22300"/>
                      <a:pt x="11998" y="22319"/>
                    </a:cubicBezTo>
                    <a:cubicBezTo>
                      <a:pt x="12195" y="22382"/>
                      <a:pt x="11865" y="22447"/>
                      <a:pt x="11703" y="22439"/>
                    </a:cubicBezTo>
                    <a:cubicBezTo>
                      <a:pt x="11845" y="22437"/>
                      <a:pt x="11707" y="22543"/>
                      <a:pt x="11680" y="22581"/>
                    </a:cubicBezTo>
                    <a:cubicBezTo>
                      <a:pt x="11369" y="22610"/>
                      <a:pt x="11118" y="22596"/>
                      <a:pt x="10845" y="22626"/>
                    </a:cubicBezTo>
                    <a:cubicBezTo>
                      <a:pt x="10772" y="22616"/>
                      <a:pt x="10762" y="22575"/>
                      <a:pt x="10680" y="22571"/>
                    </a:cubicBezTo>
                    <a:cubicBezTo>
                      <a:pt x="10558" y="22626"/>
                      <a:pt x="10438" y="22510"/>
                      <a:pt x="10294" y="22508"/>
                    </a:cubicBezTo>
                    <a:cubicBezTo>
                      <a:pt x="10212" y="22504"/>
                      <a:pt x="10145" y="22565"/>
                      <a:pt x="10064" y="22555"/>
                    </a:cubicBezTo>
                    <a:cubicBezTo>
                      <a:pt x="9974" y="22545"/>
                      <a:pt x="9901" y="22467"/>
                      <a:pt x="9823" y="22457"/>
                    </a:cubicBezTo>
                    <a:cubicBezTo>
                      <a:pt x="9777" y="22451"/>
                      <a:pt x="9693" y="22465"/>
                      <a:pt x="9654" y="22463"/>
                    </a:cubicBezTo>
                    <a:cubicBezTo>
                      <a:pt x="9658" y="22463"/>
                      <a:pt x="9677" y="22435"/>
                      <a:pt x="9685" y="22435"/>
                    </a:cubicBezTo>
                    <a:cubicBezTo>
                      <a:pt x="9603" y="22424"/>
                      <a:pt x="9555" y="22461"/>
                      <a:pt x="9485" y="22453"/>
                    </a:cubicBezTo>
                    <a:cubicBezTo>
                      <a:pt x="9471" y="22451"/>
                      <a:pt x="9471" y="22404"/>
                      <a:pt x="9465" y="22400"/>
                    </a:cubicBezTo>
                    <a:cubicBezTo>
                      <a:pt x="9371" y="22351"/>
                      <a:pt x="9235" y="22404"/>
                      <a:pt x="9127" y="22384"/>
                    </a:cubicBezTo>
                    <a:cubicBezTo>
                      <a:pt x="9056" y="22321"/>
                      <a:pt x="9233" y="22335"/>
                      <a:pt x="9115" y="22300"/>
                    </a:cubicBezTo>
                    <a:cubicBezTo>
                      <a:pt x="9098" y="22351"/>
                      <a:pt x="8984" y="22313"/>
                      <a:pt x="8934" y="22337"/>
                    </a:cubicBezTo>
                    <a:cubicBezTo>
                      <a:pt x="8877" y="22233"/>
                      <a:pt x="8626" y="22268"/>
                      <a:pt x="8681" y="22192"/>
                    </a:cubicBezTo>
                    <a:cubicBezTo>
                      <a:pt x="8563" y="22182"/>
                      <a:pt x="8445" y="22166"/>
                      <a:pt x="8327" y="22141"/>
                    </a:cubicBezTo>
                    <a:cubicBezTo>
                      <a:pt x="8215" y="22117"/>
                      <a:pt x="8105" y="22084"/>
                      <a:pt x="7997" y="22046"/>
                    </a:cubicBezTo>
                    <a:cubicBezTo>
                      <a:pt x="8026" y="22060"/>
                      <a:pt x="8017" y="22080"/>
                      <a:pt x="8009" y="22101"/>
                    </a:cubicBezTo>
                    <a:cubicBezTo>
                      <a:pt x="7808" y="22028"/>
                      <a:pt x="7743" y="22007"/>
                      <a:pt x="7626" y="21999"/>
                    </a:cubicBezTo>
                    <a:cubicBezTo>
                      <a:pt x="7631" y="21983"/>
                      <a:pt x="7653" y="21989"/>
                      <a:pt x="7663" y="21977"/>
                    </a:cubicBezTo>
                    <a:cubicBezTo>
                      <a:pt x="7512" y="21926"/>
                      <a:pt x="7368" y="21887"/>
                      <a:pt x="7246" y="21832"/>
                    </a:cubicBezTo>
                    <a:cubicBezTo>
                      <a:pt x="7140" y="21787"/>
                      <a:pt x="7034" y="21734"/>
                      <a:pt x="6934" y="21677"/>
                    </a:cubicBezTo>
                    <a:cubicBezTo>
                      <a:pt x="6900" y="21683"/>
                      <a:pt x="6873" y="21700"/>
                      <a:pt x="6832" y="21698"/>
                    </a:cubicBezTo>
                    <a:cubicBezTo>
                      <a:pt x="6782" y="21630"/>
                      <a:pt x="6759" y="21637"/>
                      <a:pt x="6696" y="21651"/>
                    </a:cubicBezTo>
                    <a:cubicBezTo>
                      <a:pt x="6657" y="21600"/>
                      <a:pt x="6706" y="21553"/>
                      <a:pt x="6619" y="21545"/>
                    </a:cubicBezTo>
                    <a:cubicBezTo>
                      <a:pt x="6688" y="21628"/>
                      <a:pt x="6497" y="21545"/>
                      <a:pt x="6441" y="21529"/>
                    </a:cubicBezTo>
                    <a:cubicBezTo>
                      <a:pt x="6452" y="21500"/>
                      <a:pt x="6380" y="21478"/>
                      <a:pt x="6417" y="21447"/>
                    </a:cubicBezTo>
                    <a:cubicBezTo>
                      <a:pt x="6425" y="21411"/>
                      <a:pt x="6497" y="21466"/>
                      <a:pt x="6515" y="21441"/>
                    </a:cubicBezTo>
                    <a:cubicBezTo>
                      <a:pt x="6346" y="21366"/>
                      <a:pt x="6325" y="21407"/>
                      <a:pt x="6279" y="21468"/>
                    </a:cubicBezTo>
                    <a:cubicBezTo>
                      <a:pt x="6328" y="21521"/>
                      <a:pt x="6433" y="21571"/>
                      <a:pt x="6490" y="21624"/>
                    </a:cubicBezTo>
                    <a:cubicBezTo>
                      <a:pt x="6578" y="21565"/>
                      <a:pt x="6830" y="21745"/>
                      <a:pt x="6877" y="21806"/>
                    </a:cubicBezTo>
                    <a:cubicBezTo>
                      <a:pt x="6843" y="21791"/>
                      <a:pt x="6843" y="21820"/>
                      <a:pt x="6814" y="21810"/>
                    </a:cubicBezTo>
                    <a:cubicBezTo>
                      <a:pt x="6816" y="21793"/>
                      <a:pt x="6836" y="21773"/>
                      <a:pt x="6806" y="21755"/>
                    </a:cubicBezTo>
                    <a:cubicBezTo>
                      <a:pt x="6615" y="21775"/>
                      <a:pt x="6476" y="21647"/>
                      <a:pt x="6277" y="21537"/>
                    </a:cubicBezTo>
                    <a:cubicBezTo>
                      <a:pt x="6309" y="21624"/>
                      <a:pt x="6207" y="21557"/>
                      <a:pt x="6175" y="21612"/>
                    </a:cubicBezTo>
                    <a:cubicBezTo>
                      <a:pt x="6382" y="21712"/>
                      <a:pt x="6590" y="21804"/>
                      <a:pt x="6775" y="21899"/>
                    </a:cubicBezTo>
                    <a:cubicBezTo>
                      <a:pt x="6706" y="21832"/>
                      <a:pt x="6871" y="21891"/>
                      <a:pt x="6904" y="21889"/>
                    </a:cubicBezTo>
                    <a:cubicBezTo>
                      <a:pt x="6946" y="21934"/>
                      <a:pt x="7077" y="22044"/>
                      <a:pt x="7122" y="22042"/>
                    </a:cubicBezTo>
                    <a:cubicBezTo>
                      <a:pt x="7091" y="22025"/>
                      <a:pt x="7103" y="22005"/>
                      <a:pt x="7113" y="21985"/>
                    </a:cubicBezTo>
                    <a:cubicBezTo>
                      <a:pt x="7195" y="22105"/>
                      <a:pt x="7372" y="22135"/>
                      <a:pt x="7519" y="22211"/>
                    </a:cubicBezTo>
                    <a:cubicBezTo>
                      <a:pt x="7352" y="22142"/>
                      <a:pt x="7417" y="22207"/>
                      <a:pt x="7286" y="22178"/>
                    </a:cubicBezTo>
                    <a:cubicBezTo>
                      <a:pt x="7398" y="22241"/>
                      <a:pt x="7458" y="22284"/>
                      <a:pt x="7563" y="22262"/>
                    </a:cubicBezTo>
                    <a:lnTo>
                      <a:pt x="7547" y="22308"/>
                    </a:lnTo>
                    <a:cubicBezTo>
                      <a:pt x="7685" y="22329"/>
                      <a:pt x="7844" y="22398"/>
                      <a:pt x="8015" y="22471"/>
                    </a:cubicBezTo>
                    <a:cubicBezTo>
                      <a:pt x="8099" y="22508"/>
                      <a:pt x="8186" y="22545"/>
                      <a:pt x="8274" y="22575"/>
                    </a:cubicBezTo>
                    <a:cubicBezTo>
                      <a:pt x="8363" y="22600"/>
                      <a:pt x="8451" y="22620"/>
                      <a:pt x="8541" y="22630"/>
                    </a:cubicBezTo>
                    <a:cubicBezTo>
                      <a:pt x="8541" y="22650"/>
                      <a:pt x="8526" y="22673"/>
                      <a:pt x="8559" y="22683"/>
                    </a:cubicBezTo>
                    <a:cubicBezTo>
                      <a:pt x="8868" y="22701"/>
                      <a:pt x="9278" y="22915"/>
                      <a:pt x="9439" y="22877"/>
                    </a:cubicBezTo>
                    <a:cubicBezTo>
                      <a:pt x="9439" y="22940"/>
                      <a:pt x="9296" y="22934"/>
                      <a:pt x="9233" y="22881"/>
                    </a:cubicBezTo>
                    <a:cubicBezTo>
                      <a:pt x="9233" y="22995"/>
                      <a:pt x="9412" y="22952"/>
                      <a:pt x="9487" y="22950"/>
                    </a:cubicBezTo>
                    <a:cubicBezTo>
                      <a:pt x="9483" y="22950"/>
                      <a:pt x="9487" y="22982"/>
                      <a:pt x="9483" y="22982"/>
                    </a:cubicBezTo>
                    <a:cubicBezTo>
                      <a:pt x="9601" y="22982"/>
                      <a:pt x="9662" y="22921"/>
                      <a:pt x="9785" y="22933"/>
                    </a:cubicBezTo>
                    <a:cubicBezTo>
                      <a:pt x="9943" y="22946"/>
                      <a:pt x="9976" y="23035"/>
                      <a:pt x="10182" y="23037"/>
                    </a:cubicBezTo>
                    <a:cubicBezTo>
                      <a:pt x="10129" y="22954"/>
                      <a:pt x="10397" y="23062"/>
                      <a:pt x="10475" y="23029"/>
                    </a:cubicBezTo>
                    <a:cubicBezTo>
                      <a:pt x="10322" y="23003"/>
                      <a:pt x="10410" y="22997"/>
                      <a:pt x="10534" y="23009"/>
                    </a:cubicBezTo>
                    <a:cubicBezTo>
                      <a:pt x="10660" y="23017"/>
                      <a:pt x="10823" y="23033"/>
                      <a:pt x="10821" y="23086"/>
                    </a:cubicBezTo>
                    <a:cubicBezTo>
                      <a:pt x="10725" y="23076"/>
                      <a:pt x="10709" y="23115"/>
                      <a:pt x="10644" y="23125"/>
                    </a:cubicBezTo>
                    <a:cubicBezTo>
                      <a:pt x="10803" y="23127"/>
                      <a:pt x="10727" y="23145"/>
                      <a:pt x="10756" y="23210"/>
                    </a:cubicBezTo>
                    <a:cubicBezTo>
                      <a:pt x="10886" y="23200"/>
                      <a:pt x="10900" y="23243"/>
                      <a:pt x="10988" y="23253"/>
                    </a:cubicBezTo>
                    <a:cubicBezTo>
                      <a:pt x="10976" y="23202"/>
                      <a:pt x="10858" y="23202"/>
                      <a:pt x="10817" y="23164"/>
                    </a:cubicBezTo>
                    <a:cubicBezTo>
                      <a:pt x="10847" y="23166"/>
                      <a:pt x="10876" y="23162"/>
                      <a:pt x="10906" y="23153"/>
                    </a:cubicBezTo>
                    <a:cubicBezTo>
                      <a:pt x="10972" y="23176"/>
                      <a:pt x="11014" y="23257"/>
                      <a:pt x="11078" y="23194"/>
                    </a:cubicBezTo>
                    <a:cubicBezTo>
                      <a:pt x="11075" y="23217"/>
                      <a:pt x="11084" y="23243"/>
                      <a:pt x="11106" y="23259"/>
                    </a:cubicBezTo>
                    <a:cubicBezTo>
                      <a:pt x="10870" y="23267"/>
                      <a:pt x="10707" y="23272"/>
                      <a:pt x="10548" y="23267"/>
                    </a:cubicBezTo>
                    <a:cubicBezTo>
                      <a:pt x="10369" y="23247"/>
                      <a:pt x="10194" y="23210"/>
                      <a:pt x="10021" y="23159"/>
                    </a:cubicBezTo>
                    <a:cubicBezTo>
                      <a:pt x="9888" y="23162"/>
                      <a:pt x="9754" y="23129"/>
                      <a:pt x="9618" y="23100"/>
                    </a:cubicBezTo>
                    <a:cubicBezTo>
                      <a:pt x="9481" y="23066"/>
                      <a:pt x="9341" y="23050"/>
                      <a:pt x="9200" y="23054"/>
                    </a:cubicBezTo>
                    <a:cubicBezTo>
                      <a:pt x="9204" y="23023"/>
                      <a:pt x="9107" y="23021"/>
                      <a:pt x="9123" y="22988"/>
                    </a:cubicBezTo>
                    <a:cubicBezTo>
                      <a:pt x="8756" y="22942"/>
                      <a:pt x="8412" y="22697"/>
                      <a:pt x="8093" y="22718"/>
                    </a:cubicBezTo>
                    <a:cubicBezTo>
                      <a:pt x="8172" y="22750"/>
                      <a:pt x="8290" y="22765"/>
                      <a:pt x="8284" y="22809"/>
                    </a:cubicBezTo>
                    <a:cubicBezTo>
                      <a:pt x="8193" y="22789"/>
                      <a:pt x="7785" y="22695"/>
                      <a:pt x="7907" y="22620"/>
                    </a:cubicBezTo>
                    <a:cubicBezTo>
                      <a:pt x="7828" y="22608"/>
                      <a:pt x="7753" y="22587"/>
                      <a:pt x="7681" y="22557"/>
                    </a:cubicBezTo>
                    <a:cubicBezTo>
                      <a:pt x="7616" y="22606"/>
                      <a:pt x="7824" y="22610"/>
                      <a:pt x="7804" y="22651"/>
                    </a:cubicBezTo>
                    <a:cubicBezTo>
                      <a:pt x="7677" y="22614"/>
                      <a:pt x="7384" y="22541"/>
                      <a:pt x="7319" y="22425"/>
                    </a:cubicBezTo>
                    <a:cubicBezTo>
                      <a:pt x="7062" y="22341"/>
                      <a:pt x="6849" y="22235"/>
                      <a:pt x="6657" y="22144"/>
                    </a:cubicBezTo>
                    <a:cubicBezTo>
                      <a:pt x="6466" y="22048"/>
                      <a:pt x="6301" y="21952"/>
                      <a:pt x="6161" y="21834"/>
                    </a:cubicBezTo>
                    <a:cubicBezTo>
                      <a:pt x="6110" y="21899"/>
                      <a:pt x="6126" y="21777"/>
                      <a:pt x="6071" y="21753"/>
                    </a:cubicBezTo>
                    <a:cubicBezTo>
                      <a:pt x="5998" y="21734"/>
                      <a:pt x="6059" y="21836"/>
                      <a:pt x="6010" y="21810"/>
                    </a:cubicBezTo>
                    <a:cubicBezTo>
                      <a:pt x="5985" y="21795"/>
                      <a:pt x="5975" y="21802"/>
                      <a:pt x="5951" y="21795"/>
                    </a:cubicBezTo>
                    <a:cubicBezTo>
                      <a:pt x="5847" y="21749"/>
                      <a:pt x="5878" y="21706"/>
                      <a:pt x="5821" y="21663"/>
                    </a:cubicBezTo>
                    <a:cubicBezTo>
                      <a:pt x="5768" y="21685"/>
                      <a:pt x="5650" y="21596"/>
                      <a:pt x="5552" y="21541"/>
                    </a:cubicBezTo>
                    <a:cubicBezTo>
                      <a:pt x="5592" y="21425"/>
                      <a:pt x="5371" y="21382"/>
                      <a:pt x="5273" y="21317"/>
                    </a:cubicBezTo>
                    <a:cubicBezTo>
                      <a:pt x="5067" y="21191"/>
                      <a:pt x="4858" y="21005"/>
                      <a:pt x="4650" y="20838"/>
                    </a:cubicBezTo>
                    <a:cubicBezTo>
                      <a:pt x="4448" y="20665"/>
                      <a:pt x="4245" y="20513"/>
                      <a:pt x="4102" y="20388"/>
                    </a:cubicBezTo>
                    <a:cubicBezTo>
                      <a:pt x="4300" y="20617"/>
                      <a:pt x="4412" y="20635"/>
                      <a:pt x="4566" y="20845"/>
                    </a:cubicBezTo>
                    <a:cubicBezTo>
                      <a:pt x="4725" y="20922"/>
                      <a:pt x="4880" y="21044"/>
                      <a:pt x="5037" y="21174"/>
                    </a:cubicBezTo>
                    <a:cubicBezTo>
                      <a:pt x="5195" y="21297"/>
                      <a:pt x="5362" y="21411"/>
                      <a:pt x="5535" y="21512"/>
                    </a:cubicBezTo>
                    <a:cubicBezTo>
                      <a:pt x="5511" y="21543"/>
                      <a:pt x="5550" y="21578"/>
                      <a:pt x="5546" y="21610"/>
                    </a:cubicBezTo>
                    <a:cubicBezTo>
                      <a:pt x="5505" y="21612"/>
                      <a:pt x="5438" y="21573"/>
                      <a:pt x="5395" y="21575"/>
                    </a:cubicBezTo>
                    <a:cubicBezTo>
                      <a:pt x="5478" y="21663"/>
                      <a:pt x="5798" y="21740"/>
                      <a:pt x="5920" y="21920"/>
                    </a:cubicBezTo>
                    <a:cubicBezTo>
                      <a:pt x="5957" y="21883"/>
                      <a:pt x="6028" y="21956"/>
                      <a:pt x="6085" y="21989"/>
                    </a:cubicBezTo>
                    <a:cubicBezTo>
                      <a:pt x="6220" y="21936"/>
                      <a:pt x="6617" y="22133"/>
                      <a:pt x="6763" y="22223"/>
                    </a:cubicBezTo>
                    <a:cubicBezTo>
                      <a:pt x="6745" y="22249"/>
                      <a:pt x="6517" y="22111"/>
                      <a:pt x="6588" y="22178"/>
                    </a:cubicBezTo>
                    <a:cubicBezTo>
                      <a:pt x="6668" y="22215"/>
                      <a:pt x="6753" y="22253"/>
                      <a:pt x="6731" y="22296"/>
                    </a:cubicBezTo>
                    <a:cubicBezTo>
                      <a:pt x="6680" y="22282"/>
                      <a:pt x="6580" y="22205"/>
                      <a:pt x="6562" y="22235"/>
                    </a:cubicBezTo>
                    <a:cubicBezTo>
                      <a:pt x="6639" y="22298"/>
                      <a:pt x="6828" y="22353"/>
                      <a:pt x="6743" y="22424"/>
                    </a:cubicBezTo>
                    <a:cubicBezTo>
                      <a:pt x="6853" y="22488"/>
                      <a:pt x="6729" y="22351"/>
                      <a:pt x="6849" y="22404"/>
                    </a:cubicBezTo>
                    <a:cubicBezTo>
                      <a:pt x="6849" y="22418"/>
                      <a:pt x="6865" y="22431"/>
                      <a:pt x="6898" y="22443"/>
                    </a:cubicBezTo>
                    <a:cubicBezTo>
                      <a:pt x="6906" y="22526"/>
                      <a:pt x="6820" y="22492"/>
                      <a:pt x="6775" y="22508"/>
                    </a:cubicBezTo>
                    <a:cubicBezTo>
                      <a:pt x="6883" y="22604"/>
                      <a:pt x="6914" y="22545"/>
                      <a:pt x="6930" y="22526"/>
                    </a:cubicBezTo>
                    <a:cubicBezTo>
                      <a:pt x="7001" y="22604"/>
                      <a:pt x="6836" y="22549"/>
                      <a:pt x="6894" y="22614"/>
                    </a:cubicBezTo>
                    <a:cubicBezTo>
                      <a:pt x="6987" y="22679"/>
                      <a:pt x="7089" y="22730"/>
                      <a:pt x="7195" y="22765"/>
                    </a:cubicBezTo>
                    <a:cubicBezTo>
                      <a:pt x="7174" y="22758"/>
                      <a:pt x="7156" y="22738"/>
                      <a:pt x="7148" y="22716"/>
                    </a:cubicBezTo>
                    <a:cubicBezTo>
                      <a:pt x="7197" y="22744"/>
                      <a:pt x="7284" y="22716"/>
                      <a:pt x="7291" y="22767"/>
                    </a:cubicBezTo>
                    <a:cubicBezTo>
                      <a:pt x="7256" y="22758"/>
                      <a:pt x="7211" y="22736"/>
                      <a:pt x="7201" y="22752"/>
                    </a:cubicBezTo>
                    <a:cubicBezTo>
                      <a:pt x="7345" y="22852"/>
                      <a:pt x="7618" y="22907"/>
                      <a:pt x="7692" y="23011"/>
                    </a:cubicBezTo>
                    <a:cubicBezTo>
                      <a:pt x="7769" y="23017"/>
                      <a:pt x="7655" y="22948"/>
                      <a:pt x="7740" y="22962"/>
                    </a:cubicBezTo>
                    <a:cubicBezTo>
                      <a:pt x="7911" y="22997"/>
                      <a:pt x="7873" y="23066"/>
                      <a:pt x="7981" y="23111"/>
                    </a:cubicBezTo>
                    <a:cubicBezTo>
                      <a:pt x="8003" y="23096"/>
                      <a:pt x="7969" y="23023"/>
                      <a:pt x="8032" y="23046"/>
                    </a:cubicBezTo>
                    <a:cubicBezTo>
                      <a:pt x="8131" y="23092"/>
                      <a:pt x="8321" y="23098"/>
                      <a:pt x="8282" y="23166"/>
                    </a:cubicBezTo>
                    <a:cubicBezTo>
                      <a:pt x="8249" y="23170"/>
                      <a:pt x="8054" y="23121"/>
                      <a:pt x="8127" y="23159"/>
                    </a:cubicBezTo>
                    <a:cubicBezTo>
                      <a:pt x="8302" y="23172"/>
                      <a:pt x="8408" y="23237"/>
                      <a:pt x="8496" y="23190"/>
                    </a:cubicBezTo>
                    <a:cubicBezTo>
                      <a:pt x="8612" y="23239"/>
                      <a:pt x="8455" y="23267"/>
                      <a:pt x="8563" y="23304"/>
                    </a:cubicBezTo>
                    <a:cubicBezTo>
                      <a:pt x="8606" y="23306"/>
                      <a:pt x="8583" y="23245"/>
                      <a:pt x="8638" y="23257"/>
                    </a:cubicBezTo>
                    <a:cubicBezTo>
                      <a:pt x="8669" y="23296"/>
                      <a:pt x="8970" y="23438"/>
                      <a:pt x="8838" y="23339"/>
                    </a:cubicBezTo>
                    <a:cubicBezTo>
                      <a:pt x="8960" y="23385"/>
                      <a:pt x="8985" y="23388"/>
                      <a:pt x="9162" y="23434"/>
                    </a:cubicBezTo>
                    <a:cubicBezTo>
                      <a:pt x="9172" y="23412"/>
                      <a:pt x="9162" y="23373"/>
                      <a:pt x="9204" y="23379"/>
                    </a:cubicBezTo>
                    <a:cubicBezTo>
                      <a:pt x="9447" y="23459"/>
                      <a:pt x="9685" y="23483"/>
                      <a:pt x="9913" y="23514"/>
                    </a:cubicBezTo>
                    <a:cubicBezTo>
                      <a:pt x="10141" y="23540"/>
                      <a:pt x="10361" y="23569"/>
                      <a:pt x="10583" y="23612"/>
                    </a:cubicBezTo>
                    <a:cubicBezTo>
                      <a:pt x="10597" y="23585"/>
                      <a:pt x="10542" y="23569"/>
                      <a:pt x="10587" y="23565"/>
                    </a:cubicBezTo>
                    <a:cubicBezTo>
                      <a:pt x="10754" y="23599"/>
                      <a:pt x="10892" y="23628"/>
                      <a:pt x="11010" y="23569"/>
                    </a:cubicBezTo>
                    <a:cubicBezTo>
                      <a:pt x="11010" y="23591"/>
                      <a:pt x="10994" y="23605"/>
                      <a:pt x="10978" y="23616"/>
                    </a:cubicBezTo>
                    <a:cubicBezTo>
                      <a:pt x="11102" y="23593"/>
                      <a:pt x="11259" y="23634"/>
                      <a:pt x="11371" y="23666"/>
                    </a:cubicBezTo>
                    <a:cubicBezTo>
                      <a:pt x="11287" y="23724"/>
                      <a:pt x="11132" y="23666"/>
                      <a:pt x="11094" y="23766"/>
                    </a:cubicBezTo>
                    <a:cubicBezTo>
                      <a:pt x="11308" y="23766"/>
                      <a:pt x="11401" y="23638"/>
                      <a:pt x="11642" y="23673"/>
                    </a:cubicBezTo>
                    <a:cubicBezTo>
                      <a:pt x="11684" y="23640"/>
                      <a:pt x="11564" y="23612"/>
                      <a:pt x="11642" y="23611"/>
                    </a:cubicBezTo>
                    <a:cubicBezTo>
                      <a:pt x="11735" y="23632"/>
                      <a:pt x="11760" y="23628"/>
                      <a:pt x="11823" y="23597"/>
                    </a:cubicBezTo>
                    <a:cubicBezTo>
                      <a:pt x="11823" y="23652"/>
                      <a:pt x="11914" y="23652"/>
                      <a:pt x="11977" y="23669"/>
                    </a:cubicBezTo>
                    <a:cubicBezTo>
                      <a:pt x="12214" y="23599"/>
                      <a:pt x="12454" y="23693"/>
                      <a:pt x="12668" y="23583"/>
                    </a:cubicBezTo>
                    <a:cubicBezTo>
                      <a:pt x="12788" y="23585"/>
                      <a:pt x="12924" y="23585"/>
                      <a:pt x="13063" y="23575"/>
                    </a:cubicBezTo>
                    <a:cubicBezTo>
                      <a:pt x="13203" y="23557"/>
                      <a:pt x="13348" y="23538"/>
                      <a:pt x="13488" y="23512"/>
                    </a:cubicBezTo>
                    <a:cubicBezTo>
                      <a:pt x="13735" y="23471"/>
                      <a:pt x="13981" y="23412"/>
                      <a:pt x="14219" y="23333"/>
                    </a:cubicBezTo>
                    <a:cubicBezTo>
                      <a:pt x="14254" y="23371"/>
                      <a:pt x="14388" y="23312"/>
                      <a:pt x="14386" y="23377"/>
                    </a:cubicBezTo>
                    <a:cubicBezTo>
                      <a:pt x="14539" y="23278"/>
                      <a:pt x="14659" y="23347"/>
                      <a:pt x="14761" y="23247"/>
                    </a:cubicBezTo>
                    <a:cubicBezTo>
                      <a:pt x="14724" y="23255"/>
                      <a:pt x="14689" y="23261"/>
                      <a:pt x="14693" y="23233"/>
                    </a:cubicBezTo>
                    <a:cubicBezTo>
                      <a:pt x="14759" y="23202"/>
                      <a:pt x="14767" y="23202"/>
                      <a:pt x="14893" y="23162"/>
                    </a:cubicBezTo>
                    <a:cubicBezTo>
                      <a:pt x="14905" y="23186"/>
                      <a:pt x="14905" y="23217"/>
                      <a:pt x="14966" y="23192"/>
                    </a:cubicBezTo>
                    <a:cubicBezTo>
                      <a:pt x="15031" y="23070"/>
                      <a:pt x="15294" y="23103"/>
                      <a:pt x="15439" y="23078"/>
                    </a:cubicBezTo>
                    <a:cubicBezTo>
                      <a:pt x="15437" y="23046"/>
                      <a:pt x="15390" y="23060"/>
                      <a:pt x="15367" y="23050"/>
                    </a:cubicBezTo>
                    <a:cubicBezTo>
                      <a:pt x="15477" y="23013"/>
                      <a:pt x="15677" y="22921"/>
                      <a:pt x="15732" y="22991"/>
                    </a:cubicBezTo>
                    <a:cubicBezTo>
                      <a:pt x="15663" y="23033"/>
                      <a:pt x="15608" y="22964"/>
                      <a:pt x="15585" y="23029"/>
                    </a:cubicBezTo>
                    <a:cubicBezTo>
                      <a:pt x="15626" y="23017"/>
                      <a:pt x="15628" y="23048"/>
                      <a:pt x="15657" y="23052"/>
                    </a:cubicBezTo>
                    <a:cubicBezTo>
                      <a:pt x="15939" y="22856"/>
                      <a:pt x="16375" y="22720"/>
                      <a:pt x="16579" y="22653"/>
                    </a:cubicBezTo>
                    <a:cubicBezTo>
                      <a:pt x="16654" y="22626"/>
                      <a:pt x="16664" y="22559"/>
                      <a:pt x="16697" y="22545"/>
                    </a:cubicBezTo>
                    <a:cubicBezTo>
                      <a:pt x="16784" y="22508"/>
                      <a:pt x="16882" y="22539"/>
                      <a:pt x="17017" y="22443"/>
                    </a:cubicBezTo>
                    <a:cubicBezTo>
                      <a:pt x="16992" y="22461"/>
                      <a:pt x="17057" y="22425"/>
                      <a:pt x="17126" y="22390"/>
                    </a:cubicBezTo>
                    <a:cubicBezTo>
                      <a:pt x="17153" y="22376"/>
                      <a:pt x="17420" y="22205"/>
                      <a:pt x="17522" y="22229"/>
                    </a:cubicBezTo>
                    <a:cubicBezTo>
                      <a:pt x="17554" y="22256"/>
                      <a:pt x="17320" y="22355"/>
                      <a:pt x="17408" y="22339"/>
                    </a:cubicBezTo>
                    <a:cubicBezTo>
                      <a:pt x="17505" y="22284"/>
                      <a:pt x="17528" y="22251"/>
                      <a:pt x="17627" y="22229"/>
                    </a:cubicBezTo>
                    <a:cubicBezTo>
                      <a:pt x="17597" y="22198"/>
                      <a:pt x="17623" y="22166"/>
                      <a:pt x="17666" y="22142"/>
                    </a:cubicBezTo>
                    <a:cubicBezTo>
                      <a:pt x="17705" y="22115"/>
                      <a:pt x="17750" y="22099"/>
                      <a:pt x="17796" y="22095"/>
                    </a:cubicBezTo>
                    <a:cubicBezTo>
                      <a:pt x="17727" y="22170"/>
                      <a:pt x="17607" y="22233"/>
                      <a:pt x="17597" y="22298"/>
                    </a:cubicBezTo>
                    <a:cubicBezTo>
                      <a:pt x="17756" y="22196"/>
                      <a:pt x="18016" y="21942"/>
                      <a:pt x="18071" y="22076"/>
                    </a:cubicBezTo>
                    <a:cubicBezTo>
                      <a:pt x="18063" y="22062"/>
                      <a:pt x="18106" y="22030"/>
                      <a:pt x="18124" y="22044"/>
                    </a:cubicBezTo>
                    <a:cubicBezTo>
                      <a:pt x="18037" y="22142"/>
                      <a:pt x="18100" y="22146"/>
                      <a:pt x="18026" y="22235"/>
                    </a:cubicBezTo>
                    <a:cubicBezTo>
                      <a:pt x="18161" y="22074"/>
                      <a:pt x="18324" y="21997"/>
                      <a:pt x="18482" y="21915"/>
                    </a:cubicBezTo>
                    <a:cubicBezTo>
                      <a:pt x="18639" y="21834"/>
                      <a:pt x="18792" y="21753"/>
                      <a:pt x="18875" y="21563"/>
                    </a:cubicBezTo>
                    <a:cubicBezTo>
                      <a:pt x="18898" y="21582"/>
                      <a:pt x="18867" y="21612"/>
                      <a:pt x="18886" y="21632"/>
                    </a:cubicBezTo>
                    <a:cubicBezTo>
                      <a:pt x="18965" y="21576"/>
                      <a:pt x="18928" y="21539"/>
                      <a:pt x="19042" y="21478"/>
                    </a:cubicBezTo>
                    <a:cubicBezTo>
                      <a:pt x="19053" y="21506"/>
                      <a:pt x="19091" y="21486"/>
                      <a:pt x="19104" y="21510"/>
                    </a:cubicBezTo>
                    <a:cubicBezTo>
                      <a:pt x="19165" y="21457"/>
                      <a:pt x="19234" y="21402"/>
                      <a:pt x="19258" y="21354"/>
                    </a:cubicBezTo>
                    <a:cubicBezTo>
                      <a:pt x="19152" y="21443"/>
                      <a:pt x="19085" y="21453"/>
                      <a:pt x="19036" y="21421"/>
                    </a:cubicBezTo>
                    <a:cubicBezTo>
                      <a:pt x="19215" y="21319"/>
                      <a:pt x="19248" y="21201"/>
                      <a:pt x="19446" y="21150"/>
                    </a:cubicBezTo>
                    <a:cubicBezTo>
                      <a:pt x="19340" y="21213"/>
                      <a:pt x="19403" y="21242"/>
                      <a:pt x="19295" y="21305"/>
                    </a:cubicBezTo>
                    <a:cubicBezTo>
                      <a:pt x="19342" y="21317"/>
                      <a:pt x="19366" y="21378"/>
                      <a:pt x="19454" y="21305"/>
                    </a:cubicBezTo>
                    <a:cubicBezTo>
                      <a:pt x="19443" y="21284"/>
                      <a:pt x="19407" y="21268"/>
                      <a:pt x="19439" y="21238"/>
                    </a:cubicBezTo>
                    <a:cubicBezTo>
                      <a:pt x="19464" y="21303"/>
                      <a:pt x="19806" y="21081"/>
                      <a:pt x="19934" y="20961"/>
                    </a:cubicBezTo>
                    <a:cubicBezTo>
                      <a:pt x="19918" y="20895"/>
                      <a:pt x="19847" y="20979"/>
                      <a:pt x="19824" y="20932"/>
                    </a:cubicBezTo>
                    <a:cubicBezTo>
                      <a:pt x="19863" y="20922"/>
                      <a:pt x="19918" y="20873"/>
                      <a:pt x="19971" y="20820"/>
                    </a:cubicBezTo>
                    <a:cubicBezTo>
                      <a:pt x="19950" y="20893"/>
                      <a:pt x="19961" y="20875"/>
                      <a:pt x="20012" y="20910"/>
                    </a:cubicBezTo>
                    <a:cubicBezTo>
                      <a:pt x="20097" y="20853"/>
                      <a:pt x="20009" y="20843"/>
                      <a:pt x="20073" y="20792"/>
                    </a:cubicBezTo>
                    <a:cubicBezTo>
                      <a:pt x="20111" y="20840"/>
                      <a:pt x="20215" y="20706"/>
                      <a:pt x="20264" y="20724"/>
                    </a:cubicBezTo>
                    <a:cubicBezTo>
                      <a:pt x="20327" y="20594"/>
                      <a:pt x="20388" y="20598"/>
                      <a:pt x="20402" y="20641"/>
                    </a:cubicBezTo>
                    <a:cubicBezTo>
                      <a:pt x="20457" y="20529"/>
                      <a:pt x="20502" y="20507"/>
                      <a:pt x="20527" y="20415"/>
                    </a:cubicBezTo>
                    <a:cubicBezTo>
                      <a:pt x="20586" y="20401"/>
                      <a:pt x="20539" y="20431"/>
                      <a:pt x="20573" y="20460"/>
                    </a:cubicBezTo>
                    <a:cubicBezTo>
                      <a:pt x="20657" y="20356"/>
                      <a:pt x="20653" y="20372"/>
                      <a:pt x="20742" y="20321"/>
                    </a:cubicBezTo>
                    <a:cubicBezTo>
                      <a:pt x="20765" y="20275"/>
                      <a:pt x="20763" y="20236"/>
                      <a:pt x="20783" y="20189"/>
                    </a:cubicBezTo>
                    <a:cubicBezTo>
                      <a:pt x="20844" y="20169"/>
                      <a:pt x="20875" y="20103"/>
                      <a:pt x="20838" y="20199"/>
                    </a:cubicBezTo>
                    <a:cubicBezTo>
                      <a:pt x="21095" y="19965"/>
                      <a:pt x="21034" y="19761"/>
                      <a:pt x="21172" y="19664"/>
                    </a:cubicBezTo>
                    <a:cubicBezTo>
                      <a:pt x="21095" y="19574"/>
                      <a:pt x="21225" y="19499"/>
                      <a:pt x="21331" y="19436"/>
                    </a:cubicBezTo>
                    <a:cubicBezTo>
                      <a:pt x="21331" y="19381"/>
                      <a:pt x="21233" y="19458"/>
                      <a:pt x="21282" y="19397"/>
                    </a:cubicBezTo>
                    <a:cubicBezTo>
                      <a:pt x="21365" y="19354"/>
                      <a:pt x="21412" y="19301"/>
                      <a:pt x="21473" y="19197"/>
                    </a:cubicBezTo>
                    <a:cubicBezTo>
                      <a:pt x="21530" y="19206"/>
                      <a:pt x="21482" y="19263"/>
                      <a:pt x="21498" y="19295"/>
                    </a:cubicBezTo>
                    <a:cubicBezTo>
                      <a:pt x="21518" y="19224"/>
                      <a:pt x="21600" y="19163"/>
                      <a:pt x="21596" y="19138"/>
                    </a:cubicBezTo>
                    <a:cubicBezTo>
                      <a:pt x="21571" y="19163"/>
                      <a:pt x="21537" y="19179"/>
                      <a:pt x="21502" y="19183"/>
                    </a:cubicBezTo>
                    <a:cubicBezTo>
                      <a:pt x="21545" y="19124"/>
                      <a:pt x="21535" y="19092"/>
                      <a:pt x="21600" y="19026"/>
                    </a:cubicBezTo>
                    <a:lnTo>
                      <a:pt x="21638" y="19053"/>
                    </a:lnTo>
                    <a:cubicBezTo>
                      <a:pt x="21724" y="18794"/>
                      <a:pt x="22003" y="18546"/>
                      <a:pt x="22009" y="18414"/>
                    </a:cubicBezTo>
                    <a:cubicBezTo>
                      <a:pt x="22054" y="18328"/>
                      <a:pt x="22082" y="18385"/>
                      <a:pt x="22121" y="18342"/>
                    </a:cubicBezTo>
                    <a:cubicBezTo>
                      <a:pt x="22103" y="18332"/>
                      <a:pt x="22082" y="18332"/>
                      <a:pt x="22062" y="18342"/>
                    </a:cubicBezTo>
                    <a:cubicBezTo>
                      <a:pt x="22084" y="18265"/>
                      <a:pt x="22367" y="18015"/>
                      <a:pt x="22198" y="18135"/>
                    </a:cubicBezTo>
                    <a:cubicBezTo>
                      <a:pt x="22278" y="18015"/>
                      <a:pt x="22353" y="18012"/>
                      <a:pt x="22367" y="17917"/>
                    </a:cubicBezTo>
                    <a:cubicBezTo>
                      <a:pt x="22326" y="17976"/>
                      <a:pt x="22294" y="17957"/>
                      <a:pt x="22327" y="17892"/>
                    </a:cubicBezTo>
                    <a:cubicBezTo>
                      <a:pt x="22324" y="17941"/>
                      <a:pt x="22357" y="17937"/>
                      <a:pt x="22400" y="17864"/>
                    </a:cubicBezTo>
                    <a:cubicBezTo>
                      <a:pt x="22392" y="17825"/>
                      <a:pt x="22420" y="17764"/>
                      <a:pt x="22438" y="17709"/>
                    </a:cubicBezTo>
                    <a:cubicBezTo>
                      <a:pt x="22434" y="17801"/>
                      <a:pt x="22536" y="17601"/>
                      <a:pt x="22546" y="17558"/>
                    </a:cubicBezTo>
                    <a:cubicBezTo>
                      <a:pt x="22530" y="17577"/>
                      <a:pt x="22514" y="17609"/>
                      <a:pt x="22500" y="17603"/>
                    </a:cubicBezTo>
                    <a:cubicBezTo>
                      <a:pt x="22524" y="17548"/>
                      <a:pt x="22581" y="17389"/>
                      <a:pt x="22640" y="17365"/>
                    </a:cubicBezTo>
                    <a:cubicBezTo>
                      <a:pt x="22650" y="17392"/>
                      <a:pt x="22583" y="17469"/>
                      <a:pt x="22607" y="17487"/>
                    </a:cubicBezTo>
                    <a:cubicBezTo>
                      <a:pt x="22683" y="17410"/>
                      <a:pt x="22656" y="17359"/>
                      <a:pt x="22701" y="17259"/>
                    </a:cubicBezTo>
                    <a:cubicBezTo>
                      <a:pt x="22813" y="17263"/>
                      <a:pt x="22774" y="16956"/>
                      <a:pt x="22893" y="16980"/>
                    </a:cubicBezTo>
                    <a:cubicBezTo>
                      <a:pt x="22813" y="17078"/>
                      <a:pt x="22801" y="17184"/>
                      <a:pt x="22783" y="17275"/>
                    </a:cubicBezTo>
                    <a:cubicBezTo>
                      <a:pt x="22766" y="17367"/>
                      <a:pt x="22742" y="17442"/>
                      <a:pt x="22650" y="17475"/>
                    </a:cubicBezTo>
                    <a:cubicBezTo>
                      <a:pt x="22724" y="17522"/>
                      <a:pt x="22624" y="17585"/>
                      <a:pt x="22579" y="17717"/>
                    </a:cubicBezTo>
                    <a:cubicBezTo>
                      <a:pt x="22642" y="17711"/>
                      <a:pt x="22589" y="17778"/>
                      <a:pt x="22605" y="17801"/>
                    </a:cubicBezTo>
                    <a:cubicBezTo>
                      <a:pt x="22689" y="17685"/>
                      <a:pt x="22634" y="17717"/>
                      <a:pt x="22640" y="17679"/>
                    </a:cubicBezTo>
                    <a:cubicBezTo>
                      <a:pt x="22669" y="17662"/>
                      <a:pt x="22703" y="17583"/>
                      <a:pt x="22728" y="17620"/>
                    </a:cubicBezTo>
                    <a:cubicBezTo>
                      <a:pt x="22713" y="17654"/>
                      <a:pt x="22681" y="17695"/>
                      <a:pt x="22695" y="17709"/>
                    </a:cubicBezTo>
                    <a:cubicBezTo>
                      <a:pt x="22750" y="17593"/>
                      <a:pt x="22799" y="17546"/>
                      <a:pt x="22848" y="17544"/>
                    </a:cubicBezTo>
                    <a:cubicBezTo>
                      <a:pt x="22872" y="17463"/>
                      <a:pt x="22911" y="17406"/>
                      <a:pt x="22958" y="17326"/>
                    </a:cubicBezTo>
                    <a:cubicBezTo>
                      <a:pt x="23019" y="17216"/>
                      <a:pt x="23074" y="17100"/>
                      <a:pt x="23121" y="16982"/>
                    </a:cubicBezTo>
                    <a:cubicBezTo>
                      <a:pt x="23121" y="16919"/>
                      <a:pt x="23059" y="16999"/>
                      <a:pt x="23090" y="16899"/>
                    </a:cubicBezTo>
                    <a:cubicBezTo>
                      <a:pt x="23328" y="16561"/>
                      <a:pt x="23365" y="16178"/>
                      <a:pt x="23497" y="15893"/>
                    </a:cubicBezTo>
                    <a:cubicBezTo>
                      <a:pt x="23473" y="15816"/>
                      <a:pt x="23391" y="15915"/>
                      <a:pt x="23438" y="15773"/>
                    </a:cubicBezTo>
                    <a:cubicBezTo>
                      <a:pt x="23485" y="15710"/>
                      <a:pt x="23509" y="15740"/>
                      <a:pt x="23538" y="15775"/>
                    </a:cubicBezTo>
                    <a:cubicBezTo>
                      <a:pt x="23575" y="15488"/>
                      <a:pt x="23727" y="15345"/>
                      <a:pt x="23811" y="15050"/>
                    </a:cubicBezTo>
                    <a:cubicBezTo>
                      <a:pt x="23717" y="14891"/>
                      <a:pt x="23947" y="14511"/>
                      <a:pt x="23888" y="14305"/>
                    </a:cubicBezTo>
                    <a:cubicBezTo>
                      <a:pt x="23876" y="14449"/>
                      <a:pt x="23831" y="14627"/>
                      <a:pt x="23760" y="14684"/>
                    </a:cubicBezTo>
                    <a:cubicBezTo>
                      <a:pt x="23735" y="14559"/>
                      <a:pt x="23801" y="14209"/>
                      <a:pt x="23896" y="14274"/>
                    </a:cubicBezTo>
                    <a:cubicBezTo>
                      <a:pt x="23880" y="14101"/>
                      <a:pt x="24033" y="13983"/>
                      <a:pt x="23951" y="13910"/>
                    </a:cubicBezTo>
                    <a:cubicBezTo>
                      <a:pt x="24065" y="13896"/>
                      <a:pt x="24116" y="13548"/>
                      <a:pt x="24112" y="13346"/>
                    </a:cubicBezTo>
                    <a:cubicBezTo>
                      <a:pt x="24112" y="13376"/>
                      <a:pt x="24137" y="13305"/>
                      <a:pt x="24145" y="13226"/>
                    </a:cubicBezTo>
                    <a:cubicBezTo>
                      <a:pt x="24171" y="13024"/>
                      <a:pt x="24204" y="12800"/>
                      <a:pt x="24228" y="12578"/>
                    </a:cubicBezTo>
                    <a:cubicBezTo>
                      <a:pt x="24236" y="12409"/>
                      <a:pt x="24234" y="12240"/>
                      <a:pt x="24220" y="12073"/>
                    </a:cubicBezTo>
                    <a:cubicBezTo>
                      <a:pt x="24240" y="12071"/>
                      <a:pt x="24259" y="12075"/>
                      <a:pt x="24277" y="12080"/>
                    </a:cubicBezTo>
                    <a:cubicBezTo>
                      <a:pt x="24263" y="11890"/>
                      <a:pt x="24251" y="11701"/>
                      <a:pt x="24238" y="11516"/>
                    </a:cubicBezTo>
                    <a:cubicBezTo>
                      <a:pt x="24242" y="11520"/>
                      <a:pt x="24248" y="11520"/>
                      <a:pt x="24253" y="11518"/>
                    </a:cubicBezTo>
                    <a:cubicBezTo>
                      <a:pt x="24226" y="11424"/>
                      <a:pt x="24236" y="11391"/>
                      <a:pt x="24222" y="11302"/>
                    </a:cubicBezTo>
                    <a:cubicBezTo>
                      <a:pt x="24216" y="11239"/>
                      <a:pt x="24212" y="11176"/>
                      <a:pt x="24206" y="11114"/>
                    </a:cubicBezTo>
                    <a:cubicBezTo>
                      <a:pt x="24240" y="11017"/>
                      <a:pt x="24261" y="10917"/>
                      <a:pt x="24269" y="10815"/>
                    </a:cubicBezTo>
                    <a:cubicBezTo>
                      <a:pt x="24273" y="10874"/>
                      <a:pt x="24314" y="10850"/>
                      <a:pt x="24306" y="10935"/>
                    </a:cubicBezTo>
                    <a:cubicBezTo>
                      <a:pt x="24285" y="11068"/>
                      <a:pt x="24295" y="11235"/>
                      <a:pt x="24354" y="11332"/>
                    </a:cubicBezTo>
                    <a:cubicBezTo>
                      <a:pt x="24344" y="11397"/>
                      <a:pt x="24328" y="11397"/>
                      <a:pt x="24305" y="11363"/>
                    </a:cubicBezTo>
                    <a:cubicBezTo>
                      <a:pt x="24344" y="11723"/>
                      <a:pt x="24293" y="11990"/>
                      <a:pt x="24362" y="12318"/>
                    </a:cubicBezTo>
                    <a:cubicBezTo>
                      <a:pt x="24306" y="12236"/>
                      <a:pt x="24306" y="12619"/>
                      <a:pt x="24365" y="12534"/>
                    </a:cubicBezTo>
                    <a:cubicBezTo>
                      <a:pt x="24312" y="12778"/>
                      <a:pt x="24273" y="13024"/>
                      <a:pt x="24248" y="13271"/>
                    </a:cubicBezTo>
                    <a:cubicBezTo>
                      <a:pt x="24236" y="13403"/>
                      <a:pt x="24226" y="13535"/>
                      <a:pt x="24224" y="13659"/>
                    </a:cubicBezTo>
                    <a:cubicBezTo>
                      <a:pt x="24222" y="13719"/>
                      <a:pt x="24222" y="13778"/>
                      <a:pt x="24224" y="13835"/>
                    </a:cubicBezTo>
                    <a:cubicBezTo>
                      <a:pt x="24226" y="13892"/>
                      <a:pt x="24222" y="13945"/>
                      <a:pt x="24224" y="13995"/>
                    </a:cubicBezTo>
                    <a:cubicBezTo>
                      <a:pt x="24244" y="13841"/>
                      <a:pt x="24334" y="13572"/>
                      <a:pt x="24291" y="13434"/>
                    </a:cubicBezTo>
                    <a:cubicBezTo>
                      <a:pt x="24348" y="13515"/>
                      <a:pt x="24322" y="13301"/>
                      <a:pt x="24299" y="13279"/>
                    </a:cubicBezTo>
                    <a:lnTo>
                      <a:pt x="24346" y="13285"/>
                    </a:lnTo>
                    <a:cubicBezTo>
                      <a:pt x="24454" y="12613"/>
                      <a:pt x="24464" y="11906"/>
                      <a:pt x="24472" y="11226"/>
                    </a:cubicBezTo>
                    <a:close/>
                    <a:moveTo>
                      <a:pt x="20005" y="2590"/>
                    </a:moveTo>
                    <a:cubicBezTo>
                      <a:pt x="20060" y="2565"/>
                      <a:pt x="20093" y="2645"/>
                      <a:pt x="20113" y="2689"/>
                    </a:cubicBezTo>
                    <a:cubicBezTo>
                      <a:pt x="20083" y="2710"/>
                      <a:pt x="20012" y="2608"/>
                      <a:pt x="20005" y="2590"/>
                    </a:cubicBezTo>
                    <a:close/>
                    <a:moveTo>
                      <a:pt x="6906" y="21816"/>
                    </a:moveTo>
                    <a:cubicBezTo>
                      <a:pt x="6912" y="21734"/>
                      <a:pt x="7042" y="21854"/>
                      <a:pt x="7054" y="21832"/>
                    </a:cubicBezTo>
                    <a:cubicBezTo>
                      <a:pt x="7119" y="21893"/>
                      <a:pt x="6973" y="21859"/>
                      <a:pt x="6906" y="21816"/>
                    </a:cubicBezTo>
                    <a:close/>
                    <a:moveTo>
                      <a:pt x="7810" y="22347"/>
                    </a:moveTo>
                    <a:cubicBezTo>
                      <a:pt x="7850" y="22266"/>
                      <a:pt x="7899" y="22374"/>
                      <a:pt x="8007" y="22400"/>
                    </a:cubicBezTo>
                    <a:cubicBezTo>
                      <a:pt x="7985" y="22429"/>
                      <a:pt x="7871" y="22359"/>
                      <a:pt x="7810" y="22347"/>
                    </a:cubicBezTo>
                    <a:close/>
                    <a:moveTo>
                      <a:pt x="8038" y="22107"/>
                    </a:moveTo>
                    <a:cubicBezTo>
                      <a:pt x="8052" y="22068"/>
                      <a:pt x="8174" y="22117"/>
                      <a:pt x="8201" y="22148"/>
                    </a:cubicBezTo>
                    <a:cubicBezTo>
                      <a:pt x="8190" y="22182"/>
                      <a:pt x="8087" y="22115"/>
                      <a:pt x="8038" y="22107"/>
                    </a:cubicBezTo>
                    <a:close/>
                    <a:moveTo>
                      <a:pt x="9994" y="22911"/>
                    </a:moveTo>
                    <a:cubicBezTo>
                      <a:pt x="10033" y="22903"/>
                      <a:pt x="10072" y="22903"/>
                      <a:pt x="10112" y="22911"/>
                    </a:cubicBezTo>
                    <a:cubicBezTo>
                      <a:pt x="10106" y="22933"/>
                      <a:pt x="10102" y="22954"/>
                      <a:pt x="10133" y="22962"/>
                    </a:cubicBezTo>
                    <a:cubicBezTo>
                      <a:pt x="10108" y="22995"/>
                      <a:pt x="9954" y="22952"/>
                      <a:pt x="9994" y="22911"/>
                    </a:cubicBezTo>
                    <a:close/>
                    <a:moveTo>
                      <a:pt x="10909" y="23088"/>
                    </a:moveTo>
                    <a:cubicBezTo>
                      <a:pt x="10890" y="23043"/>
                      <a:pt x="10968" y="23058"/>
                      <a:pt x="10970" y="23027"/>
                    </a:cubicBezTo>
                    <a:cubicBezTo>
                      <a:pt x="10742" y="22972"/>
                      <a:pt x="10503" y="23005"/>
                      <a:pt x="10432" y="22876"/>
                    </a:cubicBezTo>
                    <a:cubicBezTo>
                      <a:pt x="10628" y="22931"/>
                      <a:pt x="10709" y="22887"/>
                      <a:pt x="10862" y="22864"/>
                    </a:cubicBezTo>
                    <a:cubicBezTo>
                      <a:pt x="10900" y="22881"/>
                      <a:pt x="10915" y="22909"/>
                      <a:pt x="10974" y="22917"/>
                    </a:cubicBezTo>
                    <a:cubicBezTo>
                      <a:pt x="10929" y="22950"/>
                      <a:pt x="10904" y="22936"/>
                      <a:pt x="10831" y="22925"/>
                    </a:cubicBezTo>
                    <a:cubicBezTo>
                      <a:pt x="10852" y="22986"/>
                      <a:pt x="10929" y="23021"/>
                      <a:pt x="11057" y="23031"/>
                    </a:cubicBezTo>
                    <a:cubicBezTo>
                      <a:pt x="11075" y="23090"/>
                      <a:pt x="11008" y="23100"/>
                      <a:pt x="10909" y="23088"/>
                    </a:cubicBezTo>
                    <a:close/>
                    <a:moveTo>
                      <a:pt x="23279" y="14317"/>
                    </a:moveTo>
                    <a:cubicBezTo>
                      <a:pt x="23312" y="14321"/>
                      <a:pt x="23259" y="14419"/>
                      <a:pt x="23257" y="14462"/>
                    </a:cubicBezTo>
                    <a:cubicBezTo>
                      <a:pt x="23247" y="14447"/>
                      <a:pt x="23239" y="14429"/>
                      <a:pt x="23233" y="14409"/>
                    </a:cubicBezTo>
                    <a:cubicBezTo>
                      <a:pt x="23245" y="14386"/>
                      <a:pt x="23257" y="14358"/>
                      <a:pt x="23267" y="14333"/>
                    </a:cubicBezTo>
                    <a:cubicBezTo>
                      <a:pt x="23271" y="14331"/>
                      <a:pt x="23275" y="14327"/>
                      <a:pt x="23277" y="14317"/>
                    </a:cubicBezTo>
                    <a:close/>
                    <a:moveTo>
                      <a:pt x="23023" y="16363"/>
                    </a:moveTo>
                    <a:cubicBezTo>
                      <a:pt x="22958" y="16471"/>
                      <a:pt x="22976" y="16457"/>
                      <a:pt x="22921" y="16585"/>
                    </a:cubicBezTo>
                    <a:cubicBezTo>
                      <a:pt x="22874" y="16620"/>
                      <a:pt x="22825" y="16569"/>
                      <a:pt x="22886" y="16471"/>
                    </a:cubicBezTo>
                    <a:cubicBezTo>
                      <a:pt x="22935" y="16589"/>
                      <a:pt x="22935" y="16343"/>
                      <a:pt x="23023" y="16363"/>
                    </a:cubicBezTo>
                    <a:close/>
                    <a:moveTo>
                      <a:pt x="15361" y="22229"/>
                    </a:moveTo>
                    <a:cubicBezTo>
                      <a:pt x="15353" y="22268"/>
                      <a:pt x="15213" y="22294"/>
                      <a:pt x="15152" y="22317"/>
                    </a:cubicBezTo>
                    <a:cubicBezTo>
                      <a:pt x="15178" y="22233"/>
                      <a:pt x="15249" y="22264"/>
                      <a:pt x="15361" y="22229"/>
                    </a:cubicBezTo>
                    <a:close/>
                    <a:moveTo>
                      <a:pt x="13881" y="22891"/>
                    </a:moveTo>
                    <a:cubicBezTo>
                      <a:pt x="13720" y="22907"/>
                      <a:pt x="13645" y="22883"/>
                      <a:pt x="13466" y="22879"/>
                    </a:cubicBezTo>
                    <a:cubicBezTo>
                      <a:pt x="13549" y="22795"/>
                      <a:pt x="13718" y="22832"/>
                      <a:pt x="13887" y="22777"/>
                    </a:cubicBezTo>
                    <a:cubicBezTo>
                      <a:pt x="13885" y="22817"/>
                      <a:pt x="13853" y="22844"/>
                      <a:pt x="13881" y="22891"/>
                    </a:cubicBezTo>
                    <a:close/>
                    <a:moveTo>
                      <a:pt x="13002" y="22903"/>
                    </a:moveTo>
                    <a:cubicBezTo>
                      <a:pt x="12981" y="22956"/>
                      <a:pt x="12904" y="22905"/>
                      <a:pt x="12888" y="22897"/>
                    </a:cubicBezTo>
                    <a:cubicBezTo>
                      <a:pt x="12875" y="22862"/>
                      <a:pt x="12967" y="22874"/>
                      <a:pt x="12967" y="22844"/>
                    </a:cubicBezTo>
                    <a:cubicBezTo>
                      <a:pt x="13067" y="22832"/>
                      <a:pt x="12904" y="22913"/>
                      <a:pt x="13002" y="22903"/>
                    </a:cubicBezTo>
                    <a:close/>
                    <a:moveTo>
                      <a:pt x="13350" y="22881"/>
                    </a:moveTo>
                    <a:cubicBezTo>
                      <a:pt x="13337" y="22921"/>
                      <a:pt x="13262" y="22938"/>
                      <a:pt x="13248" y="22978"/>
                    </a:cubicBezTo>
                    <a:cubicBezTo>
                      <a:pt x="13203" y="22936"/>
                      <a:pt x="13002" y="23013"/>
                      <a:pt x="12981" y="22952"/>
                    </a:cubicBezTo>
                    <a:cubicBezTo>
                      <a:pt x="13112" y="22982"/>
                      <a:pt x="13199" y="22870"/>
                      <a:pt x="13350" y="22881"/>
                    </a:cubicBezTo>
                    <a:close/>
                    <a:moveTo>
                      <a:pt x="13136" y="22655"/>
                    </a:moveTo>
                    <a:cubicBezTo>
                      <a:pt x="13046" y="22677"/>
                      <a:pt x="12961" y="22707"/>
                      <a:pt x="12810" y="22728"/>
                    </a:cubicBezTo>
                    <a:cubicBezTo>
                      <a:pt x="12745" y="22648"/>
                      <a:pt x="12875" y="22620"/>
                      <a:pt x="13040" y="22579"/>
                    </a:cubicBezTo>
                    <a:cubicBezTo>
                      <a:pt x="13205" y="22537"/>
                      <a:pt x="13405" y="22514"/>
                      <a:pt x="13484" y="22492"/>
                    </a:cubicBezTo>
                    <a:cubicBezTo>
                      <a:pt x="13606" y="22514"/>
                      <a:pt x="13641" y="22575"/>
                      <a:pt x="13478" y="22622"/>
                    </a:cubicBezTo>
                    <a:cubicBezTo>
                      <a:pt x="13482" y="22608"/>
                      <a:pt x="13502" y="22602"/>
                      <a:pt x="13500" y="22587"/>
                    </a:cubicBezTo>
                    <a:cubicBezTo>
                      <a:pt x="13325" y="22612"/>
                      <a:pt x="13226" y="22632"/>
                      <a:pt x="13136" y="22655"/>
                    </a:cubicBezTo>
                    <a:close/>
                    <a:moveTo>
                      <a:pt x="12861" y="22917"/>
                    </a:moveTo>
                    <a:cubicBezTo>
                      <a:pt x="12655" y="22970"/>
                      <a:pt x="12169" y="22972"/>
                      <a:pt x="12285" y="22889"/>
                    </a:cubicBezTo>
                    <a:cubicBezTo>
                      <a:pt x="12433" y="22946"/>
                      <a:pt x="12621" y="22868"/>
                      <a:pt x="12861" y="22917"/>
                    </a:cubicBezTo>
                    <a:close/>
                    <a:moveTo>
                      <a:pt x="13637" y="22547"/>
                    </a:moveTo>
                    <a:cubicBezTo>
                      <a:pt x="13620" y="22508"/>
                      <a:pt x="13686" y="22498"/>
                      <a:pt x="13737" y="22482"/>
                    </a:cubicBezTo>
                    <a:cubicBezTo>
                      <a:pt x="13745" y="22524"/>
                      <a:pt x="13690" y="22567"/>
                      <a:pt x="13637" y="22547"/>
                    </a:cubicBezTo>
                    <a:close/>
                    <a:moveTo>
                      <a:pt x="13847" y="22068"/>
                    </a:moveTo>
                    <a:cubicBezTo>
                      <a:pt x="13655" y="22095"/>
                      <a:pt x="13460" y="22115"/>
                      <a:pt x="13311" y="22135"/>
                    </a:cubicBezTo>
                    <a:cubicBezTo>
                      <a:pt x="13246" y="22162"/>
                      <a:pt x="13344" y="22201"/>
                      <a:pt x="13401" y="22184"/>
                    </a:cubicBezTo>
                    <a:cubicBezTo>
                      <a:pt x="13382" y="22233"/>
                      <a:pt x="13287" y="22198"/>
                      <a:pt x="13240" y="22209"/>
                    </a:cubicBezTo>
                    <a:cubicBezTo>
                      <a:pt x="13232" y="22182"/>
                      <a:pt x="13268" y="22170"/>
                      <a:pt x="13258" y="22142"/>
                    </a:cubicBezTo>
                    <a:cubicBezTo>
                      <a:pt x="13240" y="22109"/>
                      <a:pt x="13124" y="22156"/>
                      <a:pt x="13069" y="22156"/>
                    </a:cubicBezTo>
                    <a:cubicBezTo>
                      <a:pt x="13238" y="22052"/>
                      <a:pt x="13417" y="22015"/>
                      <a:pt x="13621" y="21989"/>
                    </a:cubicBezTo>
                    <a:lnTo>
                      <a:pt x="13952" y="21954"/>
                    </a:lnTo>
                    <a:cubicBezTo>
                      <a:pt x="14077" y="21932"/>
                      <a:pt x="14201" y="21903"/>
                      <a:pt x="14325" y="21867"/>
                    </a:cubicBezTo>
                    <a:cubicBezTo>
                      <a:pt x="14329" y="21891"/>
                      <a:pt x="14331" y="21913"/>
                      <a:pt x="14362" y="21907"/>
                    </a:cubicBezTo>
                    <a:cubicBezTo>
                      <a:pt x="14286" y="21946"/>
                      <a:pt x="14207" y="21977"/>
                      <a:pt x="14125" y="22003"/>
                    </a:cubicBezTo>
                    <a:cubicBezTo>
                      <a:pt x="14081" y="22017"/>
                      <a:pt x="14036" y="22030"/>
                      <a:pt x="13989" y="22042"/>
                    </a:cubicBezTo>
                    <a:close/>
                    <a:moveTo>
                      <a:pt x="7496" y="20185"/>
                    </a:moveTo>
                    <a:cubicBezTo>
                      <a:pt x="7508" y="20183"/>
                      <a:pt x="7519" y="20185"/>
                      <a:pt x="7529" y="20191"/>
                    </a:cubicBezTo>
                    <a:lnTo>
                      <a:pt x="7529" y="20191"/>
                    </a:lnTo>
                    <a:cubicBezTo>
                      <a:pt x="7529" y="20195"/>
                      <a:pt x="7529" y="20199"/>
                      <a:pt x="7527" y="20203"/>
                    </a:cubicBezTo>
                    <a:cubicBezTo>
                      <a:pt x="7506" y="20199"/>
                      <a:pt x="7484" y="20193"/>
                      <a:pt x="7464" y="20185"/>
                    </a:cubicBezTo>
                    <a:cubicBezTo>
                      <a:pt x="7476" y="20187"/>
                      <a:pt x="7486" y="20187"/>
                      <a:pt x="7496" y="20185"/>
                    </a:cubicBezTo>
                    <a:close/>
                    <a:moveTo>
                      <a:pt x="5994" y="19548"/>
                    </a:moveTo>
                    <a:lnTo>
                      <a:pt x="5969" y="19572"/>
                    </a:lnTo>
                    <a:lnTo>
                      <a:pt x="5947" y="19560"/>
                    </a:lnTo>
                    <a:lnTo>
                      <a:pt x="5959" y="19542"/>
                    </a:lnTo>
                    <a:cubicBezTo>
                      <a:pt x="5963" y="19537"/>
                      <a:pt x="5967" y="19531"/>
                      <a:pt x="5971" y="19525"/>
                    </a:cubicBezTo>
                    <a:lnTo>
                      <a:pt x="5971" y="19525"/>
                    </a:lnTo>
                    <a:close/>
                    <a:moveTo>
                      <a:pt x="10776" y="2099"/>
                    </a:moveTo>
                    <a:cubicBezTo>
                      <a:pt x="10746" y="2123"/>
                      <a:pt x="10711" y="2134"/>
                      <a:pt x="10674" y="2134"/>
                    </a:cubicBezTo>
                    <a:lnTo>
                      <a:pt x="10652" y="2134"/>
                    </a:lnTo>
                    <a:cubicBezTo>
                      <a:pt x="10624" y="2128"/>
                      <a:pt x="10595" y="2128"/>
                      <a:pt x="10566" y="2134"/>
                    </a:cubicBezTo>
                    <a:cubicBezTo>
                      <a:pt x="10630" y="2101"/>
                      <a:pt x="10703" y="2089"/>
                      <a:pt x="10776" y="2099"/>
                    </a:cubicBezTo>
                    <a:close/>
                    <a:moveTo>
                      <a:pt x="23797" y="8352"/>
                    </a:moveTo>
                    <a:cubicBezTo>
                      <a:pt x="23817" y="8423"/>
                      <a:pt x="23801" y="8453"/>
                      <a:pt x="23784" y="8480"/>
                    </a:cubicBezTo>
                    <a:cubicBezTo>
                      <a:pt x="23762" y="8398"/>
                      <a:pt x="23754" y="8307"/>
                      <a:pt x="23729" y="8225"/>
                    </a:cubicBezTo>
                    <a:cubicBezTo>
                      <a:pt x="23729" y="8211"/>
                      <a:pt x="23731" y="8195"/>
                      <a:pt x="23737" y="8181"/>
                    </a:cubicBezTo>
                    <a:cubicBezTo>
                      <a:pt x="23788" y="8358"/>
                      <a:pt x="23717" y="8343"/>
                      <a:pt x="23797" y="8352"/>
                    </a:cubicBezTo>
                    <a:close/>
                    <a:moveTo>
                      <a:pt x="23837" y="8500"/>
                    </a:moveTo>
                    <a:cubicBezTo>
                      <a:pt x="23847" y="8555"/>
                      <a:pt x="23854" y="8594"/>
                      <a:pt x="23862" y="8629"/>
                    </a:cubicBezTo>
                    <a:cubicBezTo>
                      <a:pt x="23858" y="8629"/>
                      <a:pt x="23856" y="8626"/>
                      <a:pt x="23851" y="8624"/>
                    </a:cubicBezTo>
                    <a:cubicBezTo>
                      <a:pt x="23841" y="8610"/>
                      <a:pt x="23831" y="8596"/>
                      <a:pt x="23823" y="8580"/>
                    </a:cubicBezTo>
                    <a:cubicBezTo>
                      <a:pt x="23807" y="8533"/>
                      <a:pt x="23797" y="8490"/>
                      <a:pt x="23835" y="8502"/>
                    </a:cubicBezTo>
                    <a:close/>
                    <a:moveTo>
                      <a:pt x="23735" y="12456"/>
                    </a:moveTo>
                    <a:cubicBezTo>
                      <a:pt x="23739" y="12428"/>
                      <a:pt x="23733" y="12399"/>
                      <a:pt x="23717" y="12375"/>
                    </a:cubicBezTo>
                    <a:cubicBezTo>
                      <a:pt x="23719" y="12312"/>
                      <a:pt x="23729" y="12251"/>
                      <a:pt x="23746" y="12192"/>
                    </a:cubicBezTo>
                    <a:cubicBezTo>
                      <a:pt x="23756" y="12210"/>
                      <a:pt x="23766" y="12232"/>
                      <a:pt x="23776" y="12251"/>
                    </a:cubicBezTo>
                    <a:cubicBezTo>
                      <a:pt x="23776" y="12216"/>
                      <a:pt x="23772" y="12181"/>
                      <a:pt x="23766" y="12145"/>
                    </a:cubicBezTo>
                    <a:cubicBezTo>
                      <a:pt x="23768" y="12141"/>
                      <a:pt x="23770" y="12135"/>
                      <a:pt x="23772" y="12132"/>
                    </a:cubicBezTo>
                    <a:cubicBezTo>
                      <a:pt x="23770" y="12124"/>
                      <a:pt x="23768" y="12114"/>
                      <a:pt x="23766" y="12106"/>
                    </a:cubicBezTo>
                    <a:cubicBezTo>
                      <a:pt x="23768" y="12094"/>
                      <a:pt x="23774" y="12082"/>
                      <a:pt x="23786" y="12075"/>
                    </a:cubicBezTo>
                    <a:cubicBezTo>
                      <a:pt x="23790" y="12132"/>
                      <a:pt x="23827" y="12130"/>
                      <a:pt x="23809" y="12224"/>
                    </a:cubicBezTo>
                    <a:cubicBezTo>
                      <a:pt x="23701" y="12340"/>
                      <a:pt x="23772" y="12275"/>
                      <a:pt x="23733" y="12456"/>
                    </a:cubicBezTo>
                    <a:close/>
                    <a:moveTo>
                      <a:pt x="13918" y="2258"/>
                    </a:moveTo>
                    <a:cubicBezTo>
                      <a:pt x="13906" y="2262"/>
                      <a:pt x="13893" y="2260"/>
                      <a:pt x="13885" y="2250"/>
                    </a:cubicBezTo>
                    <a:lnTo>
                      <a:pt x="13920" y="2240"/>
                    </a:lnTo>
                    <a:cubicBezTo>
                      <a:pt x="13920" y="2248"/>
                      <a:pt x="13920" y="2258"/>
                      <a:pt x="13918" y="2258"/>
                    </a:cubicBezTo>
                    <a:close/>
                    <a:moveTo>
                      <a:pt x="21532" y="5275"/>
                    </a:moveTo>
                    <a:cubicBezTo>
                      <a:pt x="21482" y="5273"/>
                      <a:pt x="21441" y="5259"/>
                      <a:pt x="21437" y="5198"/>
                    </a:cubicBezTo>
                    <a:lnTo>
                      <a:pt x="21437" y="5196"/>
                    </a:lnTo>
                    <a:cubicBezTo>
                      <a:pt x="21471" y="5220"/>
                      <a:pt x="21502" y="5247"/>
                      <a:pt x="21532" y="5275"/>
                    </a:cubicBezTo>
                    <a:close/>
                    <a:moveTo>
                      <a:pt x="23703" y="11542"/>
                    </a:moveTo>
                    <a:cubicBezTo>
                      <a:pt x="23699" y="11495"/>
                      <a:pt x="23695" y="11448"/>
                      <a:pt x="23691" y="11398"/>
                    </a:cubicBezTo>
                    <a:cubicBezTo>
                      <a:pt x="23693" y="11395"/>
                      <a:pt x="23695" y="11391"/>
                      <a:pt x="23695" y="11387"/>
                    </a:cubicBezTo>
                    <a:cubicBezTo>
                      <a:pt x="23707" y="11351"/>
                      <a:pt x="23740" y="11322"/>
                      <a:pt x="23770" y="11290"/>
                    </a:cubicBezTo>
                    <a:cubicBezTo>
                      <a:pt x="23770" y="11340"/>
                      <a:pt x="23770" y="11389"/>
                      <a:pt x="23772" y="11438"/>
                    </a:cubicBezTo>
                    <a:cubicBezTo>
                      <a:pt x="23774" y="11544"/>
                      <a:pt x="23782" y="11648"/>
                      <a:pt x="23797" y="11750"/>
                    </a:cubicBezTo>
                    <a:cubicBezTo>
                      <a:pt x="23774" y="11754"/>
                      <a:pt x="23744" y="11746"/>
                      <a:pt x="23748" y="11809"/>
                    </a:cubicBezTo>
                    <a:cubicBezTo>
                      <a:pt x="23774" y="11815"/>
                      <a:pt x="23807" y="11799"/>
                      <a:pt x="23811" y="11841"/>
                    </a:cubicBezTo>
                    <a:cubicBezTo>
                      <a:pt x="23803" y="11913"/>
                      <a:pt x="23784" y="11986"/>
                      <a:pt x="23754" y="12055"/>
                    </a:cubicBezTo>
                    <a:cubicBezTo>
                      <a:pt x="23719" y="11911"/>
                      <a:pt x="23711" y="11731"/>
                      <a:pt x="23703" y="11542"/>
                    </a:cubicBezTo>
                    <a:close/>
                    <a:moveTo>
                      <a:pt x="23762" y="11123"/>
                    </a:moveTo>
                    <a:lnTo>
                      <a:pt x="23762" y="11147"/>
                    </a:lnTo>
                    <a:cubicBezTo>
                      <a:pt x="23758" y="11141"/>
                      <a:pt x="23758" y="11131"/>
                      <a:pt x="23762" y="11125"/>
                    </a:cubicBezTo>
                    <a:close/>
                    <a:moveTo>
                      <a:pt x="22212" y="6014"/>
                    </a:moveTo>
                    <a:cubicBezTo>
                      <a:pt x="22176" y="5976"/>
                      <a:pt x="22182" y="5923"/>
                      <a:pt x="22227" y="5888"/>
                    </a:cubicBezTo>
                    <a:cubicBezTo>
                      <a:pt x="22231" y="5886"/>
                      <a:pt x="22235" y="5886"/>
                      <a:pt x="22241" y="5884"/>
                    </a:cubicBezTo>
                    <a:cubicBezTo>
                      <a:pt x="22296" y="5953"/>
                      <a:pt x="22345" y="6027"/>
                      <a:pt x="22388" y="6104"/>
                    </a:cubicBezTo>
                    <a:cubicBezTo>
                      <a:pt x="22322" y="6116"/>
                      <a:pt x="22282" y="6090"/>
                      <a:pt x="22212" y="6014"/>
                    </a:cubicBezTo>
                    <a:close/>
                    <a:moveTo>
                      <a:pt x="22158" y="5796"/>
                    </a:moveTo>
                    <a:cubicBezTo>
                      <a:pt x="22107" y="5782"/>
                      <a:pt x="22066" y="5743"/>
                      <a:pt x="22050" y="5689"/>
                    </a:cubicBezTo>
                    <a:cubicBezTo>
                      <a:pt x="22088" y="5723"/>
                      <a:pt x="22125" y="5758"/>
                      <a:pt x="22158" y="5794"/>
                    </a:cubicBezTo>
                    <a:close/>
                    <a:moveTo>
                      <a:pt x="23713" y="12403"/>
                    </a:moveTo>
                    <a:cubicBezTo>
                      <a:pt x="23719" y="12440"/>
                      <a:pt x="23717" y="12479"/>
                      <a:pt x="23709" y="12517"/>
                    </a:cubicBezTo>
                    <a:cubicBezTo>
                      <a:pt x="23711" y="12477"/>
                      <a:pt x="23711" y="12440"/>
                      <a:pt x="23713" y="12403"/>
                    </a:cubicBezTo>
                    <a:close/>
                    <a:moveTo>
                      <a:pt x="24069" y="9655"/>
                    </a:moveTo>
                    <a:cubicBezTo>
                      <a:pt x="24077" y="9630"/>
                      <a:pt x="24086" y="9608"/>
                      <a:pt x="24100" y="9585"/>
                    </a:cubicBezTo>
                    <a:cubicBezTo>
                      <a:pt x="24100" y="9636"/>
                      <a:pt x="24094" y="9679"/>
                      <a:pt x="24075" y="9695"/>
                    </a:cubicBezTo>
                    <a:cubicBezTo>
                      <a:pt x="24071" y="9683"/>
                      <a:pt x="24069" y="9667"/>
                      <a:pt x="24069" y="9655"/>
                    </a:cubicBezTo>
                    <a:close/>
                    <a:moveTo>
                      <a:pt x="24031" y="9361"/>
                    </a:moveTo>
                    <a:cubicBezTo>
                      <a:pt x="24029" y="9351"/>
                      <a:pt x="24029" y="9341"/>
                      <a:pt x="24031" y="9331"/>
                    </a:cubicBezTo>
                    <a:cubicBezTo>
                      <a:pt x="24045" y="9349"/>
                      <a:pt x="24055" y="9368"/>
                      <a:pt x="24061" y="9390"/>
                    </a:cubicBezTo>
                    <a:cubicBezTo>
                      <a:pt x="24051" y="9380"/>
                      <a:pt x="24039" y="9372"/>
                      <a:pt x="24029" y="9361"/>
                    </a:cubicBezTo>
                    <a:close/>
                    <a:moveTo>
                      <a:pt x="23935" y="9040"/>
                    </a:moveTo>
                    <a:cubicBezTo>
                      <a:pt x="23898" y="9125"/>
                      <a:pt x="23953" y="9227"/>
                      <a:pt x="23980" y="9217"/>
                    </a:cubicBezTo>
                    <a:cubicBezTo>
                      <a:pt x="23976" y="9254"/>
                      <a:pt x="23967" y="9268"/>
                      <a:pt x="23955" y="9270"/>
                    </a:cubicBezTo>
                    <a:cubicBezTo>
                      <a:pt x="23941" y="9252"/>
                      <a:pt x="23929" y="9237"/>
                      <a:pt x="23915" y="9219"/>
                    </a:cubicBezTo>
                    <a:cubicBezTo>
                      <a:pt x="23913" y="9209"/>
                      <a:pt x="23911" y="9197"/>
                      <a:pt x="23908" y="9186"/>
                    </a:cubicBezTo>
                    <a:cubicBezTo>
                      <a:pt x="23894" y="9168"/>
                      <a:pt x="23876" y="9152"/>
                      <a:pt x="23858" y="9136"/>
                    </a:cubicBezTo>
                    <a:cubicBezTo>
                      <a:pt x="23851" y="9125"/>
                      <a:pt x="23843" y="9111"/>
                      <a:pt x="23837" y="9097"/>
                    </a:cubicBezTo>
                    <a:cubicBezTo>
                      <a:pt x="23825" y="9066"/>
                      <a:pt x="23860" y="9023"/>
                      <a:pt x="23900" y="9026"/>
                    </a:cubicBezTo>
                    <a:cubicBezTo>
                      <a:pt x="23911" y="9028"/>
                      <a:pt x="23921" y="9030"/>
                      <a:pt x="23931" y="9034"/>
                    </a:cubicBezTo>
                    <a:cubicBezTo>
                      <a:pt x="23931" y="9036"/>
                      <a:pt x="23933" y="9036"/>
                      <a:pt x="23935" y="9040"/>
                    </a:cubicBezTo>
                    <a:close/>
                    <a:moveTo>
                      <a:pt x="23715" y="8185"/>
                    </a:moveTo>
                    <a:cubicBezTo>
                      <a:pt x="23715" y="8183"/>
                      <a:pt x="23713" y="8181"/>
                      <a:pt x="23711" y="8177"/>
                    </a:cubicBezTo>
                    <a:cubicBezTo>
                      <a:pt x="23707" y="8168"/>
                      <a:pt x="23705" y="8156"/>
                      <a:pt x="23707" y="8144"/>
                    </a:cubicBezTo>
                    <a:cubicBezTo>
                      <a:pt x="23709" y="8160"/>
                      <a:pt x="23711" y="8174"/>
                      <a:pt x="23713" y="8185"/>
                    </a:cubicBezTo>
                    <a:close/>
                    <a:moveTo>
                      <a:pt x="10957" y="2136"/>
                    </a:moveTo>
                    <a:cubicBezTo>
                      <a:pt x="10939" y="2134"/>
                      <a:pt x="10923" y="2130"/>
                      <a:pt x="10907" y="2123"/>
                    </a:cubicBezTo>
                    <a:cubicBezTo>
                      <a:pt x="10925" y="2126"/>
                      <a:pt x="10941" y="2130"/>
                      <a:pt x="10957" y="2136"/>
                    </a:cubicBezTo>
                    <a:close/>
                    <a:moveTo>
                      <a:pt x="14750" y="22264"/>
                    </a:moveTo>
                    <a:cubicBezTo>
                      <a:pt x="14773" y="22331"/>
                      <a:pt x="14667" y="22278"/>
                      <a:pt x="14592" y="22321"/>
                    </a:cubicBezTo>
                    <a:cubicBezTo>
                      <a:pt x="14620" y="22274"/>
                      <a:pt x="14677" y="22270"/>
                      <a:pt x="14750" y="22264"/>
                    </a:cubicBezTo>
                    <a:close/>
                    <a:moveTo>
                      <a:pt x="20869" y="19330"/>
                    </a:moveTo>
                    <a:cubicBezTo>
                      <a:pt x="20901" y="19381"/>
                      <a:pt x="20789" y="19417"/>
                      <a:pt x="20722" y="19517"/>
                    </a:cubicBezTo>
                    <a:cubicBezTo>
                      <a:pt x="20704" y="19497"/>
                      <a:pt x="20673" y="19523"/>
                      <a:pt x="20655" y="19497"/>
                    </a:cubicBezTo>
                    <a:cubicBezTo>
                      <a:pt x="20730" y="19436"/>
                      <a:pt x="20802" y="19366"/>
                      <a:pt x="20869" y="19330"/>
                    </a:cubicBezTo>
                    <a:close/>
                    <a:moveTo>
                      <a:pt x="21015" y="19142"/>
                    </a:moveTo>
                    <a:cubicBezTo>
                      <a:pt x="21030" y="19157"/>
                      <a:pt x="21048" y="19173"/>
                      <a:pt x="21072" y="19147"/>
                    </a:cubicBezTo>
                    <a:cubicBezTo>
                      <a:pt x="21107" y="19177"/>
                      <a:pt x="20989" y="19299"/>
                      <a:pt x="20946" y="19314"/>
                    </a:cubicBezTo>
                    <a:cubicBezTo>
                      <a:pt x="20924" y="19275"/>
                      <a:pt x="20952" y="19214"/>
                      <a:pt x="21015" y="19142"/>
                    </a:cubicBezTo>
                    <a:close/>
                    <a:moveTo>
                      <a:pt x="23328" y="14171"/>
                    </a:moveTo>
                    <a:cubicBezTo>
                      <a:pt x="23334" y="14173"/>
                      <a:pt x="23340" y="14177"/>
                      <a:pt x="23344" y="14181"/>
                    </a:cubicBezTo>
                    <a:cubicBezTo>
                      <a:pt x="23326" y="14223"/>
                      <a:pt x="23320" y="14228"/>
                      <a:pt x="23308" y="14221"/>
                    </a:cubicBezTo>
                    <a:cubicBezTo>
                      <a:pt x="23316" y="14205"/>
                      <a:pt x="23322" y="14187"/>
                      <a:pt x="23328" y="14171"/>
                    </a:cubicBezTo>
                    <a:close/>
                    <a:moveTo>
                      <a:pt x="23672" y="12984"/>
                    </a:moveTo>
                    <a:cubicBezTo>
                      <a:pt x="23670" y="12959"/>
                      <a:pt x="23666" y="12937"/>
                      <a:pt x="23664" y="12918"/>
                    </a:cubicBezTo>
                    <a:cubicBezTo>
                      <a:pt x="23672" y="12908"/>
                      <a:pt x="23682" y="12902"/>
                      <a:pt x="23691" y="12896"/>
                    </a:cubicBezTo>
                    <a:cubicBezTo>
                      <a:pt x="23689" y="12925"/>
                      <a:pt x="23682" y="12957"/>
                      <a:pt x="23672" y="12984"/>
                    </a:cubicBezTo>
                    <a:close/>
                    <a:moveTo>
                      <a:pt x="23729" y="12792"/>
                    </a:moveTo>
                    <a:cubicBezTo>
                      <a:pt x="23723" y="12755"/>
                      <a:pt x="23717" y="12707"/>
                      <a:pt x="23715" y="12654"/>
                    </a:cubicBezTo>
                    <a:cubicBezTo>
                      <a:pt x="23725" y="12607"/>
                      <a:pt x="23740" y="12560"/>
                      <a:pt x="23760" y="12517"/>
                    </a:cubicBezTo>
                    <a:cubicBezTo>
                      <a:pt x="23752" y="12648"/>
                      <a:pt x="23740" y="12692"/>
                      <a:pt x="23744" y="12788"/>
                    </a:cubicBezTo>
                    <a:cubicBezTo>
                      <a:pt x="23740" y="12792"/>
                      <a:pt x="23735" y="12792"/>
                      <a:pt x="23729" y="12794"/>
                    </a:cubicBezTo>
                    <a:close/>
                    <a:moveTo>
                      <a:pt x="24106" y="10202"/>
                    </a:moveTo>
                    <a:cubicBezTo>
                      <a:pt x="24124" y="10123"/>
                      <a:pt x="24126" y="10044"/>
                      <a:pt x="24112" y="9966"/>
                    </a:cubicBezTo>
                    <a:cubicBezTo>
                      <a:pt x="24200" y="9999"/>
                      <a:pt x="24163" y="10211"/>
                      <a:pt x="24118" y="10284"/>
                    </a:cubicBezTo>
                    <a:cubicBezTo>
                      <a:pt x="24116" y="10257"/>
                      <a:pt x="24110" y="10229"/>
                      <a:pt x="24106" y="10202"/>
                    </a:cubicBezTo>
                    <a:close/>
                    <a:moveTo>
                      <a:pt x="24082" y="9754"/>
                    </a:moveTo>
                    <a:cubicBezTo>
                      <a:pt x="24110" y="9789"/>
                      <a:pt x="24128" y="9854"/>
                      <a:pt x="24139" y="9930"/>
                    </a:cubicBezTo>
                    <a:cubicBezTo>
                      <a:pt x="24084" y="9966"/>
                      <a:pt x="24065" y="9805"/>
                      <a:pt x="24082" y="9756"/>
                    </a:cubicBezTo>
                    <a:close/>
                    <a:moveTo>
                      <a:pt x="23856" y="8272"/>
                    </a:moveTo>
                    <a:lnTo>
                      <a:pt x="23796" y="8289"/>
                    </a:lnTo>
                    <a:cubicBezTo>
                      <a:pt x="23774" y="8240"/>
                      <a:pt x="23807" y="8154"/>
                      <a:pt x="23756" y="8142"/>
                    </a:cubicBezTo>
                    <a:cubicBezTo>
                      <a:pt x="23746" y="8040"/>
                      <a:pt x="23796" y="8168"/>
                      <a:pt x="23811" y="8158"/>
                    </a:cubicBezTo>
                    <a:cubicBezTo>
                      <a:pt x="23819" y="8118"/>
                      <a:pt x="23797" y="8095"/>
                      <a:pt x="23772" y="8067"/>
                    </a:cubicBezTo>
                    <a:cubicBezTo>
                      <a:pt x="23782" y="8060"/>
                      <a:pt x="23792" y="8050"/>
                      <a:pt x="23801" y="8038"/>
                    </a:cubicBezTo>
                    <a:cubicBezTo>
                      <a:pt x="23847" y="8107"/>
                      <a:pt x="23866" y="8191"/>
                      <a:pt x="23858" y="8274"/>
                    </a:cubicBezTo>
                    <a:close/>
                    <a:moveTo>
                      <a:pt x="23737" y="7765"/>
                    </a:moveTo>
                    <a:cubicBezTo>
                      <a:pt x="23715" y="7763"/>
                      <a:pt x="23705" y="7708"/>
                      <a:pt x="23693" y="7666"/>
                    </a:cubicBezTo>
                    <a:cubicBezTo>
                      <a:pt x="23695" y="7666"/>
                      <a:pt x="23695" y="7666"/>
                      <a:pt x="23697" y="7666"/>
                    </a:cubicBezTo>
                    <a:cubicBezTo>
                      <a:pt x="23713" y="7663"/>
                      <a:pt x="23727" y="7653"/>
                      <a:pt x="23735" y="7639"/>
                    </a:cubicBezTo>
                    <a:cubicBezTo>
                      <a:pt x="23776" y="7723"/>
                      <a:pt x="23731" y="7718"/>
                      <a:pt x="23737" y="7765"/>
                    </a:cubicBezTo>
                    <a:close/>
                    <a:moveTo>
                      <a:pt x="23479" y="7470"/>
                    </a:moveTo>
                    <a:cubicBezTo>
                      <a:pt x="23489" y="7466"/>
                      <a:pt x="23499" y="7468"/>
                      <a:pt x="23507" y="7474"/>
                    </a:cubicBezTo>
                    <a:cubicBezTo>
                      <a:pt x="23562" y="7505"/>
                      <a:pt x="23599" y="7558"/>
                      <a:pt x="23611" y="7621"/>
                    </a:cubicBezTo>
                    <a:cubicBezTo>
                      <a:pt x="23617" y="7649"/>
                      <a:pt x="23644" y="7668"/>
                      <a:pt x="23674" y="7666"/>
                    </a:cubicBezTo>
                    <a:cubicBezTo>
                      <a:pt x="23680" y="7694"/>
                      <a:pt x="23682" y="7722"/>
                      <a:pt x="23684" y="7749"/>
                    </a:cubicBezTo>
                    <a:cubicBezTo>
                      <a:pt x="23668" y="7755"/>
                      <a:pt x="23672" y="7779"/>
                      <a:pt x="23660" y="7788"/>
                    </a:cubicBezTo>
                    <a:cubicBezTo>
                      <a:pt x="23623" y="7653"/>
                      <a:pt x="23546" y="7700"/>
                      <a:pt x="23638" y="7765"/>
                    </a:cubicBezTo>
                    <a:cubicBezTo>
                      <a:pt x="23642" y="7782"/>
                      <a:pt x="23644" y="7802"/>
                      <a:pt x="23648" y="7822"/>
                    </a:cubicBezTo>
                    <a:cubicBezTo>
                      <a:pt x="23599" y="7822"/>
                      <a:pt x="23548" y="7818"/>
                      <a:pt x="23499" y="7814"/>
                    </a:cubicBezTo>
                    <a:cubicBezTo>
                      <a:pt x="23483" y="7812"/>
                      <a:pt x="23459" y="7773"/>
                      <a:pt x="23463" y="7757"/>
                    </a:cubicBezTo>
                    <a:cubicBezTo>
                      <a:pt x="23473" y="7714"/>
                      <a:pt x="23516" y="7668"/>
                      <a:pt x="23509" y="7629"/>
                    </a:cubicBezTo>
                    <a:cubicBezTo>
                      <a:pt x="23501" y="7588"/>
                      <a:pt x="23448" y="7554"/>
                      <a:pt x="23458" y="7499"/>
                    </a:cubicBezTo>
                    <a:cubicBezTo>
                      <a:pt x="23461" y="7488"/>
                      <a:pt x="23469" y="7478"/>
                      <a:pt x="23479" y="7472"/>
                    </a:cubicBezTo>
                    <a:close/>
                    <a:moveTo>
                      <a:pt x="22947" y="6481"/>
                    </a:moveTo>
                    <a:cubicBezTo>
                      <a:pt x="22931" y="6470"/>
                      <a:pt x="22909" y="6468"/>
                      <a:pt x="22892" y="6474"/>
                    </a:cubicBezTo>
                    <a:cubicBezTo>
                      <a:pt x="22880" y="6450"/>
                      <a:pt x="22868" y="6426"/>
                      <a:pt x="22856" y="6403"/>
                    </a:cubicBezTo>
                    <a:cubicBezTo>
                      <a:pt x="22852" y="6383"/>
                      <a:pt x="22850" y="6364"/>
                      <a:pt x="22848" y="6344"/>
                    </a:cubicBezTo>
                    <a:cubicBezTo>
                      <a:pt x="22880" y="6387"/>
                      <a:pt x="22915" y="6438"/>
                      <a:pt x="22947" y="6481"/>
                    </a:cubicBezTo>
                    <a:close/>
                    <a:moveTo>
                      <a:pt x="20914" y="3697"/>
                    </a:moveTo>
                    <a:lnTo>
                      <a:pt x="20950" y="3738"/>
                    </a:lnTo>
                    <a:cubicBezTo>
                      <a:pt x="20948" y="3742"/>
                      <a:pt x="20946" y="3746"/>
                      <a:pt x="20942" y="3752"/>
                    </a:cubicBezTo>
                    <a:cubicBezTo>
                      <a:pt x="20877" y="3738"/>
                      <a:pt x="20846" y="3651"/>
                      <a:pt x="20806" y="3569"/>
                    </a:cubicBezTo>
                    <a:cubicBezTo>
                      <a:pt x="20842" y="3612"/>
                      <a:pt x="20877" y="3657"/>
                      <a:pt x="20914" y="3697"/>
                    </a:cubicBezTo>
                    <a:close/>
                    <a:moveTo>
                      <a:pt x="19832" y="3349"/>
                    </a:moveTo>
                    <a:cubicBezTo>
                      <a:pt x="19838" y="3355"/>
                      <a:pt x="19841" y="3361"/>
                      <a:pt x="19843" y="3369"/>
                    </a:cubicBezTo>
                    <a:cubicBezTo>
                      <a:pt x="19832" y="3363"/>
                      <a:pt x="19820" y="3359"/>
                      <a:pt x="19804" y="3353"/>
                    </a:cubicBezTo>
                    <a:cubicBezTo>
                      <a:pt x="19812" y="3345"/>
                      <a:pt x="19824" y="3343"/>
                      <a:pt x="19832" y="3351"/>
                    </a:cubicBezTo>
                    <a:close/>
                    <a:moveTo>
                      <a:pt x="10349" y="2164"/>
                    </a:moveTo>
                    <a:lnTo>
                      <a:pt x="10349" y="2203"/>
                    </a:lnTo>
                    <a:cubicBezTo>
                      <a:pt x="10375" y="2203"/>
                      <a:pt x="10398" y="2187"/>
                      <a:pt x="10408" y="2164"/>
                    </a:cubicBezTo>
                    <a:cubicBezTo>
                      <a:pt x="10457" y="2164"/>
                      <a:pt x="10509" y="2166"/>
                      <a:pt x="10562" y="2166"/>
                    </a:cubicBezTo>
                    <a:cubicBezTo>
                      <a:pt x="10540" y="2205"/>
                      <a:pt x="10509" y="2237"/>
                      <a:pt x="10469" y="2256"/>
                    </a:cubicBezTo>
                    <a:cubicBezTo>
                      <a:pt x="10408" y="2297"/>
                      <a:pt x="10367" y="2274"/>
                      <a:pt x="10347" y="2209"/>
                    </a:cubicBezTo>
                    <a:cubicBezTo>
                      <a:pt x="10324" y="2215"/>
                      <a:pt x="10304" y="2223"/>
                      <a:pt x="10283" y="2233"/>
                    </a:cubicBezTo>
                    <a:cubicBezTo>
                      <a:pt x="10184" y="2284"/>
                      <a:pt x="10149" y="2282"/>
                      <a:pt x="10096" y="2213"/>
                    </a:cubicBezTo>
                    <a:cubicBezTo>
                      <a:pt x="10094" y="2211"/>
                      <a:pt x="10094" y="2209"/>
                      <a:pt x="10092" y="2205"/>
                    </a:cubicBezTo>
                    <a:cubicBezTo>
                      <a:pt x="10174" y="2180"/>
                      <a:pt x="10261" y="2166"/>
                      <a:pt x="10347" y="2166"/>
                    </a:cubicBezTo>
                    <a:close/>
                    <a:moveTo>
                      <a:pt x="9618" y="2282"/>
                    </a:moveTo>
                    <a:cubicBezTo>
                      <a:pt x="9699" y="2266"/>
                      <a:pt x="9779" y="2256"/>
                      <a:pt x="9862" y="2256"/>
                    </a:cubicBezTo>
                    <a:cubicBezTo>
                      <a:pt x="9838" y="2276"/>
                      <a:pt x="9809" y="2286"/>
                      <a:pt x="9779" y="2282"/>
                    </a:cubicBezTo>
                    <a:cubicBezTo>
                      <a:pt x="9754" y="2282"/>
                      <a:pt x="9720" y="2282"/>
                      <a:pt x="9709" y="2297"/>
                    </a:cubicBezTo>
                    <a:cubicBezTo>
                      <a:pt x="9626" y="2406"/>
                      <a:pt x="9491" y="2315"/>
                      <a:pt x="9398" y="2384"/>
                    </a:cubicBezTo>
                    <a:cubicBezTo>
                      <a:pt x="9333" y="2431"/>
                      <a:pt x="9296" y="2406"/>
                      <a:pt x="9263" y="2370"/>
                    </a:cubicBezTo>
                    <a:cubicBezTo>
                      <a:pt x="9381" y="2331"/>
                      <a:pt x="9498" y="2301"/>
                      <a:pt x="9618" y="2282"/>
                    </a:cubicBezTo>
                    <a:close/>
                    <a:moveTo>
                      <a:pt x="3408" y="17310"/>
                    </a:moveTo>
                    <a:cubicBezTo>
                      <a:pt x="3398" y="17308"/>
                      <a:pt x="3387" y="17273"/>
                      <a:pt x="3390" y="17255"/>
                    </a:cubicBezTo>
                    <a:cubicBezTo>
                      <a:pt x="3392" y="17245"/>
                      <a:pt x="3396" y="17235"/>
                      <a:pt x="3402" y="17227"/>
                    </a:cubicBezTo>
                    <a:cubicBezTo>
                      <a:pt x="3410" y="17218"/>
                      <a:pt x="3416" y="17210"/>
                      <a:pt x="3422" y="17200"/>
                    </a:cubicBezTo>
                    <a:lnTo>
                      <a:pt x="3422" y="17200"/>
                    </a:lnTo>
                    <a:cubicBezTo>
                      <a:pt x="3436" y="17218"/>
                      <a:pt x="3444" y="17235"/>
                      <a:pt x="3451" y="17255"/>
                    </a:cubicBezTo>
                    <a:cubicBezTo>
                      <a:pt x="3453" y="17284"/>
                      <a:pt x="3451" y="17320"/>
                      <a:pt x="3408" y="17310"/>
                    </a:cubicBezTo>
                    <a:close/>
                    <a:moveTo>
                      <a:pt x="3752" y="18249"/>
                    </a:moveTo>
                    <a:cubicBezTo>
                      <a:pt x="3748" y="18265"/>
                      <a:pt x="3728" y="18279"/>
                      <a:pt x="3713" y="18293"/>
                    </a:cubicBezTo>
                    <a:cubicBezTo>
                      <a:pt x="3705" y="18283"/>
                      <a:pt x="3691" y="18275"/>
                      <a:pt x="3691" y="18265"/>
                    </a:cubicBezTo>
                    <a:cubicBezTo>
                      <a:pt x="3687" y="18232"/>
                      <a:pt x="3685" y="18198"/>
                      <a:pt x="3685" y="18165"/>
                    </a:cubicBezTo>
                    <a:lnTo>
                      <a:pt x="3679" y="18165"/>
                    </a:lnTo>
                    <a:lnTo>
                      <a:pt x="3679" y="18157"/>
                    </a:lnTo>
                    <a:cubicBezTo>
                      <a:pt x="3664" y="18149"/>
                      <a:pt x="3646" y="18141"/>
                      <a:pt x="3630" y="18133"/>
                    </a:cubicBezTo>
                    <a:cubicBezTo>
                      <a:pt x="3628" y="18124"/>
                      <a:pt x="3630" y="18116"/>
                      <a:pt x="3634" y="18108"/>
                    </a:cubicBezTo>
                    <a:cubicBezTo>
                      <a:pt x="3675" y="18102"/>
                      <a:pt x="3677" y="18129"/>
                      <a:pt x="3679" y="18157"/>
                    </a:cubicBezTo>
                    <a:lnTo>
                      <a:pt x="3685" y="18159"/>
                    </a:lnTo>
                    <a:cubicBezTo>
                      <a:pt x="3685" y="18161"/>
                      <a:pt x="3685" y="18163"/>
                      <a:pt x="3685" y="18165"/>
                    </a:cubicBezTo>
                    <a:cubicBezTo>
                      <a:pt x="3738" y="18167"/>
                      <a:pt x="3764" y="18192"/>
                      <a:pt x="3750" y="18249"/>
                    </a:cubicBezTo>
                    <a:close/>
                    <a:moveTo>
                      <a:pt x="3978" y="18456"/>
                    </a:moveTo>
                    <a:lnTo>
                      <a:pt x="3978" y="18456"/>
                    </a:lnTo>
                    <a:lnTo>
                      <a:pt x="3921" y="18422"/>
                    </a:lnTo>
                    <a:cubicBezTo>
                      <a:pt x="3941" y="18410"/>
                      <a:pt x="3962" y="18391"/>
                      <a:pt x="3982" y="18393"/>
                    </a:cubicBezTo>
                    <a:cubicBezTo>
                      <a:pt x="4002" y="18393"/>
                      <a:pt x="4021" y="18414"/>
                      <a:pt x="4041" y="18426"/>
                    </a:cubicBezTo>
                    <a:close/>
                    <a:moveTo>
                      <a:pt x="4127" y="18617"/>
                    </a:moveTo>
                    <a:cubicBezTo>
                      <a:pt x="4125" y="18644"/>
                      <a:pt x="4123" y="18672"/>
                      <a:pt x="4082" y="18666"/>
                    </a:cubicBezTo>
                    <a:cubicBezTo>
                      <a:pt x="4080" y="18666"/>
                      <a:pt x="4076" y="18642"/>
                      <a:pt x="4078" y="18640"/>
                    </a:cubicBezTo>
                    <a:cubicBezTo>
                      <a:pt x="4094" y="18631"/>
                      <a:pt x="4110" y="18623"/>
                      <a:pt x="4127" y="18617"/>
                    </a:cubicBezTo>
                    <a:lnTo>
                      <a:pt x="4127" y="18609"/>
                    </a:lnTo>
                    <a:cubicBezTo>
                      <a:pt x="4129" y="18609"/>
                      <a:pt x="4131" y="18609"/>
                      <a:pt x="4133" y="18609"/>
                    </a:cubicBezTo>
                    <a:cubicBezTo>
                      <a:pt x="4131" y="18564"/>
                      <a:pt x="4125" y="18519"/>
                      <a:pt x="4163" y="18483"/>
                    </a:cubicBezTo>
                    <a:cubicBezTo>
                      <a:pt x="4184" y="18462"/>
                      <a:pt x="4259" y="18464"/>
                      <a:pt x="4257" y="18483"/>
                    </a:cubicBezTo>
                    <a:cubicBezTo>
                      <a:pt x="4257" y="18503"/>
                      <a:pt x="4249" y="18521"/>
                      <a:pt x="4237" y="18536"/>
                    </a:cubicBezTo>
                    <a:cubicBezTo>
                      <a:pt x="4210" y="18570"/>
                      <a:pt x="4186" y="18611"/>
                      <a:pt x="4133" y="18607"/>
                    </a:cubicBezTo>
                    <a:cubicBezTo>
                      <a:pt x="4133" y="18609"/>
                      <a:pt x="4133" y="18611"/>
                      <a:pt x="4133" y="18613"/>
                    </a:cubicBezTo>
                    <a:close/>
                    <a:moveTo>
                      <a:pt x="4424" y="18686"/>
                    </a:moveTo>
                    <a:cubicBezTo>
                      <a:pt x="4373" y="18805"/>
                      <a:pt x="4263" y="18896"/>
                      <a:pt x="4251" y="19037"/>
                    </a:cubicBezTo>
                    <a:cubicBezTo>
                      <a:pt x="4251" y="19045"/>
                      <a:pt x="4206" y="19057"/>
                      <a:pt x="4186" y="19051"/>
                    </a:cubicBezTo>
                    <a:cubicBezTo>
                      <a:pt x="4167" y="19045"/>
                      <a:pt x="4139" y="19018"/>
                      <a:pt x="4143" y="19006"/>
                    </a:cubicBezTo>
                    <a:cubicBezTo>
                      <a:pt x="4179" y="18864"/>
                      <a:pt x="4241" y="18733"/>
                      <a:pt x="4328" y="18619"/>
                    </a:cubicBezTo>
                    <a:cubicBezTo>
                      <a:pt x="4334" y="18609"/>
                      <a:pt x="4373" y="18619"/>
                      <a:pt x="4395" y="18625"/>
                    </a:cubicBezTo>
                    <a:lnTo>
                      <a:pt x="4397" y="18625"/>
                    </a:lnTo>
                    <a:cubicBezTo>
                      <a:pt x="4403" y="18631"/>
                      <a:pt x="4408" y="18635"/>
                      <a:pt x="4414" y="18640"/>
                    </a:cubicBezTo>
                    <a:cubicBezTo>
                      <a:pt x="4416" y="18644"/>
                      <a:pt x="4420" y="18646"/>
                      <a:pt x="4422" y="18648"/>
                    </a:cubicBezTo>
                    <a:cubicBezTo>
                      <a:pt x="4422" y="18662"/>
                      <a:pt x="4428" y="18676"/>
                      <a:pt x="4422" y="18686"/>
                    </a:cubicBezTo>
                    <a:close/>
                    <a:moveTo>
                      <a:pt x="5542" y="19613"/>
                    </a:moveTo>
                    <a:cubicBezTo>
                      <a:pt x="5536" y="19639"/>
                      <a:pt x="5509" y="19653"/>
                      <a:pt x="5483" y="19643"/>
                    </a:cubicBezTo>
                    <a:cubicBezTo>
                      <a:pt x="5491" y="19615"/>
                      <a:pt x="5515" y="19594"/>
                      <a:pt x="5542" y="19592"/>
                    </a:cubicBezTo>
                    <a:cubicBezTo>
                      <a:pt x="5607" y="19582"/>
                      <a:pt x="5633" y="19621"/>
                      <a:pt x="5627" y="19678"/>
                    </a:cubicBezTo>
                    <a:cubicBezTo>
                      <a:pt x="5627" y="19684"/>
                      <a:pt x="5629" y="19688"/>
                      <a:pt x="5629" y="19696"/>
                    </a:cubicBezTo>
                    <a:cubicBezTo>
                      <a:pt x="5601" y="19666"/>
                      <a:pt x="5572" y="19639"/>
                      <a:pt x="5542" y="19613"/>
                    </a:cubicBezTo>
                    <a:close/>
                    <a:moveTo>
                      <a:pt x="6010" y="19729"/>
                    </a:moveTo>
                    <a:cubicBezTo>
                      <a:pt x="6010" y="19733"/>
                      <a:pt x="6008" y="19735"/>
                      <a:pt x="6006" y="19737"/>
                    </a:cubicBezTo>
                    <a:lnTo>
                      <a:pt x="6002" y="19733"/>
                    </a:lnTo>
                    <a:lnTo>
                      <a:pt x="6010" y="19729"/>
                    </a:lnTo>
                    <a:cubicBezTo>
                      <a:pt x="6012" y="19723"/>
                      <a:pt x="6014" y="19719"/>
                      <a:pt x="6014" y="19713"/>
                    </a:cubicBezTo>
                    <a:lnTo>
                      <a:pt x="6030" y="19723"/>
                    </a:lnTo>
                    <a:cubicBezTo>
                      <a:pt x="6022" y="19725"/>
                      <a:pt x="6014" y="19727"/>
                      <a:pt x="6008" y="19729"/>
                    </a:cubicBezTo>
                    <a:close/>
                    <a:moveTo>
                      <a:pt x="8533" y="21698"/>
                    </a:moveTo>
                    <a:cubicBezTo>
                      <a:pt x="8304" y="21592"/>
                      <a:pt x="8078" y="21486"/>
                      <a:pt x="7802" y="21435"/>
                    </a:cubicBezTo>
                    <a:cubicBezTo>
                      <a:pt x="7708" y="21388"/>
                      <a:pt x="7616" y="21335"/>
                      <a:pt x="7529" y="21276"/>
                    </a:cubicBezTo>
                    <a:cubicBezTo>
                      <a:pt x="7519" y="21268"/>
                      <a:pt x="7508" y="21262"/>
                      <a:pt x="7498" y="21254"/>
                    </a:cubicBezTo>
                    <a:cubicBezTo>
                      <a:pt x="7541" y="21264"/>
                      <a:pt x="7582" y="21274"/>
                      <a:pt x="7624" y="21282"/>
                    </a:cubicBezTo>
                    <a:cubicBezTo>
                      <a:pt x="7728" y="21303"/>
                      <a:pt x="7826" y="21327"/>
                      <a:pt x="7926" y="21356"/>
                    </a:cubicBezTo>
                    <a:cubicBezTo>
                      <a:pt x="8034" y="21384"/>
                      <a:pt x="8142" y="21421"/>
                      <a:pt x="8245" y="21466"/>
                    </a:cubicBezTo>
                    <a:cubicBezTo>
                      <a:pt x="8433" y="21382"/>
                      <a:pt x="8701" y="21716"/>
                      <a:pt x="8879" y="21690"/>
                    </a:cubicBezTo>
                    <a:cubicBezTo>
                      <a:pt x="8809" y="21576"/>
                      <a:pt x="9111" y="21669"/>
                      <a:pt x="9286" y="21690"/>
                    </a:cubicBezTo>
                    <a:cubicBezTo>
                      <a:pt x="9259" y="21740"/>
                      <a:pt x="9276" y="21806"/>
                      <a:pt x="9290" y="21899"/>
                    </a:cubicBezTo>
                    <a:cubicBezTo>
                      <a:pt x="9009" y="21873"/>
                      <a:pt x="8767" y="21787"/>
                      <a:pt x="8532" y="21698"/>
                    </a:cubicBezTo>
                    <a:close/>
                    <a:moveTo>
                      <a:pt x="12030" y="22284"/>
                    </a:moveTo>
                    <a:cubicBezTo>
                      <a:pt x="12085" y="22249"/>
                      <a:pt x="12118" y="22321"/>
                      <a:pt x="12220" y="22306"/>
                    </a:cubicBezTo>
                    <a:cubicBezTo>
                      <a:pt x="12218" y="22290"/>
                      <a:pt x="12185" y="22296"/>
                      <a:pt x="12165" y="22292"/>
                    </a:cubicBezTo>
                    <a:cubicBezTo>
                      <a:pt x="12169" y="22270"/>
                      <a:pt x="12244" y="22282"/>
                      <a:pt x="12244" y="22256"/>
                    </a:cubicBezTo>
                    <a:cubicBezTo>
                      <a:pt x="12212" y="22223"/>
                      <a:pt x="12075" y="22260"/>
                      <a:pt x="12000" y="22254"/>
                    </a:cubicBezTo>
                    <a:cubicBezTo>
                      <a:pt x="12110" y="22174"/>
                      <a:pt x="12385" y="22180"/>
                      <a:pt x="12476" y="22131"/>
                    </a:cubicBezTo>
                    <a:cubicBezTo>
                      <a:pt x="12509" y="22152"/>
                      <a:pt x="12513" y="22199"/>
                      <a:pt x="12484" y="22225"/>
                    </a:cubicBezTo>
                    <a:cubicBezTo>
                      <a:pt x="12513" y="22278"/>
                      <a:pt x="12545" y="22223"/>
                      <a:pt x="12596" y="22251"/>
                    </a:cubicBezTo>
                    <a:cubicBezTo>
                      <a:pt x="12668" y="22225"/>
                      <a:pt x="12507" y="22223"/>
                      <a:pt x="12533" y="22174"/>
                    </a:cubicBezTo>
                    <a:cubicBezTo>
                      <a:pt x="12739" y="22160"/>
                      <a:pt x="12788" y="22178"/>
                      <a:pt x="12877" y="22121"/>
                    </a:cubicBezTo>
                    <a:cubicBezTo>
                      <a:pt x="12965" y="22133"/>
                      <a:pt x="12877" y="22146"/>
                      <a:pt x="13038" y="22113"/>
                    </a:cubicBezTo>
                    <a:cubicBezTo>
                      <a:pt x="13067" y="22219"/>
                      <a:pt x="12871" y="22164"/>
                      <a:pt x="12806" y="22203"/>
                    </a:cubicBezTo>
                    <a:cubicBezTo>
                      <a:pt x="12904" y="22272"/>
                      <a:pt x="13146" y="22097"/>
                      <a:pt x="13162" y="22205"/>
                    </a:cubicBezTo>
                    <a:cubicBezTo>
                      <a:pt x="13071" y="22217"/>
                      <a:pt x="12985" y="22233"/>
                      <a:pt x="12896" y="22253"/>
                    </a:cubicBezTo>
                    <a:lnTo>
                      <a:pt x="12613" y="22294"/>
                    </a:lnTo>
                    <a:cubicBezTo>
                      <a:pt x="12417" y="22319"/>
                      <a:pt x="12216" y="22331"/>
                      <a:pt x="12026" y="22284"/>
                    </a:cubicBezTo>
                    <a:close/>
                    <a:moveTo>
                      <a:pt x="12091" y="22931"/>
                    </a:moveTo>
                    <a:cubicBezTo>
                      <a:pt x="12065" y="22980"/>
                      <a:pt x="12155" y="22956"/>
                      <a:pt x="12207" y="22956"/>
                    </a:cubicBezTo>
                    <a:cubicBezTo>
                      <a:pt x="12112" y="22980"/>
                      <a:pt x="11961" y="22989"/>
                      <a:pt x="11788" y="22995"/>
                    </a:cubicBezTo>
                    <a:cubicBezTo>
                      <a:pt x="11617" y="22989"/>
                      <a:pt x="11428" y="22980"/>
                      <a:pt x="11261" y="22991"/>
                    </a:cubicBezTo>
                    <a:cubicBezTo>
                      <a:pt x="11460" y="22874"/>
                      <a:pt x="11786" y="22986"/>
                      <a:pt x="12089" y="22931"/>
                    </a:cubicBezTo>
                    <a:close/>
                    <a:moveTo>
                      <a:pt x="11171" y="23037"/>
                    </a:moveTo>
                    <a:cubicBezTo>
                      <a:pt x="11334" y="23060"/>
                      <a:pt x="11373" y="23050"/>
                      <a:pt x="11546" y="23066"/>
                    </a:cubicBezTo>
                    <a:cubicBezTo>
                      <a:pt x="11383" y="22986"/>
                      <a:pt x="11906" y="23027"/>
                      <a:pt x="11949" y="23066"/>
                    </a:cubicBezTo>
                    <a:cubicBezTo>
                      <a:pt x="11813" y="23109"/>
                      <a:pt x="11652" y="23100"/>
                      <a:pt x="11501" y="23092"/>
                    </a:cubicBezTo>
                    <a:cubicBezTo>
                      <a:pt x="11350" y="23084"/>
                      <a:pt x="11208" y="23078"/>
                      <a:pt x="11112" y="23113"/>
                    </a:cubicBezTo>
                    <a:cubicBezTo>
                      <a:pt x="11088" y="23060"/>
                      <a:pt x="11159" y="23066"/>
                      <a:pt x="11171" y="23037"/>
                    </a:cubicBezTo>
                    <a:close/>
                    <a:moveTo>
                      <a:pt x="11080" y="23174"/>
                    </a:moveTo>
                    <a:cubicBezTo>
                      <a:pt x="11104" y="23119"/>
                      <a:pt x="11183" y="23160"/>
                      <a:pt x="11226" y="23180"/>
                    </a:cubicBezTo>
                    <a:cubicBezTo>
                      <a:pt x="11218" y="23217"/>
                      <a:pt x="11098" y="23184"/>
                      <a:pt x="11080" y="23174"/>
                    </a:cubicBezTo>
                    <a:close/>
                    <a:moveTo>
                      <a:pt x="13052" y="23263"/>
                    </a:moveTo>
                    <a:lnTo>
                      <a:pt x="13044" y="23214"/>
                    </a:lnTo>
                    <a:lnTo>
                      <a:pt x="13006" y="23223"/>
                    </a:lnTo>
                    <a:cubicBezTo>
                      <a:pt x="12942" y="23233"/>
                      <a:pt x="12877" y="23243"/>
                      <a:pt x="12808" y="23251"/>
                    </a:cubicBezTo>
                    <a:cubicBezTo>
                      <a:pt x="12672" y="23269"/>
                      <a:pt x="12529" y="23282"/>
                      <a:pt x="12381" y="23292"/>
                    </a:cubicBezTo>
                    <a:cubicBezTo>
                      <a:pt x="12087" y="23310"/>
                      <a:pt x="11778" y="23326"/>
                      <a:pt x="11489" y="23271"/>
                    </a:cubicBezTo>
                    <a:cubicBezTo>
                      <a:pt x="11458" y="23272"/>
                      <a:pt x="11470" y="23300"/>
                      <a:pt x="11430" y="23300"/>
                    </a:cubicBezTo>
                    <a:cubicBezTo>
                      <a:pt x="11371" y="23292"/>
                      <a:pt x="11312" y="23278"/>
                      <a:pt x="11253" y="23261"/>
                    </a:cubicBezTo>
                    <a:cubicBezTo>
                      <a:pt x="11261" y="23212"/>
                      <a:pt x="11401" y="23241"/>
                      <a:pt x="11489" y="23239"/>
                    </a:cubicBezTo>
                    <a:cubicBezTo>
                      <a:pt x="11491" y="23216"/>
                      <a:pt x="11493" y="23194"/>
                      <a:pt x="11460" y="23190"/>
                    </a:cubicBezTo>
                    <a:cubicBezTo>
                      <a:pt x="11745" y="23182"/>
                      <a:pt x="12256" y="23184"/>
                      <a:pt x="12676" y="23070"/>
                    </a:cubicBezTo>
                    <a:cubicBezTo>
                      <a:pt x="12771" y="23082"/>
                      <a:pt x="12861" y="23096"/>
                      <a:pt x="12916" y="23133"/>
                    </a:cubicBezTo>
                    <a:cubicBezTo>
                      <a:pt x="12999" y="23113"/>
                      <a:pt x="12892" y="23084"/>
                      <a:pt x="12906" y="23054"/>
                    </a:cubicBezTo>
                    <a:cubicBezTo>
                      <a:pt x="12979" y="23039"/>
                      <a:pt x="13048" y="23102"/>
                      <a:pt x="13081" y="23050"/>
                    </a:cubicBezTo>
                    <a:cubicBezTo>
                      <a:pt x="13168" y="23050"/>
                      <a:pt x="13116" y="23068"/>
                      <a:pt x="13118" y="23107"/>
                    </a:cubicBezTo>
                    <a:cubicBezTo>
                      <a:pt x="13262" y="23062"/>
                      <a:pt x="13364" y="23027"/>
                      <a:pt x="13460" y="23023"/>
                    </a:cubicBezTo>
                    <a:cubicBezTo>
                      <a:pt x="13482" y="22966"/>
                      <a:pt x="13366" y="23013"/>
                      <a:pt x="13311" y="23015"/>
                    </a:cubicBezTo>
                    <a:cubicBezTo>
                      <a:pt x="13394" y="22946"/>
                      <a:pt x="13598" y="22936"/>
                      <a:pt x="13684" y="22956"/>
                    </a:cubicBezTo>
                    <a:cubicBezTo>
                      <a:pt x="13718" y="23011"/>
                      <a:pt x="13568" y="23080"/>
                      <a:pt x="13734" y="23060"/>
                    </a:cubicBezTo>
                    <a:cubicBezTo>
                      <a:pt x="13616" y="23135"/>
                      <a:pt x="13266" y="23082"/>
                      <a:pt x="13215" y="23159"/>
                    </a:cubicBezTo>
                    <a:cubicBezTo>
                      <a:pt x="13441" y="23162"/>
                      <a:pt x="13824" y="23045"/>
                      <a:pt x="13958" y="23119"/>
                    </a:cubicBezTo>
                    <a:cubicBezTo>
                      <a:pt x="13661" y="23239"/>
                      <a:pt x="13382" y="23192"/>
                      <a:pt x="13052" y="23263"/>
                    </a:cubicBezTo>
                    <a:close/>
                    <a:moveTo>
                      <a:pt x="14386" y="22883"/>
                    </a:moveTo>
                    <a:cubicBezTo>
                      <a:pt x="14382" y="22854"/>
                      <a:pt x="14343" y="22860"/>
                      <a:pt x="14343" y="22828"/>
                    </a:cubicBezTo>
                    <a:cubicBezTo>
                      <a:pt x="14451" y="22785"/>
                      <a:pt x="14439" y="22854"/>
                      <a:pt x="14547" y="22809"/>
                    </a:cubicBezTo>
                    <a:cubicBezTo>
                      <a:pt x="14527" y="22842"/>
                      <a:pt x="14433" y="22856"/>
                      <a:pt x="14386" y="22883"/>
                    </a:cubicBezTo>
                    <a:close/>
                    <a:moveTo>
                      <a:pt x="15154" y="22596"/>
                    </a:moveTo>
                    <a:cubicBezTo>
                      <a:pt x="14808" y="22651"/>
                      <a:pt x="14510" y="22740"/>
                      <a:pt x="14158" y="22811"/>
                    </a:cubicBezTo>
                    <a:cubicBezTo>
                      <a:pt x="14170" y="22838"/>
                      <a:pt x="14256" y="22797"/>
                      <a:pt x="14278" y="22813"/>
                    </a:cubicBezTo>
                    <a:cubicBezTo>
                      <a:pt x="14286" y="22862"/>
                      <a:pt x="14113" y="22887"/>
                      <a:pt x="14107" y="22838"/>
                    </a:cubicBezTo>
                    <a:cubicBezTo>
                      <a:pt x="14032" y="22883"/>
                      <a:pt x="14030" y="22897"/>
                      <a:pt x="14073" y="22956"/>
                    </a:cubicBezTo>
                    <a:cubicBezTo>
                      <a:pt x="13944" y="22923"/>
                      <a:pt x="13916" y="22881"/>
                      <a:pt x="13961" y="22846"/>
                    </a:cubicBezTo>
                    <a:cubicBezTo>
                      <a:pt x="14009" y="22809"/>
                      <a:pt x="14129" y="22781"/>
                      <a:pt x="14292" y="22746"/>
                    </a:cubicBezTo>
                    <a:cubicBezTo>
                      <a:pt x="14262" y="22728"/>
                      <a:pt x="14197" y="22746"/>
                      <a:pt x="14144" y="22750"/>
                    </a:cubicBezTo>
                    <a:cubicBezTo>
                      <a:pt x="14121" y="22705"/>
                      <a:pt x="14270" y="22707"/>
                      <a:pt x="14274" y="22667"/>
                    </a:cubicBezTo>
                    <a:cubicBezTo>
                      <a:pt x="14311" y="22663"/>
                      <a:pt x="14305" y="22701"/>
                      <a:pt x="14317" y="22722"/>
                    </a:cubicBezTo>
                    <a:cubicBezTo>
                      <a:pt x="14584" y="22636"/>
                      <a:pt x="14602" y="22624"/>
                      <a:pt x="14893" y="22537"/>
                    </a:cubicBezTo>
                    <a:cubicBezTo>
                      <a:pt x="14948" y="22585"/>
                      <a:pt x="15034" y="22498"/>
                      <a:pt x="15107" y="22545"/>
                    </a:cubicBezTo>
                    <a:cubicBezTo>
                      <a:pt x="15178" y="22510"/>
                      <a:pt x="15011" y="22534"/>
                      <a:pt x="15088" y="22484"/>
                    </a:cubicBezTo>
                    <a:cubicBezTo>
                      <a:pt x="15286" y="22443"/>
                      <a:pt x="15280" y="22488"/>
                      <a:pt x="15481" y="22388"/>
                    </a:cubicBezTo>
                    <a:cubicBezTo>
                      <a:pt x="15469" y="22345"/>
                      <a:pt x="15310" y="22471"/>
                      <a:pt x="15329" y="22394"/>
                    </a:cubicBezTo>
                    <a:cubicBezTo>
                      <a:pt x="15443" y="22374"/>
                      <a:pt x="15553" y="22329"/>
                      <a:pt x="15648" y="22260"/>
                    </a:cubicBezTo>
                    <a:cubicBezTo>
                      <a:pt x="15665" y="22284"/>
                      <a:pt x="15667" y="22319"/>
                      <a:pt x="15648" y="22343"/>
                    </a:cubicBezTo>
                    <a:cubicBezTo>
                      <a:pt x="15722" y="22321"/>
                      <a:pt x="15730" y="22290"/>
                      <a:pt x="15707" y="22254"/>
                    </a:cubicBezTo>
                    <a:cubicBezTo>
                      <a:pt x="15836" y="22188"/>
                      <a:pt x="15883" y="22219"/>
                      <a:pt x="15946" y="22233"/>
                    </a:cubicBezTo>
                    <a:cubicBezTo>
                      <a:pt x="15844" y="22392"/>
                      <a:pt x="15316" y="22475"/>
                      <a:pt x="15154" y="22596"/>
                    </a:cubicBezTo>
                    <a:close/>
                    <a:moveTo>
                      <a:pt x="17748" y="21897"/>
                    </a:moveTo>
                    <a:cubicBezTo>
                      <a:pt x="17747" y="21814"/>
                      <a:pt x="17864" y="21808"/>
                      <a:pt x="17929" y="21734"/>
                    </a:cubicBezTo>
                    <a:cubicBezTo>
                      <a:pt x="17953" y="21783"/>
                      <a:pt x="17804" y="21844"/>
                      <a:pt x="17748" y="21897"/>
                    </a:cubicBezTo>
                    <a:close/>
                    <a:moveTo>
                      <a:pt x="18574" y="21722"/>
                    </a:moveTo>
                    <a:cubicBezTo>
                      <a:pt x="18525" y="21840"/>
                      <a:pt x="18531" y="21700"/>
                      <a:pt x="18452" y="21761"/>
                    </a:cubicBezTo>
                    <a:cubicBezTo>
                      <a:pt x="18446" y="21740"/>
                      <a:pt x="18509" y="21710"/>
                      <a:pt x="18546" y="21685"/>
                    </a:cubicBezTo>
                    <a:cubicBezTo>
                      <a:pt x="18556" y="21704"/>
                      <a:pt x="18566" y="21724"/>
                      <a:pt x="18599" y="21706"/>
                    </a:cubicBezTo>
                    <a:cubicBezTo>
                      <a:pt x="18605" y="21724"/>
                      <a:pt x="18578" y="21730"/>
                      <a:pt x="18574" y="21722"/>
                    </a:cubicBezTo>
                    <a:close/>
                    <a:moveTo>
                      <a:pt x="18480" y="21482"/>
                    </a:moveTo>
                    <a:lnTo>
                      <a:pt x="18582" y="21417"/>
                    </a:lnTo>
                    <a:lnTo>
                      <a:pt x="18609" y="21457"/>
                    </a:lnTo>
                    <a:cubicBezTo>
                      <a:pt x="18556" y="21482"/>
                      <a:pt x="18495" y="21521"/>
                      <a:pt x="18480" y="21482"/>
                    </a:cubicBezTo>
                    <a:close/>
                    <a:moveTo>
                      <a:pt x="18597" y="21390"/>
                    </a:moveTo>
                    <a:cubicBezTo>
                      <a:pt x="18576" y="21354"/>
                      <a:pt x="18658" y="21305"/>
                      <a:pt x="18723" y="21256"/>
                    </a:cubicBezTo>
                    <a:lnTo>
                      <a:pt x="18751" y="21295"/>
                    </a:lnTo>
                    <a:cubicBezTo>
                      <a:pt x="18692" y="21341"/>
                      <a:pt x="18637" y="21384"/>
                      <a:pt x="18597" y="21388"/>
                    </a:cubicBezTo>
                    <a:close/>
                    <a:moveTo>
                      <a:pt x="18554" y="21313"/>
                    </a:moveTo>
                    <a:cubicBezTo>
                      <a:pt x="18397" y="21421"/>
                      <a:pt x="18238" y="21521"/>
                      <a:pt x="18157" y="21592"/>
                    </a:cubicBezTo>
                    <a:cubicBezTo>
                      <a:pt x="18167" y="21527"/>
                      <a:pt x="18301" y="21425"/>
                      <a:pt x="18462" y="21315"/>
                    </a:cubicBezTo>
                    <a:cubicBezTo>
                      <a:pt x="18623" y="21207"/>
                      <a:pt x="18798" y="21067"/>
                      <a:pt x="18916" y="20971"/>
                    </a:cubicBezTo>
                    <a:cubicBezTo>
                      <a:pt x="18851" y="21069"/>
                      <a:pt x="18704" y="21195"/>
                      <a:pt x="18554" y="21313"/>
                    </a:cubicBezTo>
                    <a:close/>
                    <a:moveTo>
                      <a:pt x="19665" y="21075"/>
                    </a:moveTo>
                    <a:cubicBezTo>
                      <a:pt x="19610" y="21042"/>
                      <a:pt x="19604" y="21042"/>
                      <a:pt x="19615" y="20973"/>
                    </a:cubicBezTo>
                    <a:cubicBezTo>
                      <a:pt x="19674" y="20969"/>
                      <a:pt x="19765" y="20997"/>
                      <a:pt x="19665" y="21075"/>
                    </a:cubicBezTo>
                    <a:close/>
                    <a:moveTo>
                      <a:pt x="19755" y="20946"/>
                    </a:moveTo>
                    <a:cubicBezTo>
                      <a:pt x="19729" y="20946"/>
                      <a:pt x="19690" y="20977"/>
                      <a:pt x="19676" y="20948"/>
                    </a:cubicBezTo>
                    <a:cubicBezTo>
                      <a:pt x="19704" y="20938"/>
                      <a:pt x="19731" y="20928"/>
                      <a:pt x="19726" y="20910"/>
                    </a:cubicBezTo>
                    <a:cubicBezTo>
                      <a:pt x="19753" y="20891"/>
                      <a:pt x="19761" y="20920"/>
                      <a:pt x="19792" y="20893"/>
                    </a:cubicBezTo>
                    <a:cubicBezTo>
                      <a:pt x="19784" y="20912"/>
                      <a:pt x="19788" y="20932"/>
                      <a:pt x="19800" y="20948"/>
                    </a:cubicBezTo>
                    <a:cubicBezTo>
                      <a:pt x="19769" y="20969"/>
                      <a:pt x="19720" y="20977"/>
                      <a:pt x="19755" y="20946"/>
                    </a:cubicBezTo>
                    <a:close/>
                    <a:moveTo>
                      <a:pt x="20183" y="20728"/>
                    </a:moveTo>
                    <a:cubicBezTo>
                      <a:pt x="20176" y="20706"/>
                      <a:pt x="20233" y="20667"/>
                      <a:pt x="20264" y="20633"/>
                    </a:cubicBezTo>
                    <a:cubicBezTo>
                      <a:pt x="20248" y="20623"/>
                      <a:pt x="20213" y="20661"/>
                      <a:pt x="20185" y="20684"/>
                    </a:cubicBezTo>
                    <a:cubicBezTo>
                      <a:pt x="20142" y="20682"/>
                      <a:pt x="20217" y="20584"/>
                      <a:pt x="20140" y="20639"/>
                    </a:cubicBezTo>
                    <a:cubicBezTo>
                      <a:pt x="20146" y="20600"/>
                      <a:pt x="20268" y="20590"/>
                      <a:pt x="20309" y="20590"/>
                    </a:cubicBezTo>
                    <a:cubicBezTo>
                      <a:pt x="20233" y="20669"/>
                      <a:pt x="20286" y="20672"/>
                      <a:pt x="20183" y="20728"/>
                    </a:cubicBezTo>
                    <a:close/>
                    <a:moveTo>
                      <a:pt x="20724" y="19800"/>
                    </a:moveTo>
                    <a:lnTo>
                      <a:pt x="20759" y="19831"/>
                    </a:lnTo>
                    <a:lnTo>
                      <a:pt x="20657" y="19945"/>
                    </a:lnTo>
                    <a:cubicBezTo>
                      <a:pt x="20616" y="19920"/>
                      <a:pt x="20700" y="19849"/>
                      <a:pt x="20724" y="19800"/>
                    </a:cubicBezTo>
                    <a:close/>
                    <a:moveTo>
                      <a:pt x="20891" y="19993"/>
                    </a:moveTo>
                    <a:cubicBezTo>
                      <a:pt x="20911" y="19920"/>
                      <a:pt x="20861" y="19975"/>
                      <a:pt x="20806" y="20040"/>
                    </a:cubicBezTo>
                    <a:cubicBezTo>
                      <a:pt x="20785" y="19969"/>
                      <a:pt x="20940" y="19906"/>
                      <a:pt x="21005" y="19845"/>
                    </a:cubicBezTo>
                    <a:cubicBezTo>
                      <a:pt x="21028" y="19871"/>
                      <a:pt x="20922" y="19945"/>
                      <a:pt x="20893" y="19993"/>
                    </a:cubicBezTo>
                    <a:close/>
                    <a:moveTo>
                      <a:pt x="20983" y="19584"/>
                    </a:moveTo>
                    <a:cubicBezTo>
                      <a:pt x="20962" y="19717"/>
                      <a:pt x="20926" y="19841"/>
                      <a:pt x="20724" y="19965"/>
                    </a:cubicBezTo>
                    <a:cubicBezTo>
                      <a:pt x="20744" y="19877"/>
                      <a:pt x="20930" y="19757"/>
                      <a:pt x="20865" y="19643"/>
                    </a:cubicBezTo>
                    <a:cubicBezTo>
                      <a:pt x="21054" y="19472"/>
                      <a:pt x="21170" y="19301"/>
                      <a:pt x="21272" y="19232"/>
                    </a:cubicBezTo>
                    <a:cubicBezTo>
                      <a:pt x="21270" y="19356"/>
                      <a:pt x="21103" y="19537"/>
                      <a:pt x="20983" y="19584"/>
                    </a:cubicBezTo>
                    <a:close/>
                    <a:moveTo>
                      <a:pt x="21524" y="18963"/>
                    </a:moveTo>
                    <a:cubicBezTo>
                      <a:pt x="21420" y="19081"/>
                      <a:pt x="21363" y="19110"/>
                      <a:pt x="21319" y="19228"/>
                    </a:cubicBezTo>
                    <a:lnTo>
                      <a:pt x="21256" y="19179"/>
                    </a:lnTo>
                    <a:cubicBezTo>
                      <a:pt x="21378" y="19065"/>
                      <a:pt x="21475" y="18864"/>
                      <a:pt x="21618" y="18731"/>
                    </a:cubicBezTo>
                    <a:cubicBezTo>
                      <a:pt x="21618" y="18821"/>
                      <a:pt x="21496" y="18880"/>
                      <a:pt x="21524" y="18963"/>
                    </a:cubicBezTo>
                    <a:close/>
                    <a:moveTo>
                      <a:pt x="22768" y="17015"/>
                    </a:moveTo>
                    <a:cubicBezTo>
                      <a:pt x="22713" y="17013"/>
                      <a:pt x="22748" y="16946"/>
                      <a:pt x="22695" y="16946"/>
                    </a:cubicBezTo>
                    <a:cubicBezTo>
                      <a:pt x="22740" y="16917"/>
                      <a:pt x="22781" y="16758"/>
                      <a:pt x="22831" y="16809"/>
                    </a:cubicBezTo>
                    <a:cubicBezTo>
                      <a:pt x="22797" y="16746"/>
                      <a:pt x="22911" y="16630"/>
                      <a:pt x="22960" y="16534"/>
                    </a:cubicBezTo>
                    <a:cubicBezTo>
                      <a:pt x="22864" y="16713"/>
                      <a:pt x="22854" y="16889"/>
                      <a:pt x="22766" y="17015"/>
                    </a:cubicBezTo>
                    <a:close/>
                    <a:moveTo>
                      <a:pt x="22787" y="17544"/>
                    </a:moveTo>
                    <a:cubicBezTo>
                      <a:pt x="22764" y="17528"/>
                      <a:pt x="22740" y="17544"/>
                      <a:pt x="22713" y="17573"/>
                    </a:cubicBezTo>
                    <a:cubicBezTo>
                      <a:pt x="22685" y="17554"/>
                      <a:pt x="22723" y="17491"/>
                      <a:pt x="22762" y="17426"/>
                    </a:cubicBezTo>
                    <a:cubicBezTo>
                      <a:pt x="22764" y="17489"/>
                      <a:pt x="22801" y="17420"/>
                      <a:pt x="22803" y="17483"/>
                    </a:cubicBezTo>
                    <a:cubicBezTo>
                      <a:pt x="22838" y="17436"/>
                      <a:pt x="22878" y="17310"/>
                      <a:pt x="22909" y="17363"/>
                    </a:cubicBezTo>
                    <a:cubicBezTo>
                      <a:pt x="22872" y="17387"/>
                      <a:pt x="22829" y="17471"/>
                      <a:pt x="22787" y="17542"/>
                    </a:cubicBezTo>
                    <a:close/>
                    <a:moveTo>
                      <a:pt x="22954" y="17210"/>
                    </a:moveTo>
                    <a:cubicBezTo>
                      <a:pt x="22949" y="17113"/>
                      <a:pt x="22994" y="17094"/>
                      <a:pt x="23049" y="17013"/>
                    </a:cubicBezTo>
                    <a:cubicBezTo>
                      <a:pt x="23055" y="17108"/>
                      <a:pt x="23007" y="17127"/>
                      <a:pt x="22954" y="17208"/>
                    </a:cubicBezTo>
                    <a:close/>
                    <a:moveTo>
                      <a:pt x="23062" y="16086"/>
                    </a:moveTo>
                    <a:cubicBezTo>
                      <a:pt x="23053" y="16054"/>
                      <a:pt x="23061" y="16003"/>
                      <a:pt x="23088" y="15934"/>
                    </a:cubicBezTo>
                    <a:cubicBezTo>
                      <a:pt x="23135" y="15944"/>
                      <a:pt x="23106" y="16054"/>
                      <a:pt x="23062" y="16086"/>
                    </a:cubicBezTo>
                    <a:close/>
                    <a:moveTo>
                      <a:pt x="23039" y="15659"/>
                    </a:moveTo>
                    <a:cubicBezTo>
                      <a:pt x="23037" y="15581"/>
                      <a:pt x="23078" y="15553"/>
                      <a:pt x="23104" y="15431"/>
                    </a:cubicBezTo>
                    <a:cubicBezTo>
                      <a:pt x="23147" y="15449"/>
                      <a:pt x="23072" y="15626"/>
                      <a:pt x="23037" y="15659"/>
                    </a:cubicBezTo>
                    <a:close/>
                    <a:moveTo>
                      <a:pt x="23196" y="15024"/>
                    </a:moveTo>
                    <a:cubicBezTo>
                      <a:pt x="23241" y="15066"/>
                      <a:pt x="23155" y="15136"/>
                      <a:pt x="23159" y="15231"/>
                    </a:cubicBezTo>
                    <a:cubicBezTo>
                      <a:pt x="23092" y="15235"/>
                      <a:pt x="23184" y="15091"/>
                      <a:pt x="23194" y="15024"/>
                    </a:cubicBezTo>
                    <a:close/>
                    <a:moveTo>
                      <a:pt x="23190" y="15522"/>
                    </a:moveTo>
                    <a:cubicBezTo>
                      <a:pt x="23173" y="15412"/>
                      <a:pt x="23196" y="15358"/>
                      <a:pt x="23224" y="15187"/>
                    </a:cubicBezTo>
                    <a:cubicBezTo>
                      <a:pt x="23233" y="15237"/>
                      <a:pt x="23206" y="15394"/>
                      <a:pt x="23275" y="15235"/>
                    </a:cubicBezTo>
                    <a:cubicBezTo>
                      <a:pt x="23324" y="15294"/>
                      <a:pt x="23216" y="15417"/>
                      <a:pt x="23188" y="15522"/>
                    </a:cubicBezTo>
                    <a:close/>
                    <a:moveTo>
                      <a:pt x="23416" y="14226"/>
                    </a:moveTo>
                    <a:cubicBezTo>
                      <a:pt x="23355" y="14517"/>
                      <a:pt x="23383" y="14627"/>
                      <a:pt x="23377" y="14767"/>
                    </a:cubicBezTo>
                    <a:cubicBezTo>
                      <a:pt x="23363" y="14836"/>
                      <a:pt x="23324" y="14787"/>
                      <a:pt x="23308" y="14842"/>
                    </a:cubicBezTo>
                    <a:cubicBezTo>
                      <a:pt x="23391" y="14814"/>
                      <a:pt x="23334" y="15032"/>
                      <a:pt x="23294" y="15178"/>
                    </a:cubicBezTo>
                    <a:cubicBezTo>
                      <a:pt x="23245" y="15152"/>
                      <a:pt x="23216" y="15154"/>
                      <a:pt x="23214" y="15123"/>
                    </a:cubicBezTo>
                    <a:cubicBezTo>
                      <a:pt x="23241" y="15097"/>
                      <a:pt x="23263" y="14995"/>
                      <a:pt x="23255" y="14950"/>
                    </a:cubicBezTo>
                    <a:cubicBezTo>
                      <a:pt x="23198" y="15022"/>
                      <a:pt x="23230" y="14851"/>
                      <a:pt x="23192" y="14840"/>
                    </a:cubicBezTo>
                    <a:cubicBezTo>
                      <a:pt x="23218" y="14785"/>
                      <a:pt x="23233" y="14787"/>
                      <a:pt x="23247" y="14826"/>
                    </a:cubicBezTo>
                    <a:cubicBezTo>
                      <a:pt x="23267" y="14604"/>
                      <a:pt x="23375" y="14350"/>
                      <a:pt x="23391" y="14132"/>
                    </a:cubicBezTo>
                    <a:cubicBezTo>
                      <a:pt x="23408" y="14140"/>
                      <a:pt x="23414" y="14191"/>
                      <a:pt x="23438" y="14142"/>
                    </a:cubicBezTo>
                    <a:cubicBezTo>
                      <a:pt x="23371" y="14173"/>
                      <a:pt x="23452" y="14044"/>
                      <a:pt x="23412" y="14046"/>
                    </a:cubicBezTo>
                    <a:cubicBezTo>
                      <a:pt x="23391" y="14077"/>
                      <a:pt x="23379" y="14067"/>
                      <a:pt x="23373" y="14042"/>
                    </a:cubicBezTo>
                    <a:cubicBezTo>
                      <a:pt x="23395" y="13975"/>
                      <a:pt x="23416" y="13908"/>
                      <a:pt x="23436" y="13837"/>
                    </a:cubicBezTo>
                    <a:cubicBezTo>
                      <a:pt x="23493" y="13818"/>
                      <a:pt x="23406" y="13963"/>
                      <a:pt x="23450" y="13963"/>
                    </a:cubicBezTo>
                    <a:cubicBezTo>
                      <a:pt x="23473" y="13833"/>
                      <a:pt x="23585" y="13639"/>
                      <a:pt x="23530" y="13590"/>
                    </a:cubicBezTo>
                    <a:cubicBezTo>
                      <a:pt x="23495" y="13716"/>
                      <a:pt x="23499" y="13771"/>
                      <a:pt x="23438" y="13829"/>
                    </a:cubicBezTo>
                    <a:cubicBezTo>
                      <a:pt x="23438" y="13826"/>
                      <a:pt x="23440" y="13822"/>
                      <a:pt x="23442" y="13818"/>
                    </a:cubicBezTo>
                    <a:cubicBezTo>
                      <a:pt x="23465" y="13706"/>
                      <a:pt x="23489" y="13592"/>
                      <a:pt x="23505" y="13472"/>
                    </a:cubicBezTo>
                    <a:cubicBezTo>
                      <a:pt x="23528" y="13470"/>
                      <a:pt x="23552" y="13460"/>
                      <a:pt x="23570" y="13442"/>
                    </a:cubicBezTo>
                    <a:cubicBezTo>
                      <a:pt x="23570" y="13444"/>
                      <a:pt x="23570" y="13444"/>
                      <a:pt x="23570" y="13446"/>
                    </a:cubicBezTo>
                    <a:cubicBezTo>
                      <a:pt x="23615" y="13509"/>
                      <a:pt x="23603" y="13594"/>
                      <a:pt x="23585" y="13676"/>
                    </a:cubicBezTo>
                    <a:cubicBezTo>
                      <a:pt x="23568" y="13759"/>
                      <a:pt x="23532" y="13845"/>
                      <a:pt x="23542" y="13920"/>
                    </a:cubicBezTo>
                    <a:cubicBezTo>
                      <a:pt x="23503" y="13989"/>
                      <a:pt x="23481" y="13981"/>
                      <a:pt x="23459" y="13995"/>
                    </a:cubicBezTo>
                    <a:cubicBezTo>
                      <a:pt x="23499" y="14054"/>
                      <a:pt x="23450" y="14323"/>
                      <a:pt x="23428" y="14382"/>
                    </a:cubicBezTo>
                    <a:cubicBezTo>
                      <a:pt x="23373" y="14384"/>
                      <a:pt x="23446" y="14246"/>
                      <a:pt x="23414" y="14226"/>
                    </a:cubicBezTo>
                    <a:close/>
                    <a:moveTo>
                      <a:pt x="23412" y="15695"/>
                    </a:moveTo>
                    <a:cubicBezTo>
                      <a:pt x="23461" y="15596"/>
                      <a:pt x="23430" y="15545"/>
                      <a:pt x="23485" y="15494"/>
                    </a:cubicBezTo>
                    <a:cubicBezTo>
                      <a:pt x="23560" y="15480"/>
                      <a:pt x="23463" y="15752"/>
                      <a:pt x="23412" y="15695"/>
                    </a:cubicBezTo>
                    <a:close/>
                    <a:moveTo>
                      <a:pt x="23491" y="15431"/>
                    </a:moveTo>
                    <a:cubicBezTo>
                      <a:pt x="23556" y="15386"/>
                      <a:pt x="23611" y="15264"/>
                      <a:pt x="23684" y="15264"/>
                    </a:cubicBezTo>
                    <a:cubicBezTo>
                      <a:pt x="23627" y="15374"/>
                      <a:pt x="23568" y="15480"/>
                      <a:pt x="23489" y="15431"/>
                    </a:cubicBezTo>
                    <a:close/>
                    <a:moveTo>
                      <a:pt x="24130" y="10363"/>
                    </a:moveTo>
                    <a:lnTo>
                      <a:pt x="24130" y="10361"/>
                    </a:lnTo>
                    <a:lnTo>
                      <a:pt x="24130" y="10367"/>
                    </a:lnTo>
                    <a:cubicBezTo>
                      <a:pt x="24128" y="10365"/>
                      <a:pt x="24128" y="10363"/>
                      <a:pt x="24128" y="10363"/>
                    </a:cubicBezTo>
                    <a:close/>
                    <a:moveTo>
                      <a:pt x="24200" y="10231"/>
                    </a:moveTo>
                    <a:cubicBezTo>
                      <a:pt x="24214" y="10186"/>
                      <a:pt x="24216" y="10359"/>
                      <a:pt x="24232" y="10473"/>
                    </a:cubicBezTo>
                    <a:cubicBezTo>
                      <a:pt x="24161" y="10441"/>
                      <a:pt x="24177" y="10304"/>
                      <a:pt x="24198" y="1023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4734;p47">
                <a:extLst>
                  <a:ext uri="{FF2B5EF4-FFF2-40B4-BE49-F238E27FC236}">
                    <a16:creationId xmlns:a16="http://schemas.microsoft.com/office/drawing/2014/main" id="{83A96CDF-604D-B7F1-1765-D7BE9A76BFE3}"/>
                  </a:ext>
                </a:extLst>
              </p:cNvPr>
              <p:cNvSpPr/>
              <p:nvPr/>
            </p:nvSpPr>
            <p:spPr>
              <a:xfrm>
                <a:off x="2884325" y="1419725"/>
                <a:ext cx="11200" cy="4775"/>
              </a:xfrm>
              <a:custGeom>
                <a:avLst/>
                <a:gdLst/>
                <a:ahLst/>
                <a:cxnLst/>
                <a:rect l="l" t="t" r="r" b="b"/>
                <a:pathLst>
                  <a:path w="448" h="191" extrusionOk="0">
                    <a:moveTo>
                      <a:pt x="353" y="0"/>
                    </a:moveTo>
                    <a:cubicBezTo>
                      <a:pt x="308" y="71"/>
                      <a:pt x="17" y="159"/>
                      <a:pt x="1" y="191"/>
                    </a:cubicBezTo>
                    <a:cubicBezTo>
                      <a:pt x="64" y="183"/>
                      <a:pt x="447" y="14"/>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4735;p47">
                <a:extLst>
                  <a:ext uri="{FF2B5EF4-FFF2-40B4-BE49-F238E27FC236}">
                    <a16:creationId xmlns:a16="http://schemas.microsoft.com/office/drawing/2014/main" id="{B9D5DD0A-D7E6-50BE-08D8-838DB5BF5913}"/>
                  </a:ext>
                </a:extLst>
              </p:cNvPr>
              <p:cNvSpPr/>
              <p:nvPr/>
            </p:nvSpPr>
            <p:spPr>
              <a:xfrm>
                <a:off x="3140025" y="1425175"/>
                <a:ext cx="6050" cy="2575"/>
              </a:xfrm>
              <a:custGeom>
                <a:avLst/>
                <a:gdLst/>
                <a:ahLst/>
                <a:cxnLst/>
                <a:rect l="l" t="t" r="r" b="b"/>
                <a:pathLst>
                  <a:path w="242" h="103" extrusionOk="0">
                    <a:moveTo>
                      <a:pt x="0" y="22"/>
                    </a:moveTo>
                    <a:cubicBezTo>
                      <a:pt x="77" y="42"/>
                      <a:pt x="181" y="102"/>
                      <a:pt x="242" y="102"/>
                    </a:cubicBezTo>
                    <a:cubicBezTo>
                      <a:pt x="181" y="63"/>
                      <a:pt x="41" y="0"/>
                      <a:pt x="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4736;p47">
                <a:extLst>
                  <a:ext uri="{FF2B5EF4-FFF2-40B4-BE49-F238E27FC236}">
                    <a16:creationId xmlns:a16="http://schemas.microsoft.com/office/drawing/2014/main" id="{102F5DE9-E902-2234-EF56-A8CD16C99716}"/>
                  </a:ext>
                </a:extLst>
              </p:cNvPr>
              <p:cNvSpPr/>
              <p:nvPr/>
            </p:nvSpPr>
            <p:spPr>
              <a:xfrm>
                <a:off x="3163850" y="1425950"/>
                <a:ext cx="6500" cy="3125"/>
              </a:xfrm>
              <a:custGeom>
                <a:avLst/>
                <a:gdLst/>
                <a:ahLst/>
                <a:cxnLst/>
                <a:rect l="l" t="t" r="r" b="b"/>
                <a:pathLst>
                  <a:path w="260" h="125" extrusionOk="0">
                    <a:moveTo>
                      <a:pt x="207" y="50"/>
                    </a:moveTo>
                    <a:cubicBezTo>
                      <a:pt x="177" y="99"/>
                      <a:pt x="59" y="1"/>
                      <a:pt x="0" y="1"/>
                    </a:cubicBezTo>
                    <a:cubicBezTo>
                      <a:pt x="32" y="62"/>
                      <a:pt x="260" y="125"/>
                      <a:pt x="207" y="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4737;p47">
                <a:extLst>
                  <a:ext uri="{FF2B5EF4-FFF2-40B4-BE49-F238E27FC236}">
                    <a16:creationId xmlns:a16="http://schemas.microsoft.com/office/drawing/2014/main" id="{38573618-D49F-D41E-77CF-3A7A46B74674}"/>
                  </a:ext>
                </a:extLst>
              </p:cNvPr>
              <p:cNvSpPr/>
              <p:nvPr/>
            </p:nvSpPr>
            <p:spPr>
              <a:xfrm>
                <a:off x="3189825" y="1454550"/>
                <a:ext cx="6675" cy="5075"/>
              </a:xfrm>
              <a:custGeom>
                <a:avLst/>
                <a:gdLst/>
                <a:ahLst/>
                <a:cxnLst/>
                <a:rect l="l" t="t" r="r" b="b"/>
                <a:pathLst>
                  <a:path w="267" h="203" extrusionOk="0">
                    <a:moveTo>
                      <a:pt x="40" y="0"/>
                    </a:moveTo>
                    <a:cubicBezTo>
                      <a:pt x="1" y="34"/>
                      <a:pt x="58" y="77"/>
                      <a:pt x="125" y="124"/>
                    </a:cubicBezTo>
                    <a:cubicBezTo>
                      <a:pt x="109" y="50"/>
                      <a:pt x="266" y="203"/>
                      <a:pt x="199" y="120"/>
                    </a:cubicBezTo>
                    <a:cubicBezTo>
                      <a:pt x="140" y="79"/>
                      <a:pt x="109" y="91"/>
                      <a:pt x="117" y="40"/>
                    </a:cubicBezTo>
                    <a:cubicBezTo>
                      <a:pt x="129" y="50"/>
                      <a:pt x="150" y="48"/>
                      <a:pt x="127" y="26"/>
                    </a:cubicBezTo>
                    <a:cubicBezTo>
                      <a:pt x="103" y="36"/>
                      <a:pt x="77" y="36"/>
                      <a:pt x="52" y="32"/>
                    </a:cubicBezTo>
                    <a:cubicBezTo>
                      <a:pt x="58" y="22"/>
                      <a:pt x="60" y="12"/>
                      <a:pt x="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4738;p47">
                <a:extLst>
                  <a:ext uri="{FF2B5EF4-FFF2-40B4-BE49-F238E27FC236}">
                    <a16:creationId xmlns:a16="http://schemas.microsoft.com/office/drawing/2014/main" id="{C98C20BB-D3F5-8B8A-1F9F-D85C90E28DFA}"/>
                  </a:ext>
                </a:extLst>
              </p:cNvPr>
              <p:cNvSpPr/>
              <p:nvPr/>
            </p:nvSpPr>
            <p:spPr>
              <a:xfrm>
                <a:off x="3195975" y="1458925"/>
                <a:ext cx="16100" cy="13150"/>
              </a:xfrm>
              <a:custGeom>
                <a:avLst/>
                <a:gdLst/>
                <a:ahLst/>
                <a:cxnLst/>
                <a:rect l="l" t="t" r="r" b="b"/>
                <a:pathLst>
                  <a:path w="644" h="526" extrusionOk="0">
                    <a:moveTo>
                      <a:pt x="0" y="20"/>
                    </a:moveTo>
                    <a:cubicBezTo>
                      <a:pt x="132" y="173"/>
                      <a:pt x="287" y="425"/>
                      <a:pt x="452" y="446"/>
                    </a:cubicBezTo>
                    <a:cubicBezTo>
                      <a:pt x="439" y="431"/>
                      <a:pt x="411" y="409"/>
                      <a:pt x="421" y="397"/>
                    </a:cubicBezTo>
                    <a:cubicBezTo>
                      <a:pt x="488" y="450"/>
                      <a:pt x="529" y="427"/>
                      <a:pt x="610" y="525"/>
                    </a:cubicBezTo>
                    <a:cubicBezTo>
                      <a:pt x="643" y="500"/>
                      <a:pt x="594" y="454"/>
                      <a:pt x="557" y="413"/>
                    </a:cubicBezTo>
                    <a:cubicBezTo>
                      <a:pt x="450" y="366"/>
                      <a:pt x="75" y="116"/>
                      <a:pt x="109" y="22"/>
                    </a:cubicBezTo>
                    <a:cubicBezTo>
                      <a:pt x="73" y="20"/>
                      <a:pt x="28" y="0"/>
                      <a:pt x="0"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4739;p47">
                <a:extLst>
                  <a:ext uri="{FF2B5EF4-FFF2-40B4-BE49-F238E27FC236}">
                    <a16:creationId xmlns:a16="http://schemas.microsoft.com/office/drawing/2014/main" id="{C85FA2A8-04A5-7DAE-95AD-18C43A39AE79}"/>
                  </a:ext>
                </a:extLst>
              </p:cNvPr>
              <p:cNvSpPr/>
              <p:nvPr/>
            </p:nvSpPr>
            <p:spPr>
              <a:xfrm>
                <a:off x="3223400" y="1446300"/>
                <a:ext cx="51950" cy="53425"/>
              </a:xfrm>
              <a:custGeom>
                <a:avLst/>
                <a:gdLst/>
                <a:ahLst/>
                <a:cxnLst/>
                <a:rect l="l" t="t" r="r" b="b"/>
                <a:pathLst>
                  <a:path w="2078" h="2137" extrusionOk="0">
                    <a:moveTo>
                      <a:pt x="0" y="0"/>
                    </a:moveTo>
                    <a:cubicBezTo>
                      <a:pt x="41" y="99"/>
                      <a:pt x="362" y="272"/>
                      <a:pt x="360" y="385"/>
                    </a:cubicBezTo>
                    <a:cubicBezTo>
                      <a:pt x="413" y="435"/>
                      <a:pt x="446" y="427"/>
                      <a:pt x="507" y="499"/>
                    </a:cubicBezTo>
                    <a:cubicBezTo>
                      <a:pt x="480" y="505"/>
                      <a:pt x="446" y="498"/>
                      <a:pt x="419" y="503"/>
                    </a:cubicBezTo>
                    <a:cubicBezTo>
                      <a:pt x="470" y="539"/>
                      <a:pt x="519" y="576"/>
                      <a:pt x="566" y="617"/>
                    </a:cubicBezTo>
                    <a:cubicBezTo>
                      <a:pt x="613" y="661"/>
                      <a:pt x="660" y="710"/>
                      <a:pt x="708" y="761"/>
                    </a:cubicBezTo>
                    <a:cubicBezTo>
                      <a:pt x="802" y="865"/>
                      <a:pt x="898" y="977"/>
                      <a:pt x="992" y="1091"/>
                    </a:cubicBezTo>
                    <a:cubicBezTo>
                      <a:pt x="1185" y="1317"/>
                      <a:pt x="1382" y="1539"/>
                      <a:pt x="1572" y="1698"/>
                    </a:cubicBezTo>
                    <a:cubicBezTo>
                      <a:pt x="1590" y="1891"/>
                      <a:pt x="1853" y="1944"/>
                      <a:pt x="1828" y="2085"/>
                    </a:cubicBezTo>
                    <a:cubicBezTo>
                      <a:pt x="1851" y="2038"/>
                      <a:pt x="1838" y="2050"/>
                      <a:pt x="1891" y="2036"/>
                    </a:cubicBezTo>
                    <a:cubicBezTo>
                      <a:pt x="1733" y="1912"/>
                      <a:pt x="1586" y="1665"/>
                      <a:pt x="1604" y="1569"/>
                    </a:cubicBezTo>
                    <a:cubicBezTo>
                      <a:pt x="1598" y="1565"/>
                      <a:pt x="1598" y="1557"/>
                      <a:pt x="1612" y="1543"/>
                    </a:cubicBezTo>
                    <a:cubicBezTo>
                      <a:pt x="1606" y="1551"/>
                      <a:pt x="1604" y="1559"/>
                      <a:pt x="1604" y="1569"/>
                    </a:cubicBezTo>
                    <a:cubicBezTo>
                      <a:pt x="1621" y="1580"/>
                      <a:pt x="1716" y="1553"/>
                      <a:pt x="1720" y="1655"/>
                    </a:cubicBezTo>
                    <a:cubicBezTo>
                      <a:pt x="1773" y="1667"/>
                      <a:pt x="1716" y="1553"/>
                      <a:pt x="1769" y="1614"/>
                    </a:cubicBezTo>
                    <a:cubicBezTo>
                      <a:pt x="1784" y="1671"/>
                      <a:pt x="1796" y="1730"/>
                      <a:pt x="1802" y="1789"/>
                    </a:cubicBezTo>
                    <a:cubicBezTo>
                      <a:pt x="1845" y="1836"/>
                      <a:pt x="1891" y="1879"/>
                      <a:pt x="1940" y="1918"/>
                    </a:cubicBezTo>
                    <a:cubicBezTo>
                      <a:pt x="1928" y="1934"/>
                      <a:pt x="1902" y="1942"/>
                      <a:pt x="1922" y="1973"/>
                    </a:cubicBezTo>
                    <a:cubicBezTo>
                      <a:pt x="1977" y="1895"/>
                      <a:pt x="2036" y="2087"/>
                      <a:pt x="2066" y="2137"/>
                    </a:cubicBezTo>
                    <a:cubicBezTo>
                      <a:pt x="2077" y="2058"/>
                      <a:pt x="1963" y="1918"/>
                      <a:pt x="1983" y="1844"/>
                    </a:cubicBezTo>
                    <a:cubicBezTo>
                      <a:pt x="1924" y="1855"/>
                      <a:pt x="1942" y="1802"/>
                      <a:pt x="1875" y="1730"/>
                    </a:cubicBezTo>
                    <a:cubicBezTo>
                      <a:pt x="1887" y="1712"/>
                      <a:pt x="1914" y="1704"/>
                      <a:pt x="1895" y="1675"/>
                    </a:cubicBezTo>
                    <a:cubicBezTo>
                      <a:pt x="1865" y="1665"/>
                      <a:pt x="1834" y="1539"/>
                      <a:pt x="1747" y="1510"/>
                    </a:cubicBezTo>
                    <a:cubicBezTo>
                      <a:pt x="1781" y="1567"/>
                      <a:pt x="1769" y="1578"/>
                      <a:pt x="1729" y="1565"/>
                    </a:cubicBezTo>
                    <a:cubicBezTo>
                      <a:pt x="1655" y="1425"/>
                      <a:pt x="1505" y="1313"/>
                      <a:pt x="1444" y="1146"/>
                    </a:cubicBezTo>
                    <a:cubicBezTo>
                      <a:pt x="1368" y="1195"/>
                      <a:pt x="1323" y="1081"/>
                      <a:pt x="1252" y="983"/>
                    </a:cubicBezTo>
                    <a:cubicBezTo>
                      <a:pt x="1230" y="995"/>
                      <a:pt x="1217" y="1032"/>
                      <a:pt x="1185" y="1003"/>
                    </a:cubicBezTo>
                    <a:cubicBezTo>
                      <a:pt x="1144" y="953"/>
                      <a:pt x="1173" y="928"/>
                      <a:pt x="1167" y="891"/>
                    </a:cubicBezTo>
                    <a:cubicBezTo>
                      <a:pt x="1201" y="932"/>
                      <a:pt x="1315" y="1007"/>
                      <a:pt x="1266" y="926"/>
                    </a:cubicBezTo>
                    <a:cubicBezTo>
                      <a:pt x="1230" y="955"/>
                      <a:pt x="1128" y="759"/>
                      <a:pt x="1093" y="786"/>
                    </a:cubicBezTo>
                    <a:cubicBezTo>
                      <a:pt x="1142" y="836"/>
                      <a:pt x="1152" y="869"/>
                      <a:pt x="1124" y="889"/>
                    </a:cubicBezTo>
                    <a:cubicBezTo>
                      <a:pt x="1101" y="804"/>
                      <a:pt x="1053" y="865"/>
                      <a:pt x="985" y="763"/>
                    </a:cubicBezTo>
                    <a:cubicBezTo>
                      <a:pt x="947" y="782"/>
                      <a:pt x="910" y="812"/>
                      <a:pt x="863" y="796"/>
                    </a:cubicBezTo>
                    <a:cubicBezTo>
                      <a:pt x="869" y="684"/>
                      <a:pt x="723" y="692"/>
                      <a:pt x="651" y="615"/>
                    </a:cubicBezTo>
                    <a:cubicBezTo>
                      <a:pt x="619" y="527"/>
                      <a:pt x="590" y="450"/>
                      <a:pt x="613" y="382"/>
                    </a:cubicBezTo>
                    <a:cubicBezTo>
                      <a:pt x="535" y="325"/>
                      <a:pt x="521" y="295"/>
                      <a:pt x="487" y="289"/>
                    </a:cubicBezTo>
                    <a:cubicBezTo>
                      <a:pt x="533" y="334"/>
                      <a:pt x="505" y="362"/>
                      <a:pt x="515" y="397"/>
                    </a:cubicBezTo>
                    <a:cubicBezTo>
                      <a:pt x="350" y="293"/>
                      <a:pt x="311" y="238"/>
                      <a:pt x="169" y="87"/>
                    </a:cubicBezTo>
                    <a:cubicBezTo>
                      <a:pt x="112" y="93"/>
                      <a:pt x="53" y="71"/>
                      <a:pt x="0" y="0"/>
                    </a:cubicBezTo>
                    <a:close/>
                    <a:moveTo>
                      <a:pt x="1232" y="1174"/>
                    </a:moveTo>
                    <a:cubicBezTo>
                      <a:pt x="1279" y="1199"/>
                      <a:pt x="1319" y="1234"/>
                      <a:pt x="1348" y="1278"/>
                    </a:cubicBezTo>
                    <a:cubicBezTo>
                      <a:pt x="1332" y="1358"/>
                      <a:pt x="1236" y="1146"/>
                      <a:pt x="1218" y="1229"/>
                    </a:cubicBezTo>
                    <a:cubicBezTo>
                      <a:pt x="1197" y="1199"/>
                      <a:pt x="1222" y="1189"/>
                      <a:pt x="1232" y="1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4740;p47">
                <a:extLst>
                  <a:ext uri="{FF2B5EF4-FFF2-40B4-BE49-F238E27FC236}">
                    <a16:creationId xmlns:a16="http://schemas.microsoft.com/office/drawing/2014/main" id="{5B066242-74D1-775B-60A3-2B0AA9860772}"/>
                  </a:ext>
                </a:extLst>
              </p:cNvPr>
              <p:cNvSpPr/>
              <p:nvPr/>
            </p:nvSpPr>
            <p:spPr>
              <a:xfrm>
                <a:off x="3220350" y="1479650"/>
                <a:ext cx="4525" cy="7000"/>
              </a:xfrm>
              <a:custGeom>
                <a:avLst/>
                <a:gdLst/>
                <a:ahLst/>
                <a:cxnLst/>
                <a:rect l="l" t="t" r="r" b="b"/>
                <a:pathLst>
                  <a:path w="181" h="280" extrusionOk="0">
                    <a:moveTo>
                      <a:pt x="0" y="9"/>
                    </a:moveTo>
                    <a:cubicBezTo>
                      <a:pt x="36" y="64"/>
                      <a:pt x="24" y="105"/>
                      <a:pt x="22" y="148"/>
                    </a:cubicBezTo>
                    <a:cubicBezTo>
                      <a:pt x="67" y="211"/>
                      <a:pt x="83" y="166"/>
                      <a:pt x="120" y="207"/>
                    </a:cubicBezTo>
                    <a:cubicBezTo>
                      <a:pt x="100" y="225"/>
                      <a:pt x="106" y="252"/>
                      <a:pt x="126" y="280"/>
                    </a:cubicBezTo>
                    <a:cubicBezTo>
                      <a:pt x="181" y="187"/>
                      <a:pt x="36" y="117"/>
                      <a:pt x="59" y="26"/>
                    </a:cubicBezTo>
                    <a:cubicBezTo>
                      <a:pt x="45" y="42"/>
                      <a:pt x="16" y="1"/>
                      <a:pt x="0"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4741;p47">
                <a:extLst>
                  <a:ext uri="{FF2B5EF4-FFF2-40B4-BE49-F238E27FC236}">
                    <a16:creationId xmlns:a16="http://schemas.microsoft.com/office/drawing/2014/main" id="{CA576912-ABB6-E0E9-7014-499C2380514C}"/>
                  </a:ext>
                </a:extLst>
              </p:cNvPr>
              <p:cNvSpPr/>
              <p:nvPr/>
            </p:nvSpPr>
            <p:spPr>
              <a:xfrm>
                <a:off x="3302050" y="1557175"/>
                <a:ext cx="4200" cy="5200"/>
              </a:xfrm>
              <a:custGeom>
                <a:avLst/>
                <a:gdLst/>
                <a:ahLst/>
                <a:cxnLst/>
                <a:rect l="l" t="t" r="r" b="b"/>
                <a:pathLst>
                  <a:path w="168" h="208" extrusionOk="0">
                    <a:moveTo>
                      <a:pt x="51" y="160"/>
                    </a:moveTo>
                    <a:cubicBezTo>
                      <a:pt x="40" y="1"/>
                      <a:pt x="156" y="207"/>
                      <a:pt x="167" y="107"/>
                    </a:cubicBezTo>
                    <a:cubicBezTo>
                      <a:pt x="114" y="125"/>
                      <a:pt x="67" y="15"/>
                      <a:pt x="14" y="9"/>
                    </a:cubicBezTo>
                    <a:cubicBezTo>
                      <a:pt x="85" y="103"/>
                      <a:pt x="0" y="79"/>
                      <a:pt x="51"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742;p47">
                <a:extLst>
                  <a:ext uri="{FF2B5EF4-FFF2-40B4-BE49-F238E27FC236}">
                    <a16:creationId xmlns:a16="http://schemas.microsoft.com/office/drawing/2014/main" id="{E3E3DE0A-1566-2448-3811-3A819825DE76}"/>
                  </a:ext>
                </a:extLst>
              </p:cNvPr>
              <p:cNvSpPr/>
              <p:nvPr/>
            </p:nvSpPr>
            <p:spPr>
              <a:xfrm>
                <a:off x="3302350" y="1574125"/>
                <a:ext cx="2625" cy="7950"/>
              </a:xfrm>
              <a:custGeom>
                <a:avLst/>
                <a:gdLst/>
                <a:ahLst/>
                <a:cxnLst/>
                <a:rect l="l" t="t" r="r" b="b"/>
                <a:pathLst>
                  <a:path w="105" h="318" extrusionOk="0">
                    <a:moveTo>
                      <a:pt x="83" y="30"/>
                    </a:moveTo>
                    <a:cubicBezTo>
                      <a:pt x="59" y="30"/>
                      <a:pt x="39" y="1"/>
                      <a:pt x="12" y="24"/>
                    </a:cubicBezTo>
                    <a:cubicBezTo>
                      <a:pt x="47" y="107"/>
                      <a:pt x="22" y="135"/>
                      <a:pt x="22" y="186"/>
                    </a:cubicBezTo>
                    <a:cubicBezTo>
                      <a:pt x="39" y="172"/>
                      <a:pt x="104" y="317"/>
                      <a:pt x="87" y="223"/>
                    </a:cubicBezTo>
                    <a:cubicBezTo>
                      <a:pt x="0" y="123"/>
                      <a:pt x="98" y="99"/>
                      <a:pt x="83" y="3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743;p47">
                <a:extLst>
                  <a:ext uri="{FF2B5EF4-FFF2-40B4-BE49-F238E27FC236}">
                    <a16:creationId xmlns:a16="http://schemas.microsoft.com/office/drawing/2014/main" id="{4D18BF48-D4EF-670E-7944-75F13B37F2C4}"/>
                  </a:ext>
                </a:extLst>
              </p:cNvPr>
              <p:cNvSpPr/>
              <p:nvPr/>
            </p:nvSpPr>
            <p:spPr>
              <a:xfrm>
                <a:off x="3282800" y="1845725"/>
                <a:ext cx="3500" cy="3125"/>
              </a:xfrm>
              <a:custGeom>
                <a:avLst/>
                <a:gdLst/>
                <a:ahLst/>
                <a:cxnLst/>
                <a:rect l="l" t="t" r="r" b="b"/>
                <a:pathLst>
                  <a:path w="140" h="125" extrusionOk="0">
                    <a:moveTo>
                      <a:pt x="0" y="125"/>
                    </a:moveTo>
                    <a:cubicBezTo>
                      <a:pt x="55" y="87"/>
                      <a:pt x="138" y="95"/>
                      <a:pt x="116" y="83"/>
                    </a:cubicBezTo>
                    <a:cubicBezTo>
                      <a:pt x="140" y="1"/>
                      <a:pt x="33" y="52"/>
                      <a:pt x="0"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744;p47">
                <a:extLst>
                  <a:ext uri="{FF2B5EF4-FFF2-40B4-BE49-F238E27FC236}">
                    <a16:creationId xmlns:a16="http://schemas.microsoft.com/office/drawing/2014/main" id="{5436EF68-AB13-0747-328F-CA5EFB113F90}"/>
                  </a:ext>
                </a:extLst>
              </p:cNvPr>
              <p:cNvSpPr/>
              <p:nvPr/>
            </p:nvSpPr>
            <p:spPr>
              <a:xfrm>
                <a:off x="3253150" y="1883600"/>
                <a:ext cx="9675" cy="6675"/>
              </a:xfrm>
              <a:custGeom>
                <a:avLst/>
                <a:gdLst/>
                <a:ahLst/>
                <a:cxnLst/>
                <a:rect l="l" t="t" r="r" b="b"/>
                <a:pathLst>
                  <a:path w="387" h="267" extrusionOk="0">
                    <a:moveTo>
                      <a:pt x="174" y="48"/>
                    </a:moveTo>
                    <a:cubicBezTo>
                      <a:pt x="97" y="142"/>
                      <a:pt x="1" y="186"/>
                      <a:pt x="3" y="266"/>
                    </a:cubicBezTo>
                    <a:cubicBezTo>
                      <a:pt x="56" y="233"/>
                      <a:pt x="166" y="133"/>
                      <a:pt x="146" y="223"/>
                    </a:cubicBezTo>
                    <a:cubicBezTo>
                      <a:pt x="164" y="146"/>
                      <a:pt x="386" y="1"/>
                      <a:pt x="325" y="9"/>
                    </a:cubicBezTo>
                    <a:cubicBezTo>
                      <a:pt x="268" y="58"/>
                      <a:pt x="109" y="178"/>
                      <a:pt x="174" y="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745;p47">
                <a:extLst>
                  <a:ext uri="{FF2B5EF4-FFF2-40B4-BE49-F238E27FC236}">
                    <a16:creationId xmlns:a16="http://schemas.microsoft.com/office/drawing/2014/main" id="{2A29AD88-4E3D-967D-AC02-A77E3650CE5D}"/>
                  </a:ext>
                </a:extLst>
              </p:cNvPr>
              <p:cNvSpPr/>
              <p:nvPr/>
            </p:nvSpPr>
            <p:spPr>
              <a:xfrm>
                <a:off x="3283825" y="1912200"/>
                <a:ext cx="4600" cy="7700"/>
              </a:xfrm>
              <a:custGeom>
                <a:avLst/>
                <a:gdLst/>
                <a:ahLst/>
                <a:cxnLst/>
                <a:rect l="l" t="t" r="r" b="b"/>
                <a:pathLst>
                  <a:path w="184" h="308" extrusionOk="0">
                    <a:moveTo>
                      <a:pt x="30" y="142"/>
                    </a:moveTo>
                    <a:cubicBezTo>
                      <a:pt x="26" y="180"/>
                      <a:pt x="26" y="176"/>
                      <a:pt x="12" y="307"/>
                    </a:cubicBezTo>
                    <a:cubicBezTo>
                      <a:pt x="102" y="182"/>
                      <a:pt x="183" y="60"/>
                      <a:pt x="132" y="1"/>
                    </a:cubicBezTo>
                    <a:cubicBezTo>
                      <a:pt x="106" y="44"/>
                      <a:pt x="0" y="126"/>
                      <a:pt x="30"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4746;p47">
                <a:extLst>
                  <a:ext uri="{FF2B5EF4-FFF2-40B4-BE49-F238E27FC236}">
                    <a16:creationId xmlns:a16="http://schemas.microsoft.com/office/drawing/2014/main" id="{8C55584F-E7E2-E796-CA74-D1B470F46468}"/>
                  </a:ext>
                </a:extLst>
              </p:cNvPr>
              <p:cNvSpPr/>
              <p:nvPr/>
            </p:nvSpPr>
            <p:spPr>
              <a:xfrm>
                <a:off x="3182650" y="1953425"/>
                <a:ext cx="6275" cy="3900"/>
              </a:xfrm>
              <a:custGeom>
                <a:avLst/>
                <a:gdLst/>
                <a:ahLst/>
                <a:cxnLst/>
                <a:rect l="l" t="t" r="r" b="b"/>
                <a:pathLst>
                  <a:path w="251" h="156" extrusionOk="0">
                    <a:moveTo>
                      <a:pt x="170" y="1"/>
                    </a:moveTo>
                    <a:cubicBezTo>
                      <a:pt x="127" y="34"/>
                      <a:pt x="87" y="24"/>
                      <a:pt x="89" y="50"/>
                    </a:cubicBezTo>
                    <a:cubicBezTo>
                      <a:pt x="199" y="16"/>
                      <a:pt x="1" y="130"/>
                      <a:pt x="9" y="156"/>
                    </a:cubicBezTo>
                    <a:cubicBezTo>
                      <a:pt x="79" y="134"/>
                      <a:pt x="250" y="18"/>
                      <a:pt x="215" y="8"/>
                    </a:cubicBezTo>
                    <a:cubicBezTo>
                      <a:pt x="105" y="79"/>
                      <a:pt x="146" y="42"/>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747;p47">
                <a:extLst>
                  <a:ext uri="{FF2B5EF4-FFF2-40B4-BE49-F238E27FC236}">
                    <a16:creationId xmlns:a16="http://schemas.microsoft.com/office/drawing/2014/main" id="{D05680E8-DE5D-E068-F307-4B5BBE54E4BE}"/>
                  </a:ext>
                </a:extLst>
              </p:cNvPr>
              <p:cNvSpPr/>
              <p:nvPr/>
            </p:nvSpPr>
            <p:spPr>
              <a:xfrm>
                <a:off x="3090975" y="1987875"/>
                <a:ext cx="15200" cy="4525"/>
              </a:xfrm>
              <a:custGeom>
                <a:avLst/>
                <a:gdLst/>
                <a:ahLst/>
                <a:cxnLst/>
                <a:rect l="l" t="t" r="r" b="b"/>
                <a:pathLst>
                  <a:path w="608" h="181" extrusionOk="0">
                    <a:moveTo>
                      <a:pt x="246" y="87"/>
                    </a:moveTo>
                    <a:cubicBezTo>
                      <a:pt x="292" y="91"/>
                      <a:pt x="364" y="71"/>
                      <a:pt x="382" y="100"/>
                    </a:cubicBezTo>
                    <a:cubicBezTo>
                      <a:pt x="239" y="146"/>
                      <a:pt x="1" y="114"/>
                      <a:pt x="79" y="181"/>
                    </a:cubicBezTo>
                    <a:cubicBezTo>
                      <a:pt x="121" y="132"/>
                      <a:pt x="268" y="150"/>
                      <a:pt x="305" y="169"/>
                    </a:cubicBezTo>
                    <a:cubicBezTo>
                      <a:pt x="329" y="126"/>
                      <a:pt x="608" y="0"/>
                      <a:pt x="523" y="28"/>
                    </a:cubicBezTo>
                    <a:cubicBezTo>
                      <a:pt x="392" y="96"/>
                      <a:pt x="290" y="38"/>
                      <a:pt x="246" y="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748;p47">
                <a:extLst>
                  <a:ext uri="{FF2B5EF4-FFF2-40B4-BE49-F238E27FC236}">
                    <a16:creationId xmlns:a16="http://schemas.microsoft.com/office/drawing/2014/main" id="{5DC2E5B9-FA7A-AD0A-69DB-08E6738FEEEF}"/>
                  </a:ext>
                </a:extLst>
              </p:cNvPr>
              <p:cNvSpPr/>
              <p:nvPr/>
            </p:nvSpPr>
            <p:spPr>
              <a:xfrm>
                <a:off x="3076050" y="1989450"/>
                <a:ext cx="7300" cy="6400"/>
              </a:xfrm>
              <a:custGeom>
                <a:avLst/>
                <a:gdLst/>
                <a:ahLst/>
                <a:cxnLst/>
                <a:rect l="l" t="t" r="r" b="b"/>
                <a:pathLst>
                  <a:path w="292" h="256" extrusionOk="0">
                    <a:moveTo>
                      <a:pt x="114" y="65"/>
                    </a:moveTo>
                    <a:cubicBezTo>
                      <a:pt x="116" y="140"/>
                      <a:pt x="0" y="224"/>
                      <a:pt x="128" y="256"/>
                    </a:cubicBezTo>
                    <a:cubicBezTo>
                      <a:pt x="112" y="228"/>
                      <a:pt x="161" y="218"/>
                      <a:pt x="177" y="197"/>
                    </a:cubicBezTo>
                    <a:cubicBezTo>
                      <a:pt x="79" y="179"/>
                      <a:pt x="91" y="87"/>
                      <a:pt x="272" y="59"/>
                    </a:cubicBezTo>
                    <a:cubicBezTo>
                      <a:pt x="291" y="0"/>
                      <a:pt x="173" y="59"/>
                      <a:pt x="114" y="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4749;p47">
                <a:extLst>
                  <a:ext uri="{FF2B5EF4-FFF2-40B4-BE49-F238E27FC236}">
                    <a16:creationId xmlns:a16="http://schemas.microsoft.com/office/drawing/2014/main" id="{9F9D7D00-6954-AA88-8840-3670E317781F}"/>
                  </a:ext>
                </a:extLst>
              </p:cNvPr>
              <p:cNvSpPr/>
              <p:nvPr/>
            </p:nvSpPr>
            <p:spPr>
              <a:xfrm>
                <a:off x="3054525" y="1994850"/>
                <a:ext cx="13825" cy="5475"/>
              </a:xfrm>
              <a:custGeom>
                <a:avLst/>
                <a:gdLst/>
                <a:ahLst/>
                <a:cxnLst/>
                <a:rect l="l" t="t" r="r" b="b"/>
                <a:pathLst>
                  <a:path w="553" h="219" extrusionOk="0">
                    <a:moveTo>
                      <a:pt x="439" y="6"/>
                    </a:moveTo>
                    <a:cubicBezTo>
                      <a:pt x="376" y="30"/>
                      <a:pt x="510" y="59"/>
                      <a:pt x="490" y="108"/>
                    </a:cubicBezTo>
                    <a:lnTo>
                      <a:pt x="368" y="130"/>
                    </a:lnTo>
                    <a:lnTo>
                      <a:pt x="354" y="51"/>
                    </a:lnTo>
                    <a:cubicBezTo>
                      <a:pt x="260" y="116"/>
                      <a:pt x="77" y="128"/>
                      <a:pt x="154" y="179"/>
                    </a:cubicBezTo>
                    <a:cubicBezTo>
                      <a:pt x="103" y="161"/>
                      <a:pt x="26" y="187"/>
                      <a:pt x="1" y="218"/>
                    </a:cubicBezTo>
                    <a:cubicBezTo>
                      <a:pt x="240" y="205"/>
                      <a:pt x="301" y="136"/>
                      <a:pt x="498" y="140"/>
                    </a:cubicBezTo>
                    <a:cubicBezTo>
                      <a:pt x="498" y="120"/>
                      <a:pt x="500" y="102"/>
                      <a:pt x="553" y="99"/>
                    </a:cubicBezTo>
                    <a:cubicBezTo>
                      <a:pt x="458" y="71"/>
                      <a:pt x="547" y="0"/>
                      <a:pt x="439" y="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4750;p47">
                <a:extLst>
                  <a:ext uri="{FF2B5EF4-FFF2-40B4-BE49-F238E27FC236}">
                    <a16:creationId xmlns:a16="http://schemas.microsoft.com/office/drawing/2014/main" id="{3F106827-DB53-1304-0F4D-51F5BB46BDEF}"/>
                  </a:ext>
                </a:extLst>
              </p:cNvPr>
              <p:cNvSpPr/>
              <p:nvPr/>
            </p:nvSpPr>
            <p:spPr>
              <a:xfrm>
                <a:off x="3032375" y="2015925"/>
                <a:ext cx="10200" cy="3175"/>
              </a:xfrm>
              <a:custGeom>
                <a:avLst/>
                <a:gdLst/>
                <a:ahLst/>
                <a:cxnLst/>
                <a:rect l="l" t="t" r="r" b="b"/>
                <a:pathLst>
                  <a:path w="408" h="127" extrusionOk="0">
                    <a:moveTo>
                      <a:pt x="0" y="57"/>
                    </a:moveTo>
                    <a:cubicBezTo>
                      <a:pt x="63" y="79"/>
                      <a:pt x="218" y="44"/>
                      <a:pt x="171" y="126"/>
                    </a:cubicBezTo>
                    <a:cubicBezTo>
                      <a:pt x="407" y="105"/>
                      <a:pt x="77" y="0"/>
                      <a:pt x="0" y="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4751;p47">
                <a:extLst>
                  <a:ext uri="{FF2B5EF4-FFF2-40B4-BE49-F238E27FC236}">
                    <a16:creationId xmlns:a16="http://schemas.microsoft.com/office/drawing/2014/main" id="{3D5FFC4E-CA77-DC0D-EFCB-E488939A3EA5}"/>
                  </a:ext>
                </a:extLst>
              </p:cNvPr>
              <p:cNvSpPr/>
              <p:nvPr/>
            </p:nvSpPr>
            <p:spPr>
              <a:xfrm>
                <a:off x="3000000" y="1996225"/>
                <a:ext cx="10875" cy="950"/>
              </a:xfrm>
              <a:custGeom>
                <a:avLst/>
                <a:gdLst/>
                <a:ahLst/>
                <a:cxnLst/>
                <a:rect l="l" t="t" r="r" b="b"/>
                <a:pathLst>
                  <a:path w="435" h="38" extrusionOk="0">
                    <a:moveTo>
                      <a:pt x="0" y="2"/>
                    </a:moveTo>
                    <a:cubicBezTo>
                      <a:pt x="34" y="8"/>
                      <a:pt x="65" y="22"/>
                      <a:pt x="92" y="38"/>
                    </a:cubicBezTo>
                    <a:cubicBezTo>
                      <a:pt x="434" y="24"/>
                      <a:pt x="69" y="0"/>
                      <a:pt x="0"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4752;p47">
                <a:extLst>
                  <a:ext uri="{FF2B5EF4-FFF2-40B4-BE49-F238E27FC236}">
                    <a16:creationId xmlns:a16="http://schemas.microsoft.com/office/drawing/2014/main" id="{27BECAF6-A736-1412-A47A-E24BC9C777B2}"/>
                  </a:ext>
                </a:extLst>
              </p:cNvPr>
              <p:cNvSpPr/>
              <p:nvPr/>
            </p:nvSpPr>
            <p:spPr>
              <a:xfrm>
                <a:off x="2988450" y="1996625"/>
                <a:ext cx="13050" cy="3100"/>
              </a:xfrm>
              <a:custGeom>
                <a:avLst/>
                <a:gdLst/>
                <a:ahLst/>
                <a:cxnLst/>
                <a:rect l="l" t="t" r="r" b="b"/>
                <a:pathLst>
                  <a:path w="522" h="124" extrusionOk="0">
                    <a:moveTo>
                      <a:pt x="275" y="57"/>
                    </a:moveTo>
                    <a:cubicBezTo>
                      <a:pt x="303" y="106"/>
                      <a:pt x="442" y="124"/>
                      <a:pt x="521" y="116"/>
                    </a:cubicBezTo>
                    <a:cubicBezTo>
                      <a:pt x="497" y="81"/>
                      <a:pt x="387" y="53"/>
                      <a:pt x="462" y="18"/>
                    </a:cubicBezTo>
                    <a:cubicBezTo>
                      <a:pt x="297" y="0"/>
                      <a:pt x="199" y="18"/>
                      <a:pt x="91" y="31"/>
                    </a:cubicBezTo>
                    <a:cubicBezTo>
                      <a:pt x="181" y="90"/>
                      <a:pt x="0" y="86"/>
                      <a:pt x="55" y="110"/>
                    </a:cubicBezTo>
                    <a:cubicBezTo>
                      <a:pt x="97" y="90"/>
                      <a:pt x="203" y="96"/>
                      <a:pt x="242" y="118"/>
                    </a:cubicBezTo>
                    <a:cubicBezTo>
                      <a:pt x="283" y="83"/>
                      <a:pt x="228" y="69"/>
                      <a:pt x="275" y="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4753;p47">
                <a:extLst>
                  <a:ext uri="{FF2B5EF4-FFF2-40B4-BE49-F238E27FC236}">
                    <a16:creationId xmlns:a16="http://schemas.microsoft.com/office/drawing/2014/main" id="{EFB66D1C-721C-9499-A39E-5092BAED7565}"/>
                  </a:ext>
                </a:extLst>
              </p:cNvPr>
              <p:cNvSpPr/>
              <p:nvPr/>
            </p:nvSpPr>
            <p:spPr>
              <a:xfrm>
                <a:off x="2910625" y="1979575"/>
                <a:ext cx="80450" cy="17150"/>
              </a:xfrm>
              <a:custGeom>
                <a:avLst/>
                <a:gdLst/>
                <a:ahLst/>
                <a:cxnLst/>
                <a:rect l="l" t="t" r="r" b="b"/>
                <a:pathLst>
                  <a:path w="3218" h="686" extrusionOk="0">
                    <a:moveTo>
                      <a:pt x="2966" y="592"/>
                    </a:moveTo>
                    <a:cubicBezTo>
                      <a:pt x="2968" y="631"/>
                      <a:pt x="2917" y="639"/>
                      <a:pt x="2870" y="645"/>
                    </a:cubicBezTo>
                    <a:cubicBezTo>
                      <a:pt x="2864" y="611"/>
                      <a:pt x="2736" y="623"/>
                      <a:pt x="2720" y="594"/>
                    </a:cubicBezTo>
                    <a:cubicBezTo>
                      <a:pt x="2685" y="603"/>
                      <a:pt x="2705" y="651"/>
                      <a:pt x="2624" y="629"/>
                    </a:cubicBezTo>
                    <a:cubicBezTo>
                      <a:pt x="2093" y="546"/>
                      <a:pt x="1696" y="497"/>
                      <a:pt x="1329" y="387"/>
                    </a:cubicBezTo>
                    <a:lnTo>
                      <a:pt x="771" y="240"/>
                    </a:lnTo>
                    <a:lnTo>
                      <a:pt x="474" y="159"/>
                    </a:lnTo>
                    <a:lnTo>
                      <a:pt x="158" y="49"/>
                    </a:lnTo>
                    <a:cubicBezTo>
                      <a:pt x="138" y="155"/>
                      <a:pt x="61" y="0"/>
                      <a:pt x="0" y="30"/>
                    </a:cubicBezTo>
                    <a:cubicBezTo>
                      <a:pt x="34" y="128"/>
                      <a:pt x="103" y="136"/>
                      <a:pt x="238" y="212"/>
                    </a:cubicBezTo>
                    <a:cubicBezTo>
                      <a:pt x="277" y="171"/>
                      <a:pt x="171" y="153"/>
                      <a:pt x="167" y="120"/>
                    </a:cubicBezTo>
                    <a:cubicBezTo>
                      <a:pt x="197" y="132"/>
                      <a:pt x="228" y="138"/>
                      <a:pt x="260" y="136"/>
                    </a:cubicBezTo>
                    <a:cubicBezTo>
                      <a:pt x="201" y="187"/>
                      <a:pt x="397" y="232"/>
                      <a:pt x="293" y="248"/>
                    </a:cubicBezTo>
                    <a:cubicBezTo>
                      <a:pt x="511" y="307"/>
                      <a:pt x="757" y="338"/>
                      <a:pt x="1024" y="397"/>
                    </a:cubicBezTo>
                    <a:cubicBezTo>
                      <a:pt x="1158" y="423"/>
                      <a:pt x="1297" y="454"/>
                      <a:pt x="1445" y="487"/>
                    </a:cubicBezTo>
                    <a:lnTo>
                      <a:pt x="1671" y="542"/>
                    </a:lnTo>
                    <a:lnTo>
                      <a:pt x="1909" y="590"/>
                    </a:lnTo>
                    <a:cubicBezTo>
                      <a:pt x="1913" y="562"/>
                      <a:pt x="1938" y="552"/>
                      <a:pt x="1977" y="550"/>
                    </a:cubicBezTo>
                    <a:cubicBezTo>
                      <a:pt x="2046" y="601"/>
                      <a:pt x="2056" y="578"/>
                      <a:pt x="2190" y="599"/>
                    </a:cubicBezTo>
                    <a:cubicBezTo>
                      <a:pt x="2148" y="641"/>
                      <a:pt x="2164" y="654"/>
                      <a:pt x="2241" y="686"/>
                    </a:cubicBezTo>
                    <a:cubicBezTo>
                      <a:pt x="2249" y="668"/>
                      <a:pt x="2241" y="641"/>
                      <a:pt x="2278" y="645"/>
                    </a:cubicBezTo>
                    <a:cubicBezTo>
                      <a:pt x="2463" y="668"/>
                      <a:pt x="2648" y="676"/>
                      <a:pt x="2834" y="668"/>
                    </a:cubicBezTo>
                    <a:cubicBezTo>
                      <a:pt x="2964" y="664"/>
                      <a:pt x="3094" y="643"/>
                      <a:pt x="3217" y="599"/>
                    </a:cubicBezTo>
                    <a:cubicBezTo>
                      <a:pt x="3160" y="613"/>
                      <a:pt x="3037" y="586"/>
                      <a:pt x="2966" y="5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4754;p47">
                <a:extLst>
                  <a:ext uri="{FF2B5EF4-FFF2-40B4-BE49-F238E27FC236}">
                    <a16:creationId xmlns:a16="http://schemas.microsoft.com/office/drawing/2014/main" id="{88C7C008-BC99-78B8-E8D0-3080FC4875EB}"/>
                  </a:ext>
                </a:extLst>
              </p:cNvPr>
              <p:cNvSpPr/>
              <p:nvPr/>
            </p:nvSpPr>
            <p:spPr>
              <a:xfrm>
                <a:off x="2887050" y="1929600"/>
                <a:ext cx="52350" cy="25275"/>
              </a:xfrm>
              <a:custGeom>
                <a:avLst/>
                <a:gdLst/>
                <a:ahLst/>
                <a:cxnLst/>
                <a:rect l="l" t="t" r="r" b="b"/>
                <a:pathLst>
                  <a:path w="2094" h="1011" extrusionOk="0">
                    <a:moveTo>
                      <a:pt x="0" y="0"/>
                    </a:moveTo>
                    <a:cubicBezTo>
                      <a:pt x="106" y="40"/>
                      <a:pt x="224" y="122"/>
                      <a:pt x="102" y="103"/>
                    </a:cubicBezTo>
                    <a:cubicBezTo>
                      <a:pt x="161" y="146"/>
                      <a:pt x="236" y="197"/>
                      <a:pt x="283" y="169"/>
                    </a:cubicBezTo>
                    <a:cubicBezTo>
                      <a:pt x="360" y="244"/>
                      <a:pt x="369" y="362"/>
                      <a:pt x="487" y="388"/>
                    </a:cubicBezTo>
                    <a:cubicBezTo>
                      <a:pt x="482" y="413"/>
                      <a:pt x="464" y="431"/>
                      <a:pt x="438" y="435"/>
                    </a:cubicBezTo>
                    <a:cubicBezTo>
                      <a:pt x="525" y="462"/>
                      <a:pt x="572" y="435"/>
                      <a:pt x="645" y="443"/>
                    </a:cubicBezTo>
                    <a:cubicBezTo>
                      <a:pt x="692" y="472"/>
                      <a:pt x="643" y="509"/>
                      <a:pt x="727" y="533"/>
                    </a:cubicBezTo>
                    <a:cubicBezTo>
                      <a:pt x="766" y="505"/>
                      <a:pt x="908" y="541"/>
                      <a:pt x="1042" y="592"/>
                    </a:cubicBezTo>
                    <a:cubicBezTo>
                      <a:pt x="1034" y="598"/>
                      <a:pt x="1028" y="606"/>
                      <a:pt x="1024" y="616"/>
                    </a:cubicBezTo>
                    <a:cubicBezTo>
                      <a:pt x="1028" y="639"/>
                      <a:pt x="1034" y="659"/>
                      <a:pt x="1044" y="678"/>
                    </a:cubicBezTo>
                    <a:cubicBezTo>
                      <a:pt x="1057" y="667"/>
                      <a:pt x="1077" y="655"/>
                      <a:pt x="1079" y="639"/>
                    </a:cubicBezTo>
                    <a:cubicBezTo>
                      <a:pt x="1079" y="627"/>
                      <a:pt x="1077" y="616"/>
                      <a:pt x="1071" y="604"/>
                    </a:cubicBezTo>
                    <a:cubicBezTo>
                      <a:pt x="1218" y="665"/>
                      <a:pt x="1344" y="743"/>
                      <a:pt x="1293" y="773"/>
                    </a:cubicBezTo>
                    <a:cubicBezTo>
                      <a:pt x="1370" y="794"/>
                      <a:pt x="1446" y="822"/>
                      <a:pt x="1521" y="853"/>
                    </a:cubicBezTo>
                    <a:lnTo>
                      <a:pt x="1519" y="853"/>
                    </a:lnTo>
                    <a:cubicBezTo>
                      <a:pt x="1509" y="855"/>
                      <a:pt x="1500" y="869"/>
                      <a:pt x="1492" y="877"/>
                    </a:cubicBezTo>
                    <a:cubicBezTo>
                      <a:pt x="1476" y="893"/>
                      <a:pt x="1482" y="914"/>
                      <a:pt x="1513" y="922"/>
                    </a:cubicBezTo>
                    <a:cubicBezTo>
                      <a:pt x="1582" y="940"/>
                      <a:pt x="1661" y="918"/>
                      <a:pt x="1714" y="983"/>
                    </a:cubicBezTo>
                    <a:cubicBezTo>
                      <a:pt x="1779" y="938"/>
                      <a:pt x="1832" y="959"/>
                      <a:pt x="1896" y="993"/>
                    </a:cubicBezTo>
                    <a:cubicBezTo>
                      <a:pt x="1934" y="1011"/>
                      <a:pt x="1963" y="993"/>
                      <a:pt x="1977" y="952"/>
                    </a:cubicBezTo>
                    <a:cubicBezTo>
                      <a:pt x="1983" y="952"/>
                      <a:pt x="1987" y="952"/>
                      <a:pt x="1993" y="950"/>
                    </a:cubicBezTo>
                    <a:cubicBezTo>
                      <a:pt x="1989" y="948"/>
                      <a:pt x="1985" y="946"/>
                      <a:pt x="1981" y="944"/>
                    </a:cubicBezTo>
                    <a:cubicBezTo>
                      <a:pt x="1985" y="930"/>
                      <a:pt x="1987" y="914"/>
                      <a:pt x="1987" y="900"/>
                    </a:cubicBezTo>
                    <a:cubicBezTo>
                      <a:pt x="2032" y="910"/>
                      <a:pt x="2085" y="922"/>
                      <a:pt x="2093" y="893"/>
                    </a:cubicBezTo>
                    <a:lnTo>
                      <a:pt x="1987" y="871"/>
                    </a:lnTo>
                    <a:cubicBezTo>
                      <a:pt x="1981" y="838"/>
                      <a:pt x="1965" y="790"/>
                      <a:pt x="1946" y="802"/>
                    </a:cubicBezTo>
                    <a:cubicBezTo>
                      <a:pt x="1922" y="820"/>
                      <a:pt x="1895" y="834"/>
                      <a:pt x="1865" y="842"/>
                    </a:cubicBezTo>
                    <a:cubicBezTo>
                      <a:pt x="1839" y="834"/>
                      <a:pt x="1814" y="830"/>
                      <a:pt x="1788" y="822"/>
                    </a:cubicBezTo>
                    <a:cubicBezTo>
                      <a:pt x="1684" y="787"/>
                      <a:pt x="1580" y="749"/>
                      <a:pt x="1476" y="712"/>
                    </a:cubicBezTo>
                    <a:lnTo>
                      <a:pt x="918" y="504"/>
                    </a:lnTo>
                    <a:cubicBezTo>
                      <a:pt x="937" y="490"/>
                      <a:pt x="961" y="480"/>
                      <a:pt x="987" y="478"/>
                    </a:cubicBezTo>
                    <a:cubicBezTo>
                      <a:pt x="1063" y="504"/>
                      <a:pt x="1093" y="582"/>
                      <a:pt x="1142" y="535"/>
                    </a:cubicBezTo>
                    <a:cubicBezTo>
                      <a:pt x="1061" y="507"/>
                      <a:pt x="1024" y="472"/>
                      <a:pt x="971" y="439"/>
                    </a:cubicBezTo>
                    <a:cubicBezTo>
                      <a:pt x="930" y="476"/>
                      <a:pt x="857" y="458"/>
                      <a:pt x="782" y="429"/>
                    </a:cubicBezTo>
                    <a:cubicBezTo>
                      <a:pt x="711" y="397"/>
                      <a:pt x="637" y="360"/>
                      <a:pt x="590" y="364"/>
                    </a:cubicBezTo>
                    <a:cubicBezTo>
                      <a:pt x="629" y="360"/>
                      <a:pt x="643" y="325"/>
                      <a:pt x="619" y="291"/>
                    </a:cubicBezTo>
                    <a:cubicBezTo>
                      <a:pt x="513" y="256"/>
                      <a:pt x="373" y="175"/>
                      <a:pt x="316" y="97"/>
                    </a:cubicBezTo>
                    <a:cubicBezTo>
                      <a:pt x="332" y="79"/>
                      <a:pt x="369" y="93"/>
                      <a:pt x="385" y="77"/>
                    </a:cubicBezTo>
                    <a:cubicBezTo>
                      <a:pt x="226" y="2"/>
                      <a:pt x="159" y="3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4755;p47">
                <a:extLst>
                  <a:ext uri="{FF2B5EF4-FFF2-40B4-BE49-F238E27FC236}">
                    <a16:creationId xmlns:a16="http://schemas.microsoft.com/office/drawing/2014/main" id="{EAB67348-0FD9-A3F5-CBE2-5A4BE0C1967D}"/>
                  </a:ext>
                </a:extLst>
              </p:cNvPr>
              <p:cNvSpPr/>
              <p:nvPr/>
            </p:nvSpPr>
            <p:spPr>
              <a:xfrm>
                <a:off x="2904525" y="1959875"/>
                <a:ext cx="12500" cy="4325"/>
              </a:xfrm>
              <a:custGeom>
                <a:avLst/>
                <a:gdLst/>
                <a:ahLst/>
                <a:cxnLst/>
                <a:rect l="l" t="t" r="r" b="b"/>
                <a:pathLst>
                  <a:path w="500" h="173" extrusionOk="0">
                    <a:moveTo>
                      <a:pt x="1" y="39"/>
                    </a:moveTo>
                    <a:cubicBezTo>
                      <a:pt x="150" y="55"/>
                      <a:pt x="280" y="71"/>
                      <a:pt x="421" y="173"/>
                    </a:cubicBezTo>
                    <a:cubicBezTo>
                      <a:pt x="425" y="153"/>
                      <a:pt x="421" y="134"/>
                      <a:pt x="407" y="118"/>
                    </a:cubicBezTo>
                    <a:cubicBezTo>
                      <a:pt x="455" y="136"/>
                      <a:pt x="482" y="132"/>
                      <a:pt x="500" y="118"/>
                    </a:cubicBezTo>
                    <a:cubicBezTo>
                      <a:pt x="327" y="81"/>
                      <a:pt x="246" y="35"/>
                      <a:pt x="77" y="0"/>
                    </a:cubicBezTo>
                    <a:cubicBezTo>
                      <a:pt x="258" y="63"/>
                      <a:pt x="44" y="39"/>
                      <a:pt x="1" y="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4756;p47">
                <a:extLst>
                  <a:ext uri="{FF2B5EF4-FFF2-40B4-BE49-F238E27FC236}">
                    <a16:creationId xmlns:a16="http://schemas.microsoft.com/office/drawing/2014/main" id="{B910B794-CEE7-2526-DFAC-E21A9D801EB0}"/>
                  </a:ext>
                </a:extLst>
              </p:cNvPr>
              <p:cNvSpPr/>
              <p:nvPr/>
            </p:nvSpPr>
            <p:spPr>
              <a:xfrm>
                <a:off x="2894075" y="1954450"/>
                <a:ext cx="3850" cy="3925"/>
              </a:xfrm>
              <a:custGeom>
                <a:avLst/>
                <a:gdLst/>
                <a:ahLst/>
                <a:cxnLst/>
                <a:rect l="l" t="t" r="r" b="b"/>
                <a:pathLst>
                  <a:path w="154" h="157" extrusionOk="0">
                    <a:moveTo>
                      <a:pt x="147" y="64"/>
                    </a:moveTo>
                    <a:cubicBezTo>
                      <a:pt x="110" y="50"/>
                      <a:pt x="75" y="28"/>
                      <a:pt x="47" y="1"/>
                    </a:cubicBezTo>
                    <a:cubicBezTo>
                      <a:pt x="0" y="30"/>
                      <a:pt x="136" y="156"/>
                      <a:pt x="102" y="95"/>
                    </a:cubicBezTo>
                    <a:cubicBezTo>
                      <a:pt x="28" y="52"/>
                      <a:pt x="153" y="91"/>
                      <a:pt x="147" y="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4757;p47">
                <a:extLst>
                  <a:ext uri="{FF2B5EF4-FFF2-40B4-BE49-F238E27FC236}">
                    <a16:creationId xmlns:a16="http://schemas.microsoft.com/office/drawing/2014/main" id="{86CE2C3F-2A17-8EF8-A879-ED5BDD406905}"/>
                  </a:ext>
                </a:extLst>
              </p:cNvPr>
              <p:cNvSpPr/>
              <p:nvPr/>
            </p:nvSpPr>
            <p:spPr>
              <a:xfrm>
                <a:off x="2880400" y="1958450"/>
                <a:ext cx="9425" cy="6050"/>
              </a:xfrm>
              <a:custGeom>
                <a:avLst/>
                <a:gdLst/>
                <a:ahLst/>
                <a:cxnLst/>
                <a:rect l="l" t="t" r="r" b="b"/>
                <a:pathLst>
                  <a:path w="377" h="242" extrusionOk="0">
                    <a:moveTo>
                      <a:pt x="73" y="0"/>
                    </a:moveTo>
                    <a:cubicBezTo>
                      <a:pt x="1" y="88"/>
                      <a:pt x="319" y="157"/>
                      <a:pt x="331" y="242"/>
                    </a:cubicBezTo>
                    <a:lnTo>
                      <a:pt x="343" y="214"/>
                    </a:lnTo>
                    <a:cubicBezTo>
                      <a:pt x="360" y="220"/>
                      <a:pt x="376" y="226"/>
                      <a:pt x="376" y="212"/>
                    </a:cubicBezTo>
                    <a:cubicBezTo>
                      <a:pt x="313" y="173"/>
                      <a:pt x="221" y="136"/>
                      <a:pt x="109" y="69"/>
                    </a:cubicBezTo>
                    <a:cubicBezTo>
                      <a:pt x="117" y="45"/>
                      <a:pt x="134" y="2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4758;p47">
                <a:extLst>
                  <a:ext uri="{FF2B5EF4-FFF2-40B4-BE49-F238E27FC236}">
                    <a16:creationId xmlns:a16="http://schemas.microsoft.com/office/drawing/2014/main" id="{1EFA71B9-6BF3-9AF9-82B5-B4B5EA4E87A0}"/>
                  </a:ext>
                </a:extLst>
              </p:cNvPr>
              <p:cNvSpPr/>
              <p:nvPr/>
            </p:nvSpPr>
            <p:spPr>
              <a:xfrm>
                <a:off x="2846950" y="1973025"/>
                <a:ext cx="15350" cy="6525"/>
              </a:xfrm>
              <a:custGeom>
                <a:avLst/>
                <a:gdLst/>
                <a:ahLst/>
                <a:cxnLst/>
                <a:rect l="l" t="t" r="r" b="b"/>
                <a:pathLst>
                  <a:path w="614" h="261" extrusionOk="0">
                    <a:moveTo>
                      <a:pt x="486" y="130"/>
                    </a:moveTo>
                    <a:cubicBezTo>
                      <a:pt x="515" y="134"/>
                      <a:pt x="608" y="109"/>
                      <a:pt x="551" y="73"/>
                    </a:cubicBezTo>
                    <a:cubicBezTo>
                      <a:pt x="474" y="97"/>
                      <a:pt x="437" y="40"/>
                      <a:pt x="378" y="56"/>
                    </a:cubicBezTo>
                    <a:cubicBezTo>
                      <a:pt x="427" y="83"/>
                      <a:pt x="447" y="105"/>
                      <a:pt x="450" y="130"/>
                    </a:cubicBezTo>
                    <a:cubicBezTo>
                      <a:pt x="348" y="103"/>
                      <a:pt x="352" y="81"/>
                      <a:pt x="250" y="18"/>
                    </a:cubicBezTo>
                    <a:cubicBezTo>
                      <a:pt x="230" y="42"/>
                      <a:pt x="266" y="68"/>
                      <a:pt x="250" y="93"/>
                    </a:cubicBezTo>
                    <a:cubicBezTo>
                      <a:pt x="164" y="14"/>
                      <a:pt x="73" y="26"/>
                      <a:pt x="0" y="1"/>
                    </a:cubicBezTo>
                    <a:cubicBezTo>
                      <a:pt x="87" y="46"/>
                      <a:pt x="71" y="85"/>
                      <a:pt x="158" y="130"/>
                    </a:cubicBezTo>
                    <a:cubicBezTo>
                      <a:pt x="266" y="119"/>
                      <a:pt x="334" y="185"/>
                      <a:pt x="535" y="260"/>
                    </a:cubicBezTo>
                    <a:cubicBezTo>
                      <a:pt x="539" y="227"/>
                      <a:pt x="588" y="250"/>
                      <a:pt x="614" y="244"/>
                    </a:cubicBezTo>
                    <a:cubicBezTo>
                      <a:pt x="537" y="207"/>
                      <a:pt x="521" y="168"/>
                      <a:pt x="486" y="13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4759;p47">
                <a:extLst>
                  <a:ext uri="{FF2B5EF4-FFF2-40B4-BE49-F238E27FC236}">
                    <a16:creationId xmlns:a16="http://schemas.microsoft.com/office/drawing/2014/main" id="{DF6BF177-640C-4133-E10F-BA204B2EFD1D}"/>
                  </a:ext>
                </a:extLst>
              </p:cNvPr>
              <p:cNvSpPr/>
              <p:nvPr/>
            </p:nvSpPr>
            <p:spPr>
              <a:xfrm>
                <a:off x="2878500" y="1901050"/>
                <a:ext cx="2725" cy="3800"/>
              </a:xfrm>
              <a:custGeom>
                <a:avLst/>
                <a:gdLst/>
                <a:ahLst/>
                <a:cxnLst/>
                <a:rect l="l" t="t" r="r" b="b"/>
                <a:pathLst>
                  <a:path w="109" h="152" extrusionOk="0">
                    <a:moveTo>
                      <a:pt x="0" y="58"/>
                    </a:moveTo>
                    <a:cubicBezTo>
                      <a:pt x="63" y="71"/>
                      <a:pt x="87" y="152"/>
                      <a:pt x="108" y="122"/>
                    </a:cubicBezTo>
                    <a:cubicBezTo>
                      <a:pt x="14" y="60"/>
                      <a:pt x="67" y="44"/>
                      <a:pt x="61" y="3"/>
                    </a:cubicBezTo>
                    <a:cubicBezTo>
                      <a:pt x="10" y="16"/>
                      <a:pt x="0" y="1"/>
                      <a:pt x="0" y="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4760;p47">
                <a:extLst>
                  <a:ext uri="{FF2B5EF4-FFF2-40B4-BE49-F238E27FC236}">
                    <a16:creationId xmlns:a16="http://schemas.microsoft.com/office/drawing/2014/main" id="{C00202E4-1D56-805B-67C1-553F1EB5DB97}"/>
                  </a:ext>
                </a:extLst>
              </p:cNvPr>
              <p:cNvSpPr/>
              <p:nvPr/>
            </p:nvSpPr>
            <p:spPr>
              <a:xfrm>
                <a:off x="3205100" y="1423350"/>
                <a:ext cx="20425" cy="17950"/>
              </a:xfrm>
              <a:custGeom>
                <a:avLst/>
                <a:gdLst/>
                <a:ahLst/>
                <a:cxnLst/>
                <a:rect l="l" t="t" r="r" b="b"/>
                <a:pathLst>
                  <a:path w="817" h="718" extrusionOk="0">
                    <a:moveTo>
                      <a:pt x="25" y="97"/>
                    </a:moveTo>
                    <a:cubicBezTo>
                      <a:pt x="135" y="185"/>
                      <a:pt x="184" y="160"/>
                      <a:pt x="264" y="195"/>
                    </a:cubicBezTo>
                    <a:cubicBezTo>
                      <a:pt x="329" y="258"/>
                      <a:pt x="331" y="313"/>
                      <a:pt x="370" y="372"/>
                    </a:cubicBezTo>
                    <a:cubicBezTo>
                      <a:pt x="431" y="394"/>
                      <a:pt x="496" y="449"/>
                      <a:pt x="571" y="512"/>
                    </a:cubicBezTo>
                    <a:cubicBezTo>
                      <a:pt x="646" y="588"/>
                      <a:pt x="728" y="657"/>
                      <a:pt x="817" y="718"/>
                    </a:cubicBezTo>
                    <a:cubicBezTo>
                      <a:pt x="697" y="624"/>
                      <a:pt x="703" y="561"/>
                      <a:pt x="675" y="490"/>
                    </a:cubicBezTo>
                    <a:cubicBezTo>
                      <a:pt x="565" y="445"/>
                      <a:pt x="524" y="374"/>
                      <a:pt x="424" y="352"/>
                    </a:cubicBezTo>
                    <a:cubicBezTo>
                      <a:pt x="443" y="329"/>
                      <a:pt x="424" y="311"/>
                      <a:pt x="382" y="301"/>
                    </a:cubicBezTo>
                    <a:cubicBezTo>
                      <a:pt x="410" y="274"/>
                      <a:pt x="433" y="244"/>
                      <a:pt x="378" y="201"/>
                    </a:cubicBezTo>
                    <a:cubicBezTo>
                      <a:pt x="296" y="195"/>
                      <a:pt x="176" y="115"/>
                      <a:pt x="93" y="109"/>
                    </a:cubicBezTo>
                    <a:cubicBezTo>
                      <a:pt x="82" y="71"/>
                      <a:pt x="80" y="38"/>
                      <a:pt x="54" y="1"/>
                    </a:cubicBezTo>
                    <a:cubicBezTo>
                      <a:pt x="42" y="18"/>
                      <a:pt x="23" y="20"/>
                      <a:pt x="1" y="20"/>
                    </a:cubicBezTo>
                    <a:cubicBezTo>
                      <a:pt x="48" y="52"/>
                      <a:pt x="52" y="77"/>
                      <a:pt x="25"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4761;p47">
                <a:extLst>
                  <a:ext uri="{FF2B5EF4-FFF2-40B4-BE49-F238E27FC236}">
                    <a16:creationId xmlns:a16="http://schemas.microsoft.com/office/drawing/2014/main" id="{9D92CD7D-FF9C-3807-8818-F166ED9F0138}"/>
                  </a:ext>
                </a:extLst>
              </p:cNvPr>
              <p:cNvSpPr/>
              <p:nvPr/>
            </p:nvSpPr>
            <p:spPr>
              <a:xfrm>
                <a:off x="2876275" y="1977500"/>
                <a:ext cx="48525" cy="23025"/>
              </a:xfrm>
              <a:custGeom>
                <a:avLst/>
                <a:gdLst/>
                <a:ahLst/>
                <a:cxnLst/>
                <a:rect l="l" t="t" r="r" b="b"/>
                <a:pathLst>
                  <a:path w="1941" h="921" extrusionOk="0">
                    <a:moveTo>
                      <a:pt x="1734" y="476"/>
                    </a:moveTo>
                    <a:cubicBezTo>
                      <a:pt x="1667" y="427"/>
                      <a:pt x="1596" y="384"/>
                      <a:pt x="1522" y="348"/>
                    </a:cubicBezTo>
                    <a:cubicBezTo>
                      <a:pt x="1366" y="268"/>
                      <a:pt x="1188" y="209"/>
                      <a:pt x="1017" y="203"/>
                    </a:cubicBezTo>
                    <a:cubicBezTo>
                      <a:pt x="1005" y="333"/>
                      <a:pt x="877" y="342"/>
                      <a:pt x="708" y="309"/>
                    </a:cubicBezTo>
                    <a:cubicBezTo>
                      <a:pt x="744" y="238"/>
                      <a:pt x="555" y="191"/>
                      <a:pt x="537" y="126"/>
                    </a:cubicBezTo>
                    <a:cubicBezTo>
                      <a:pt x="523" y="195"/>
                      <a:pt x="417" y="120"/>
                      <a:pt x="421" y="160"/>
                    </a:cubicBezTo>
                    <a:cubicBezTo>
                      <a:pt x="409" y="126"/>
                      <a:pt x="384" y="95"/>
                      <a:pt x="352" y="77"/>
                    </a:cubicBezTo>
                    <a:cubicBezTo>
                      <a:pt x="331" y="154"/>
                      <a:pt x="154" y="40"/>
                      <a:pt x="38" y="1"/>
                    </a:cubicBezTo>
                    <a:cubicBezTo>
                      <a:pt x="16" y="56"/>
                      <a:pt x="54" y="58"/>
                      <a:pt x="1" y="89"/>
                    </a:cubicBezTo>
                    <a:cubicBezTo>
                      <a:pt x="117" y="197"/>
                      <a:pt x="407" y="342"/>
                      <a:pt x="502" y="399"/>
                    </a:cubicBezTo>
                    <a:cubicBezTo>
                      <a:pt x="804" y="423"/>
                      <a:pt x="1129" y="777"/>
                      <a:pt x="1514" y="863"/>
                    </a:cubicBezTo>
                    <a:cubicBezTo>
                      <a:pt x="1771" y="920"/>
                      <a:pt x="1940" y="808"/>
                      <a:pt x="1887" y="596"/>
                    </a:cubicBezTo>
                    <a:cubicBezTo>
                      <a:pt x="1840" y="551"/>
                      <a:pt x="1789" y="511"/>
                      <a:pt x="1734" y="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BE8535EA-B84A-F68F-0DA9-062D9A8A9D18}"/>
                </a:ext>
              </a:extLst>
            </p:cNvPr>
            <p:cNvSpPr txBox="1"/>
            <p:nvPr/>
          </p:nvSpPr>
          <p:spPr>
            <a:xfrm>
              <a:off x="1609877" y="1112684"/>
              <a:ext cx="1036333" cy="1107996"/>
            </a:xfrm>
            <a:prstGeom prst="rect">
              <a:avLst/>
            </a:prstGeom>
            <a:noFill/>
          </p:spPr>
          <p:txBody>
            <a:bodyPr wrap="square" rtlCol="0">
              <a:spAutoFit/>
            </a:bodyPr>
            <a:lstStyle/>
            <a:p>
              <a:pPr algn="ctr"/>
              <a:r>
                <a:rPr lang="en-US" sz="6600" b="1">
                  <a:solidFill>
                    <a:schemeClr val="accent6"/>
                  </a:solidFill>
                </a:rPr>
                <a:t>I</a:t>
              </a:r>
            </a:p>
          </p:txBody>
        </p:sp>
      </p:grpSp>
      <p:sp>
        <p:nvSpPr>
          <p:cNvPr id="10" name="TextBox 9">
            <a:extLst>
              <a:ext uri="{FF2B5EF4-FFF2-40B4-BE49-F238E27FC236}">
                <a16:creationId xmlns:a16="http://schemas.microsoft.com/office/drawing/2014/main" id="{0FCC2D43-B857-FD0B-B6A9-1C28F61059AC}"/>
              </a:ext>
            </a:extLst>
          </p:cNvPr>
          <p:cNvSpPr txBox="1"/>
          <p:nvPr/>
        </p:nvSpPr>
        <p:spPr>
          <a:xfrm>
            <a:off x="1649555" y="2393575"/>
            <a:ext cx="5877773" cy="1651671"/>
          </a:xfrm>
          <a:prstGeom prst="rect">
            <a:avLst/>
          </a:prstGeom>
          <a:noFill/>
        </p:spPr>
        <p:txBody>
          <a:bodyPr wrap="square">
            <a:spAutoFit/>
          </a:bodyPr>
          <a:lstStyle/>
          <a:p>
            <a:pPr algn="ctr">
              <a:lnSpc>
                <a:spcPct val="150000"/>
              </a:lnSpc>
              <a:spcBef>
                <a:spcPts val="100"/>
              </a:spcBef>
              <a:spcAft>
                <a:spcPts val="100"/>
              </a:spcAft>
            </a:pPr>
            <a:r>
              <a:rPr lang="en-US" sz="3600" b="1">
                <a:effectLst/>
                <a:latin typeface="+mn-lt"/>
                <a:ea typeface="Calibri" panose="020F0502020204030204" pitchFamily="34" charset="0"/>
              </a:rPr>
              <a:t>CÁC NƯỚC ĐÔNG BẮC Á TỪ NĂM 1991 ĐẾN NAY</a:t>
            </a:r>
            <a:endParaRPr lang="en-US" sz="3200" b="1">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grpSp>
        <p:nvGrpSpPr>
          <p:cNvPr id="16" name="Group 15">
            <a:extLst>
              <a:ext uri="{FF2B5EF4-FFF2-40B4-BE49-F238E27FC236}">
                <a16:creationId xmlns:a16="http://schemas.microsoft.com/office/drawing/2014/main" id="{F906B739-9A66-7D68-787C-557F06BB64A2}"/>
              </a:ext>
            </a:extLst>
          </p:cNvPr>
          <p:cNvGrpSpPr/>
          <p:nvPr/>
        </p:nvGrpSpPr>
        <p:grpSpPr>
          <a:xfrm>
            <a:off x="2310764" y="341045"/>
            <a:ext cx="4522472" cy="446564"/>
            <a:chOff x="1108710" y="432485"/>
            <a:chExt cx="4522472" cy="446564"/>
          </a:xfrm>
        </p:grpSpPr>
        <p:sp>
          <p:nvSpPr>
            <p:cNvPr id="13" name="TextBox 12">
              <a:extLst>
                <a:ext uri="{FF2B5EF4-FFF2-40B4-BE49-F238E27FC236}">
                  <a16:creationId xmlns:a16="http://schemas.microsoft.com/office/drawing/2014/main" id="{9D8E45AB-B09D-3303-D37B-BABFA8E02B4E}"/>
                </a:ext>
              </a:extLst>
            </p:cNvPr>
            <p:cNvSpPr txBox="1"/>
            <p:nvPr/>
          </p:nvSpPr>
          <p:spPr>
            <a:xfrm>
              <a:off x="1108710" y="455712"/>
              <a:ext cx="2404110" cy="400110"/>
            </a:xfrm>
            <a:prstGeom prst="rect">
              <a:avLst/>
            </a:prstGeom>
            <a:noFill/>
          </p:spPr>
          <p:txBody>
            <a:bodyPr wrap="square">
              <a:spAutoFit/>
            </a:bodyPr>
            <a:lstStyle/>
            <a:p>
              <a:r>
                <a:rPr lang="en-US" sz="2000"/>
                <a:t>Theo thống kê của</a:t>
              </a:r>
            </a:p>
          </p:txBody>
        </p:sp>
        <p:pic>
          <p:nvPicPr>
            <p:cNvPr id="15" name="Picture 14" descr="A blue text on a black background&#10;&#10;Description automatically generated">
              <a:extLst>
                <a:ext uri="{FF2B5EF4-FFF2-40B4-BE49-F238E27FC236}">
                  <a16:creationId xmlns:a16="http://schemas.microsoft.com/office/drawing/2014/main" id="{BEA3E050-DAE3-A0DC-F3BF-F78E65C2056D}"/>
                </a:ext>
              </a:extLst>
            </p:cNvPr>
            <p:cNvPicPr>
              <a:picLocks noChangeAspect="1"/>
            </p:cNvPicPr>
            <p:nvPr/>
          </p:nvPicPr>
          <p:blipFill>
            <a:blip r:embed="rId3"/>
            <a:stretch>
              <a:fillRect/>
            </a:stretch>
          </p:blipFill>
          <p:spPr>
            <a:xfrm>
              <a:off x="3421382" y="432485"/>
              <a:ext cx="2209800" cy="446564"/>
            </a:xfrm>
            <a:prstGeom prst="rect">
              <a:avLst/>
            </a:prstGeom>
          </p:spPr>
        </p:pic>
      </p:grpSp>
      <p:sp>
        <p:nvSpPr>
          <p:cNvPr id="17" name="Rectangle: Rounded Corners 16">
            <a:extLst>
              <a:ext uri="{FF2B5EF4-FFF2-40B4-BE49-F238E27FC236}">
                <a16:creationId xmlns:a16="http://schemas.microsoft.com/office/drawing/2014/main" id="{80EBEEDB-F2F3-0003-0D01-6DD4B3BC7B24}"/>
              </a:ext>
            </a:extLst>
          </p:cNvPr>
          <p:cNvSpPr/>
          <p:nvPr/>
        </p:nvSpPr>
        <p:spPr>
          <a:xfrm>
            <a:off x="735330" y="952867"/>
            <a:ext cx="7673340" cy="716280"/>
          </a:xfrm>
          <a:prstGeom prst="roundRect">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Đông Bắc Á là khu vực kinh tế quan trọng của thế giới. </a:t>
            </a:r>
            <a:endParaRPr lang="en-US" sz="1600"/>
          </a:p>
        </p:txBody>
      </p:sp>
      <p:sp>
        <p:nvSpPr>
          <p:cNvPr id="18" name="Freeform 3">
            <a:extLst>
              <a:ext uri="{FF2B5EF4-FFF2-40B4-BE49-F238E27FC236}">
                <a16:creationId xmlns:a16="http://schemas.microsoft.com/office/drawing/2014/main" id="{5AAD4EF4-D05C-29FA-68CD-6E83647385BE}"/>
              </a:ext>
            </a:extLst>
          </p:cNvPr>
          <p:cNvSpPr/>
          <p:nvPr/>
        </p:nvSpPr>
        <p:spPr>
          <a:xfrm>
            <a:off x="555019" y="2055384"/>
            <a:ext cx="1390529" cy="2478516"/>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4"/>
            <a:stretch>
              <a:fillRect/>
            </a:stretch>
          </a:blipFill>
        </p:spPr>
        <p:txBody>
          <a:bodyPr/>
          <a:lstStyle/>
          <a:p>
            <a:endParaRPr lang="en-US"/>
          </a:p>
        </p:txBody>
      </p:sp>
      <p:sp>
        <p:nvSpPr>
          <p:cNvPr id="19" name="Freeform 15">
            <a:extLst>
              <a:ext uri="{FF2B5EF4-FFF2-40B4-BE49-F238E27FC236}">
                <a16:creationId xmlns:a16="http://schemas.microsoft.com/office/drawing/2014/main" id="{036794F2-818F-7949-E231-8502F82148D3}"/>
              </a:ext>
            </a:extLst>
          </p:cNvPr>
          <p:cNvSpPr/>
          <p:nvPr/>
        </p:nvSpPr>
        <p:spPr>
          <a:xfrm>
            <a:off x="3512819" y="2055384"/>
            <a:ext cx="1390529" cy="2478516"/>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5"/>
            <a:stretch>
              <a:fillRect/>
            </a:stretch>
          </a:blipFill>
        </p:spPr>
        <p:txBody>
          <a:bodyPr/>
          <a:lstStyle/>
          <a:p>
            <a:endParaRPr lang="en-US"/>
          </a:p>
        </p:txBody>
      </p:sp>
      <p:sp>
        <p:nvSpPr>
          <p:cNvPr id="20" name="Freeform 16">
            <a:extLst>
              <a:ext uri="{FF2B5EF4-FFF2-40B4-BE49-F238E27FC236}">
                <a16:creationId xmlns:a16="http://schemas.microsoft.com/office/drawing/2014/main" id="{87054C1A-CDDF-F46C-E496-90BF972BC8E0}"/>
              </a:ext>
            </a:extLst>
          </p:cNvPr>
          <p:cNvSpPr/>
          <p:nvPr/>
        </p:nvSpPr>
        <p:spPr>
          <a:xfrm>
            <a:off x="2033919" y="2055384"/>
            <a:ext cx="1390529" cy="2478516"/>
          </a:xfrm>
          <a:custGeom>
            <a:avLst/>
            <a:gdLst/>
            <a:ahLst/>
            <a:cxnLst/>
            <a:rect l="l" t="t" r="r" b="b"/>
            <a:pathLst>
              <a:path w="2368596" h="4599215">
                <a:moveTo>
                  <a:pt x="0" y="0"/>
                </a:moveTo>
                <a:lnTo>
                  <a:pt x="2368595" y="0"/>
                </a:lnTo>
                <a:lnTo>
                  <a:pt x="2368595" y="4599214"/>
                </a:lnTo>
                <a:lnTo>
                  <a:pt x="0" y="4599214"/>
                </a:lnTo>
                <a:lnTo>
                  <a:pt x="0" y="0"/>
                </a:lnTo>
                <a:close/>
              </a:path>
            </a:pathLst>
          </a:custGeom>
          <a:blipFill>
            <a:blip r:embed="rId6"/>
            <a:stretch>
              <a:fillRect/>
            </a:stretch>
          </a:blipFill>
        </p:spPr>
        <p:txBody>
          <a:bodyPr/>
          <a:lstStyle/>
          <a:p>
            <a:endParaRPr lang="en-US"/>
          </a:p>
        </p:txBody>
      </p:sp>
      <p:grpSp>
        <p:nvGrpSpPr>
          <p:cNvPr id="27" name="Group 26">
            <a:extLst>
              <a:ext uri="{FF2B5EF4-FFF2-40B4-BE49-F238E27FC236}">
                <a16:creationId xmlns:a16="http://schemas.microsoft.com/office/drawing/2014/main" id="{56C5A7FD-5E3B-B291-543B-CC7E1B2B8711}"/>
              </a:ext>
            </a:extLst>
          </p:cNvPr>
          <p:cNvGrpSpPr/>
          <p:nvPr/>
        </p:nvGrpSpPr>
        <p:grpSpPr>
          <a:xfrm>
            <a:off x="5098399" y="1740411"/>
            <a:ext cx="1882147" cy="1220717"/>
            <a:chOff x="5098399" y="1740411"/>
            <a:chExt cx="1882147" cy="1220717"/>
          </a:xfrm>
        </p:grpSpPr>
        <p:sp>
          <p:nvSpPr>
            <p:cNvPr id="21" name="Freeform 2">
              <a:extLst>
                <a:ext uri="{FF2B5EF4-FFF2-40B4-BE49-F238E27FC236}">
                  <a16:creationId xmlns:a16="http://schemas.microsoft.com/office/drawing/2014/main" id="{9756DFD8-C0C4-9F59-85D7-CD04894F632F}"/>
                </a:ext>
              </a:extLst>
            </p:cNvPr>
            <p:cNvSpPr/>
            <p:nvPr/>
          </p:nvSpPr>
          <p:spPr>
            <a:xfrm>
              <a:off x="5098399" y="1927860"/>
              <a:ext cx="1005221" cy="845820"/>
            </a:xfrm>
            <a:custGeom>
              <a:avLst/>
              <a:gdLst/>
              <a:ahLst/>
              <a:cxnLst/>
              <a:rect l="l" t="t" r="r" b="b"/>
              <a:pathLst>
                <a:path w="2688220" h="2096812">
                  <a:moveTo>
                    <a:pt x="0" y="0"/>
                  </a:moveTo>
                  <a:lnTo>
                    <a:pt x="2688220" y="0"/>
                  </a:lnTo>
                  <a:lnTo>
                    <a:pt x="2688220" y="2096812"/>
                  </a:lnTo>
                  <a:lnTo>
                    <a:pt x="0" y="2096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14E8FFD2-5FF9-C3F3-3C4A-EAE2A793C6C5}"/>
                </a:ext>
              </a:extLst>
            </p:cNvPr>
            <p:cNvGrpSpPr/>
            <p:nvPr/>
          </p:nvGrpSpPr>
          <p:grpSpPr>
            <a:xfrm>
              <a:off x="6103620" y="1740411"/>
              <a:ext cx="876926" cy="1220717"/>
              <a:chOff x="6775552" y="1857632"/>
              <a:chExt cx="876926" cy="1220717"/>
            </a:xfrm>
          </p:grpSpPr>
          <p:sp>
            <p:nvSpPr>
              <p:cNvPr id="25" name="TextBox 24">
                <a:extLst>
                  <a:ext uri="{FF2B5EF4-FFF2-40B4-BE49-F238E27FC236}">
                    <a16:creationId xmlns:a16="http://schemas.microsoft.com/office/drawing/2014/main" id="{AAF09A8B-7748-FC1F-BCCA-CB8C194F3130}"/>
                  </a:ext>
                </a:extLst>
              </p:cNvPr>
              <p:cNvSpPr txBox="1"/>
              <p:nvPr/>
            </p:nvSpPr>
            <p:spPr>
              <a:xfrm>
                <a:off x="6775552" y="2493574"/>
                <a:ext cx="876925" cy="584775"/>
              </a:xfrm>
              <a:prstGeom prst="rect">
                <a:avLst/>
              </a:prstGeom>
              <a:noFill/>
            </p:spPr>
            <p:txBody>
              <a:bodyPr wrap="square" rtlCol="0">
                <a:spAutoFit/>
              </a:bodyPr>
              <a:lstStyle/>
              <a:p>
                <a:pPr algn="ctr"/>
                <a:r>
                  <a:rPr lang="en-US" sz="3200" b="1">
                    <a:solidFill>
                      <a:srgbClr val="222222"/>
                    </a:solidFill>
                  </a:rPr>
                  <a:t>5</a:t>
                </a:r>
              </a:p>
            </p:txBody>
          </p:sp>
          <p:sp>
            <p:nvSpPr>
              <p:cNvPr id="22" name="TextBox 21">
                <a:extLst>
                  <a:ext uri="{FF2B5EF4-FFF2-40B4-BE49-F238E27FC236}">
                    <a16:creationId xmlns:a16="http://schemas.microsoft.com/office/drawing/2014/main" id="{2FC1E533-F718-FAAC-CCE7-D7B0E382EA1E}"/>
                  </a:ext>
                </a:extLst>
              </p:cNvPr>
              <p:cNvSpPr txBox="1"/>
              <p:nvPr/>
            </p:nvSpPr>
            <p:spPr>
              <a:xfrm>
                <a:off x="6775553" y="1857632"/>
                <a:ext cx="876925" cy="584775"/>
              </a:xfrm>
              <a:prstGeom prst="rect">
                <a:avLst/>
              </a:prstGeom>
              <a:noFill/>
            </p:spPr>
            <p:txBody>
              <a:bodyPr wrap="square" rtlCol="0">
                <a:spAutoFit/>
              </a:bodyPr>
              <a:lstStyle/>
              <a:p>
                <a:pPr algn="ctr"/>
                <a:r>
                  <a:rPr lang="en-US" sz="3200" b="1">
                    <a:solidFill>
                      <a:srgbClr val="222222"/>
                    </a:solidFill>
                  </a:rPr>
                  <a:t>1</a:t>
                </a:r>
              </a:p>
            </p:txBody>
          </p:sp>
          <p:cxnSp>
            <p:nvCxnSpPr>
              <p:cNvPr id="24" name="Straight Connector 23">
                <a:extLst>
                  <a:ext uri="{FF2B5EF4-FFF2-40B4-BE49-F238E27FC236}">
                    <a16:creationId xmlns:a16="http://schemas.microsoft.com/office/drawing/2014/main" id="{C676A96E-41FF-A7F6-9644-4F788C3363F0}"/>
                  </a:ext>
                </a:extLst>
              </p:cNvPr>
              <p:cNvCxnSpPr/>
              <p:nvPr/>
            </p:nvCxnSpPr>
            <p:spPr>
              <a:xfrm>
                <a:off x="6960651" y="2471089"/>
                <a:ext cx="54864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123" name="Group 1122">
            <a:extLst>
              <a:ext uri="{FF2B5EF4-FFF2-40B4-BE49-F238E27FC236}">
                <a16:creationId xmlns:a16="http://schemas.microsoft.com/office/drawing/2014/main" id="{6F0F9C05-E34E-884A-284E-494DA191CC99}"/>
              </a:ext>
            </a:extLst>
          </p:cNvPr>
          <p:cNvGrpSpPr/>
          <p:nvPr/>
        </p:nvGrpSpPr>
        <p:grpSpPr>
          <a:xfrm>
            <a:off x="7022458" y="1740411"/>
            <a:ext cx="1968530" cy="1220717"/>
            <a:chOff x="7022458" y="1740411"/>
            <a:chExt cx="1968530" cy="1220717"/>
          </a:xfrm>
        </p:grpSpPr>
        <p:grpSp>
          <p:nvGrpSpPr>
            <p:cNvPr id="30" name="Group 29">
              <a:extLst>
                <a:ext uri="{FF2B5EF4-FFF2-40B4-BE49-F238E27FC236}">
                  <a16:creationId xmlns:a16="http://schemas.microsoft.com/office/drawing/2014/main" id="{13BC2741-5FA1-BF15-9FB6-D48F5E52A65F}"/>
                </a:ext>
              </a:extLst>
            </p:cNvPr>
            <p:cNvGrpSpPr/>
            <p:nvPr/>
          </p:nvGrpSpPr>
          <p:grpSpPr>
            <a:xfrm>
              <a:off x="8114062" y="1740411"/>
              <a:ext cx="876926" cy="1220717"/>
              <a:chOff x="6775552" y="1857632"/>
              <a:chExt cx="876926" cy="1220717"/>
            </a:xfrm>
          </p:grpSpPr>
          <p:sp>
            <p:nvSpPr>
              <p:cNvPr id="31" name="TextBox 30">
                <a:extLst>
                  <a:ext uri="{FF2B5EF4-FFF2-40B4-BE49-F238E27FC236}">
                    <a16:creationId xmlns:a16="http://schemas.microsoft.com/office/drawing/2014/main" id="{3813E281-8F58-8877-57E2-41AC3C07D73D}"/>
                  </a:ext>
                </a:extLst>
              </p:cNvPr>
              <p:cNvSpPr txBox="1"/>
              <p:nvPr/>
            </p:nvSpPr>
            <p:spPr>
              <a:xfrm>
                <a:off x="6775552" y="2493574"/>
                <a:ext cx="876925" cy="584775"/>
              </a:xfrm>
              <a:prstGeom prst="rect">
                <a:avLst/>
              </a:prstGeom>
              <a:noFill/>
            </p:spPr>
            <p:txBody>
              <a:bodyPr wrap="square" rtlCol="0">
                <a:spAutoFit/>
              </a:bodyPr>
              <a:lstStyle/>
              <a:p>
                <a:pPr algn="ctr"/>
                <a:r>
                  <a:rPr lang="en-US" sz="3200" b="1">
                    <a:solidFill>
                      <a:srgbClr val="222222"/>
                    </a:solidFill>
                  </a:rPr>
                  <a:t>4</a:t>
                </a:r>
              </a:p>
            </p:txBody>
          </p:sp>
          <p:sp>
            <p:nvSpPr>
              <p:cNvPr id="1120" name="TextBox 1119">
                <a:extLst>
                  <a:ext uri="{FF2B5EF4-FFF2-40B4-BE49-F238E27FC236}">
                    <a16:creationId xmlns:a16="http://schemas.microsoft.com/office/drawing/2014/main" id="{E74D177E-D9B2-F2A3-A121-BB22F548D175}"/>
                  </a:ext>
                </a:extLst>
              </p:cNvPr>
              <p:cNvSpPr txBox="1"/>
              <p:nvPr/>
            </p:nvSpPr>
            <p:spPr>
              <a:xfrm>
                <a:off x="6775553" y="1857632"/>
                <a:ext cx="876925" cy="584775"/>
              </a:xfrm>
              <a:prstGeom prst="rect">
                <a:avLst/>
              </a:prstGeom>
              <a:noFill/>
            </p:spPr>
            <p:txBody>
              <a:bodyPr wrap="square" rtlCol="0">
                <a:spAutoFit/>
              </a:bodyPr>
              <a:lstStyle/>
              <a:p>
                <a:pPr algn="ctr"/>
                <a:r>
                  <a:rPr lang="en-US" sz="3200" b="1">
                    <a:solidFill>
                      <a:srgbClr val="222222"/>
                    </a:solidFill>
                  </a:rPr>
                  <a:t>1</a:t>
                </a:r>
              </a:p>
            </p:txBody>
          </p:sp>
          <p:cxnSp>
            <p:nvCxnSpPr>
              <p:cNvPr id="1121" name="Straight Connector 1120">
                <a:extLst>
                  <a:ext uri="{FF2B5EF4-FFF2-40B4-BE49-F238E27FC236}">
                    <a16:creationId xmlns:a16="http://schemas.microsoft.com/office/drawing/2014/main" id="{FA82A318-5347-581C-1BDC-5CC878932058}"/>
                  </a:ext>
                </a:extLst>
              </p:cNvPr>
              <p:cNvCxnSpPr/>
              <p:nvPr/>
            </p:nvCxnSpPr>
            <p:spPr>
              <a:xfrm>
                <a:off x="6960651" y="2471089"/>
                <a:ext cx="54864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22" name="Freeform 2">
              <a:extLst>
                <a:ext uri="{FF2B5EF4-FFF2-40B4-BE49-F238E27FC236}">
                  <a16:creationId xmlns:a16="http://schemas.microsoft.com/office/drawing/2014/main" id="{A02D9121-C50B-E9FB-363B-D3B79B21E938}"/>
                </a:ext>
              </a:extLst>
            </p:cNvPr>
            <p:cNvSpPr/>
            <p:nvPr/>
          </p:nvSpPr>
          <p:spPr>
            <a:xfrm>
              <a:off x="7022458" y="1965480"/>
              <a:ext cx="1228374" cy="770283"/>
            </a:xfrm>
            <a:custGeom>
              <a:avLst/>
              <a:gdLst/>
              <a:ahLst/>
              <a:cxnLst/>
              <a:rect l="l" t="t" r="r" b="b"/>
              <a:pathLst>
                <a:path w="4362493" h="3026479">
                  <a:moveTo>
                    <a:pt x="0" y="0"/>
                  </a:moveTo>
                  <a:lnTo>
                    <a:pt x="4362493" y="0"/>
                  </a:lnTo>
                  <a:lnTo>
                    <a:pt x="4362493" y="3026479"/>
                  </a:lnTo>
                  <a:lnTo>
                    <a:pt x="0" y="3026479"/>
                  </a:lnTo>
                  <a:lnTo>
                    <a:pt x="0" y="0"/>
                  </a:lnTo>
                  <a:close/>
                </a:path>
              </a:pathLst>
            </a:custGeom>
            <a:blipFill>
              <a:blip r:embed="rId9"/>
              <a:stretch>
                <a:fillRect/>
              </a:stretch>
            </a:blipFill>
          </p:spPr>
          <p:txBody>
            <a:bodyPr/>
            <a:lstStyle/>
            <a:p>
              <a:endParaRPr lang="en-US"/>
            </a:p>
          </p:txBody>
        </p:sp>
      </p:grpSp>
      <p:grpSp>
        <p:nvGrpSpPr>
          <p:cNvPr id="1126" name="Group 1125">
            <a:extLst>
              <a:ext uri="{FF2B5EF4-FFF2-40B4-BE49-F238E27FC236}">
                <a16:creationId xmlns:a16="http://schemas.microsoft.com/office/drawing/2014/main" id="{4610C5DB-DAD5-305B-A283-C85ECD9E5B99}"/>
              </a:ext>
            </a:extLst>
          </p:cNvPr>
          <p:cNvGrpSpPr/>
          <p:nvPr/>
        </p:nvGrpSpPr>
        <p:grpSpPr>
          <a:xfrm>
            <a:off x="4623436" y="3012295"/>
            <a:ext cx="4142112" cy="1856452"/>
            <a:chOff x="4705689" y="2961128"/>
            <a:chExt cx="4142112" cy="1856452"/>
          </a:xfrm>
        </p:grpSpPr>
        <p:sp>
          <p:nvSpPr>
            <p:cNvPr id="1125" name="Rectangle: Rounded Corners 1124">
              <a:extLst>
                <a:ext uri="{FF2B5EF4-FFF2-40B4-BE49-F238E27FC236}">
                  <a16:creationId xmlns:a16="http://schemas.microsoft.com/office/drawing/2014/main" id="{D003D721-D55B-71A8-01EE-258B72021380}"/>
                </a:ext>
              </a:extLst>
            </p:cNvPr>
            <p:cNvSpPr/>
            <p:nvPr/>
          </p:nvSpPr>
          <p:spPr>
            <a:xfrm>
              <a:off x="5139539" y="2961128"/>
              <a:ext cx="3708262" cy="1841327"/>
            </a:xfrm>
            <a:prstGeom prst="roundRect">
              <a:avLst>
                <a:gd name="adj" fmla="val 7031"/>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algn="just">
                <a:lnSpc>
                  <a:spcPct val="150000"/>
                </a:lnSpc>
              </a:pPr>
              <a:r>
                <a:rPr lang="en-US" sz="2000" kern="100">
                  <a:solidFill>
                    <a:srgbClr val="000000"/>
                  </a:solidFill>
                  <a:ea typeface="Calibri" panose="020F0502020204030204" pitchFamily="34" charset="0"/>
                </a:rPr>
                <a:t>S</a:t>
              </a:r>
              <a:r>
                <a:rPr lang="vi-VN" sz="2000" kern="100">
                  <a:solidFill>
                    <a:srgbClr val="000000"/>
                  </a:solidFill>
                  <a:effectLst/>
                  <a:ea typeface="Calibri" panose="020F0502020204030204" pitchFamily="34" charset="0"/>
                </a:rPr>
                <a:t>ự phát triển kinh tế - xã hội của Trung Quốc, Nhật Bản, Hàn Quốc được thể hiện như thế nào?</a:t>
              </a:r>
              <a:endParaRPr lang="en-US" sz="2000">
                <a:effectLst/>
                <a:ea typeface="Calibri" panose="020F0502020204030204" pitchFamily="34" charset="0"/>
              </a:endParaRPr>
            </a:p>
          </p:txBody>
        </p:sp>
        <p:sp>
          <p:nvSpPr>
            <p:cNvPr id="1124" name="Freeform 8">
              <a:extLst>
                <a:ext uri="{FF2B5EF4-FFF2-40B4-BE49-F238E27FC236}">
                  <a16:creationId xmlns:a16="http://schemas.microsoft.com/office/drawing/2014/main" id="{336F5357-B5E4-6996-3AD8-C2DBA8FD5501}"/>
                </a:ext>
              </a:extLst>
            </p:cNvPr>
            <p:cNvSpPr/>
            <p:nvPr/>
          </p:nvSpPr>
          <p:spPr>
            <a:xfrm>
              <a:off x="4705689" y="3474354"/>
              <a:ext cx="785419" cy="1343226"/>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10"/>
              <a:stretch>
                <a:fillRect/>
              </a:stretch>
            </a:blipFill>
          </p:spPr>
          <p:txBody>
            <a:bodyPr/>
            <a:lstStyle/>
            <a:p>
              <a:endParaRPr lang="en-US"/>
            </a:p>
          </p:txBody>
        </p:sp>
      </p:grpSp>
      <p:pic>
        <p:nvPicPr>
          <p:cNvPr id="2" name="Picture 1">
            <a:extLst>
              <a:ext uri="{FF2B5EF4-FFF2-40B4-BE49-F238E27FC236}">
                <a16:creationId xmlns:a16="http://schemas.microsoft.com/office/drawing/2014/main" id="{77826BE5-49DA-748A-31E6-374CC9E3BFA6}"/>
              </a:ext>
            </a:extLst>
          </p:cNvPr>
          <p:cNvPicPr>
            <a:picLocks noChangeAspect="1"/>
          </p:cNvPicPr>
          <p:nvPr/>
        </p:nvPicPr>
        <p:blipFill>
          <a:blip r:embed="rId11"/>
          <a:stretch>
            <a:fillRect/>
          </a:stretch>
        </p:blipFill>
        <p:spPr>
          <a:xfrm>
            <a:off x="8281669" y="4992329"/>
            <a:ext cx="853034" cy="151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nodeType="withEffect">
                                  <p:stCondLst>
                                    <p:cond delay="0"/>
                                  </p:stCondLst>
                                  <p:childTnLst>
                                    <p:set>
                                      <p:cBhvr>
                                        <p:cTn id="33" dur="1" fill="hold">
                                          <p:stCondLst>
                                            <p:cond delay="0"/>
                                          </p:stCondLst>
                                        </p:cTn>
                                        <p:tgtEl>
                                          <p:spTgt spid="1123"/>
                                        </p:tgtEl>
                                        <p:attrNameLst>
                                          <p:attrName>style.visibility</p:attrName>
                                        </p:attrNameLst>
                                      </p:cBhvr>
                                      <p:to>
                                        <p:strVal val="visible"/>
                                      </p:to>
                                    </p:set>
                                    <p:anim calcmode="lin" valueType="num">
                                      <p:cBhvr>
                                        <p:cTn id="34" dur="500" fill="hold"/>
                                        <p:tgtEl>
                                          <p:spTgt spid="1123"/>
                                        </p:tgtEl>
                                        <p:attrNameLst>
                                          <p:attrName>ppt_w</p:attrName>
                                        </p:attrNameLst>
                                      </p:cBhvr>
                                      <p:tavLst>
                                        <p:tav tm="0">
                                          <p:val>
                                            <p:fltVal val="0"/>
                                          </p:val>
                                        </p:tav>
                                        <p:tav tm="100000">
                                          <p:val>
                                            <p:strVal val="#ppt_w"/>
                                          </p:val>
                                        </p:tav>
                                      </p:tavLst>
                                    </p:anim>
                                    <p:anim calcmode="lin" valueType="num">
                                      <p:cBhvr>
                                        <p:cTn id="35" dur="500" fill="hold"/>
                                        <p:tgtEl>
                                          <p:spTgt spid="1123"/>
                                        </p:tgtEl>
                                        <p:attrNameLst>
                                          <p:attrName>ppt_h</p:attrName>
                                        </p:attrNameLst>
                                      </p:cBhvr>
                                      <p:tavLst>
                                        <p:tav tm="0">
                                          <p:val>
                                            <p:fltVal val="0"/>
                                          </p:val>
                                        </p:tav>
                                        <p:tav tm="100000">
                                          <p:val>
                                            <p:strVal val="#ppt_h"/>
                                          </p:val>
                                        </p:tav>
                                      </p:tavLst>
                                    </p:anim>
                                    <p:animEffect transition="in" filter="fade">
                                      <p:cBhvr>
                                        <p:cTn id="36" dur="500"/>
                                        <p:tgtEl>
                                          <p:spTgt spid="11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26"/>
                                        </p:tgtEl>
                                        <p:attrNameLst>
                                          <p:attrName>style.visibility</p:attrName>
                                        </p:attrNameLst>
                                      </p:cBhvr>
                                      <p:to>
                                        <p:strVal val="visible"/>
                                      </p:to>
                                    </p:set>
                                    <p:anim calcmode="lin" valueType="num">
                                      <p:cBhvr additive="base">
                                        <p:cTn id="41" dur="500" fill="hold"/>
                                        <p:tgtEl>
                                          <p:spTgt spid="1126"/>
                                        </p:tgtEl>
                                        <p:attrNameLst>
                                          <p:attrName>ppt_x</p:attrName>
                                        </p:attrNameLst>
                                      </p:cBhvr>
                                      <p:tavLst>
                                        <p:tav tm="0">
                                          <p:val>
                                            <p:strVal val="#ppt_x"/>
                                          </p:val>
                                        </p:tav>
                                        <p:tav tm="100000">
                                          <p:val>
                                            <p:strVal val="#ppt_x"/>
                                          </p:val>
                                        </p:tav>
                                      </p:tavLst>
                                    </p:anim>
                                    <p:anim calcmode="lin" valueType="num">
                                      <p:cBhvr additive="base">
                                        <p:cTn id="42" dur="500" fill="hold"/>
                                        <p:tgtEl>
                                          <p:spTgt spid="1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40D396-6988-E7CD-EEB1-7F2F7EAA312B}"/>
              </a:ext>
            </a:extLst>
          </p:cNvPr>
          <p:cNvSpPr/>
          <p:nvPr/>
        </p:nvSpPr>
        <p:spPr>
          <a:xfrm>
            <a:off x="596602" y="338404"/>
            <a:ext cx="7950796" cy="139375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lang="vi-VN" sz="2000">
                <a:latin typeface="Arial" panose="020B0604020202020204" pitchFamily="34" charset="0"/>
                <a:ea typeface="Calibri" panose="020F0502020204030204" pitchFamily="34" charset="0"/>
                <a:cs typeface="+mn-cs"/>
              </a:rPr>
              <a:t>Khai thác Hình </a:t>
            </a:r>
            <a:r>
              <a:rPr lang="en-US" sz="2000">
                <a:latin typeface="Arial" panose="020B0604020202020204" pitchFamily="34" charset="0"/>
                <a:ea typeface="Calibri" panose="020F0502020204030204" pitchFamily="34" charset="0"/>
                <a:cs typeface="+mn-cs"/>
              </a:rPr>
              <a:t>20</a:t>
            </a:r>
            <a:r>
              <a:rPr lang="vi-VN" sz="2000">
                <a:latin typeface="Arial" panose="020B0604020202020204" pitchFamily="34" charset="0"/>
                <a:ea typeface="Calibri" panose="020F0502020204030204" pitchFamily="34" charset="0"/>
                <a:cs typeface="+mn-cs"/>
              </a:rPr>
              <a:t>.2</a:t>
            </a:r>
            <a:r>
              <a:rPr lang="en-US" sz="2000">
                <a:latin typeface="Arial" panose="020B0604020202020204" pitchFamily="34" charset="0"/>
                <a:ea typeface="Calibri" panose="020F0502020204030204" pitchFamily="34" charset="0"/>
                <a:cs typeface="+mn-cs"/>
              </a:rPr>
              <a:t> – 20.7</a:t>
            </a:r>
            <a:r>
              <a:rPr lang="vi-VN" sz="2000">
                <a:latin typeface="Arial" panose="020B0604020202020204" pitchFamily="34" charset="0"/>
                <a:ea typeface="Calibri" panose="020F0502020204030204" pitchFamily="34" charset="0"/>
                <a:cs typeface="+mn-cs"/>
              </a:rPr>
              <a:t>, thông tin mục 1</a:t>
            </a:r>
            <a:r>
              <a:rPr lang="en-US" sz="2000">
                <a:latin typeface="Arial" panose="020B0604020202020204" pitchFamily="34" charset="0"/>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 SGK tr.</a:t>
            </a:r>
            <a:r>
              <a:rPr lang="en-US" sz="2000">
                <a:latin typeface="Arial" panose="020B0604020202020204" pitchFamily="34" charset="0"/>
                <a:ea typeface="Calibri" panose="020F0502020204030204" pitchFamily="34" charset="0"/>
                <a:cs typeface="+mn-cs"/>
              </a:rPr>
              <a:t>100 – 102</a:t>
            </a:r>
            <a:r>
              <a:rPr lang="vi-VN" sz="2000">
                <a:latin typeface="Arial" panose="020B0604020202020204" pitchFamily="34" charset="0"/>
                <a:ea typeface="Calibri" panose="020F0502020204030204" pitchFamily="34" charset="0"/>
                <a:cs typeface="+mn-cs"/>
              </a:rPr>
              <a:t> và trả lời câu hỏi:</a:t>
            </a:r>
            <a:r>
              <a:rPr lang="en-US" sz="2000">
                <a:latin typeface="Arial" panose="020B0604020202020204" pitchFamily="34" charset="0"/>
                <a:ea typeface="Calibri" panose="020F0502020204030204" pitchFamily="34" charset="0"/>
                <a:cs typeface="+mn-cs"/>
              </a:rPr>
              <a:t> </a:t>
            </a:r>
            <a:r>
              <a:rPr lang="en-US" sz="2000" b="1" i="1">
                <a:solidFill>
                  <a:srgbClr val="FF0000"/>
                </a:solidFill>
                <a:latin typeface="Arial" panose="020B0604020202020204" pitchFamily="34" charset="0"/>
                <a:ea typeface="Calibri" panose="020F0502020204030204" pitchFamily="34" charset="0"/>
                <a:cs typeface="+mn-cs"/>
              </a:rPr>
              <a:t>Giới thiệu sự phát triển kinh tế - xã hội của các nước Đông Bắc Á từ năm 1991 đến nay</a:t>
            </a:r>
            <a:endParaRPr lang="vi-VN" sz="2000" b="1" i="1">
              <a:solidFill>
                <a:srgbClr val="FF0000"/>
              </a:solidFill>
              <a:latin typeface="Arial" panose="020B060402020202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103B14ED-9EBA-4582-D1AA-43852C1132B1}"/>
              </a:ext>
            </a:extLst>
          </p:cNvPr>
          <p:cNvPicPr>
            <a:picLocks noChangeAspect="1"/>
          </p:cNvPicPr>
          <p:nvPr/>
        </p:nvPicPr>
        <p:blipFill>
          <a:blip r:embed="rId2"/>
          <a:stretch>
            <a:fillRect/>
          </a:stretch>
        </p:blipFill>
        <p:spPr>
          <a:xfrm>
            <a:off x="0" y="1732157"/>
            <a:ext cx="3405570" cy="3417233"/>
          </a:xfrm>
          <a:prstGeom prst="rect">
            <a:avLst/>
          </a:prstGeom>
        </p:spPr>
      </p:pic>
      <p:sp>
        <p:nvSpPr>
          <p:cNvPr id="4" name="Rectangle: Rounded Corners 3">
            <a:extLst>
              <a:ext uri="{FF2B5EF4-FFF2-40B4-BE49-F238E27FC236}">
                <a16:creationId xmlns:a16="http://schemas.microsoft.com/office/drawing/2014/main" id="{E442BD85-4866-88D7-C4FC-329DDF59E88C}"/>
              </a:ext>
            </a:extLst>
          </p:cNvPr>
          <p:cNvSpPr/>
          <p:nvPr/>
        </p:nvSpPr>
        <p:spPr>
          <a:xfrm>
            <a:off x="3501483" y="1900216"/>
            <a:ext cx="5045915" cy="914400"/>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1: </a:t>
            </a:r>
            <a:r>
              <a:rPr lang="vi-VN" sz="2000">
                <a:solidFill>
                  <a:srgbClr val="000000"/>
                </a:solidFill>
                <a:ea typeface="Calibri" panose="020F0502020204030204" pitchFamily="34" charset="0"/>
              </a:rPr>
              <a:t>Tìm hiểu sự phát triển kinh tế, xã hội của Nhật Bản từ năm 1991 đến nay.</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5" name="Rectangle: Rounded Corners 4">
            <a:extLst>
              <a:ext uri="{FF2B5EF4-FFF2-40B4-BE49-F238E27FC236}">
                <a16:creationId xmlns:a16="http://schemas.microsoft.com/office/drawing/2014/main" id="{95F1FC6F-066F-9BD6-70EB-C85245833D99}"/>
              </a:ext>
            </a:extLst>
          </p:cNvPr>
          <p:cNvSpPr/>
          <p:nvPr/>
        </p:nvSpPr>
        <p:spPr>
          <a:xfrm>
            <a:off x="3501483" y="2900899"/>
            <a:ext cx="5045915" cy="914400"/>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2</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sự phát triển kinh tế, xã hội của Hàn Quốc từ năm 1991 đến nay.</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6" name="Rectangle: Rounded Corners 5">
            <a:extLst>
              <a:ext uri="{FF2B5EF4-FFF2-40B4-BE49-F238E27FC236}">
                <a16:creationId xmlns:a16="http://schemas.microsoft.com/office/drawing/2014/main" id="{1EE75F1F-B6EE-0559-3AC8-0FCC56BDBCAF}"/>
              </a:ext>
            </a:extLst>
          </p:cNvPr>
          <p:cNvSpPr/>
          <p:nvPr/>
        </p:nvSpPr>
        <p:spPr>
          <a:xfrm>
            <a:off x="3501483" y="3901582"/>
            <a:ext cx="5045915" cy="914400"/>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3</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sự phát triển kinh tế, xã hội của Trung Quốc từ năm 1991 đến nay.</a:t>
            </a:r>
            <a:endParaRPr kumimoji="0" lang="en-US" sz="1600" u="none" strike="noStrike" kern="0" cap="none" spc="0" normalizeH="0" baseline="0" noProof="0">
              <a:ln>
                <a:noFill/>
              </a:ln>
              <a:solidFill>
                <a:srgbClr val="1B1B1B"/>
              </a:solidFill>
              <a:effectLst/>
              <a:uLnTx/>
              <a:uFillTx/>
              <a:latin typeface="Arial"/>
              <a:sym typeface="Arial"/>
            </a:endParaRPr>
          </a:p>
        </p:txBody>
      </p:sp>
    </p:spTree>
    <p:extLst>
      <p:ext uri="{BB962C8B-B14F-4D97-AF65-F5344CB8AC3E}">
        <p14:creationId xmlns:p14="http://schemas.microsoft.com/office/powerpoint/2010/main" val="76559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50"/>
        <p:cNvGrpSpPr/>
        <p:nvPr/>
      </p:nvGrpSpPr>
      <p:grpSpPr>
        <a:xfrm>
          <a:off x="0" y="0"/>
          <a:ext cx="0" cy="0"/>
          <a:chOff x="0" y="0"/>
          <a:chExt cx="0" cy="0"/>
        </a:xfrm>
      </p:grpSpPr>
      <p:pic>
        <p:nvPicPr>
          <p:cNvPr id="3" name="Picture 2">
            <a:extLst>
              <a:ext uri="{FF2B5EF4-FFF2-40B4-BE49-F238E27FC236}">
                <a16:creationId xmlns:a16="http://schemas.microsoft.com/office/drawing/2014/main" id="{F269033E-DD8A-924B-2BBC-6A5A54064AAF}"/>
              </a:ext>
            </a:extLst>
          </p:cNvPr>
          <p:cNvPicPr>
            <a:picLocks noChangeAspect="1"/>
          </p:cNvPicPr>
          <p:nvPr/>
        </p:nvPicPr>
        <p:blipFill>
          <a:blip r:embed="rId4"/>
          <a:stretch>
            <a:fillRect/>
          </a:stretch>
        </p:blipFill>
        <p:spPr>
          <a:xfrm>
            <a:off x="0" y="0"/>
            <a:ext cx="3197650" cy="3197650"/>
          </a:xfrm>
          <a:prstGeom prst="rect">
            <a:avLst/>
          </a:prstGeom>
        </p:spPr>
      </p:pic>
      <p:pic>
        <p:nvPicPr>
          <p:cNvPr id="4" name="Picture 3">
            <a:extLst>
              <a:ext uri="{FF2B5EF4-FFF2-40B4-BE49-F238E27FC236}">
                <a16:creationId xmlns:a16="http://schemas.microsoft.com/office/drawing/2014/main" id="{19914CD6-7D97-2A74-3DA5-0A6965059EAC}"/>
              </a:ext>
            </a:extLst>
          </p:cNvPr>
          <p:cNvPicPr>
            <a:picLocks noChangeAspect="1"/>
          </p:cNvPicPr>
          <p:nvPr/>
        </p:nvPicPr>
        <p:blipFill>
          <a:blip r:embed="rId4"/>
          <a:stretch>
            <a:fillRect/>
          </a:stretch>
        </p:blipFill>
        <p:spPr>
          <a:xfrm flipH="1">
            <a:off x="5946350" y="0"/>
            <a:ext cx="3197650" cy="3197650"/>
          </a:xfrm>
          <a:prstGeom prst="rect">
            <a:avLst/>
          </a:prstGeom>
        </p:spPr>
      </p:pic>
      <p:sp>
        <p:nvSpPr>
          <p:cNvPr id="2" name="Rectangle: Rounded Corners 1">
            <a:extLst>
              <a:ext uri="{FF2B5EF4-FFF2-40B4-BE49-F238E27FC236}">
                <a16:creationId xmlns:a16="http://schemas.microsoft.com/office/drawing/2014/main" id="{C905F550-3616-5C56-E38B-D70DB0AA7BC4}"/>
              </a:ext>
            </a:extLst>
          </p:cNvPr>
          <p:cNvSpPr/>
          <p:nvPr/>
        </p:nvSpPr>
        <p:spPr>
          <a:xfrm>
            <a:off x="1064301" y="4122296"/>
            <a:ext cx="7015397" cy="719528"/>
          </a:xfrm>
          <a:prstGeom prst="roundRect">
            <a:avLst>
              <a:gd name="adj" fmla="val 50000"/>
            </a:avLst>
          </a:prstGeom>
          <a:solidFill>
            <a:schemeClr val="accent5"/>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A1033"/>
                </a:solidFill>
                <a:effectLst/>
                <a:uLnTx/>
                <a:uFillTx/>
                <a:latin typeface="Arial"/>
                <a:ea typeface="+mn-ea"/>
                <a:cs typeface="+mn-cs"/>
                <a:sym typeface="Arial"/>
              </a:rPr>
              <a:t>1. Nhật Bản</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1BD48E-DF3F-2D97-3FC1-E72815AE7C0F}"/>
              </a:ext>
            </a:extLst>
          </p:cNvPr>
          <p:cNvGrpSpPr/>
          <p:nvPr/>
        </p:nvGrpSpPr>
        <p:grpSpPr>
          <a:xfrm>
            <a:off x="238126" y="208191"/>
            <a:ext cx="8682928" cy="650326"/>
            <a:chOff x="707750" y="232768"/>
            <a:chExt cx="8682928" cy="650326"/>
          </a:xfrm>
        </p:grpSpPr>
        <p:pic>
          <p:nvPicPr>
            <p:cNvPr id="3" name="Picture 2">
              <a:extLst>
                <a:ext uri="{FF2B5EF4-FFF2-40B4-BE49-F238E27FC236}">
                  <a16:creationId xmlns:a16="http://schemas.microsoft.com/office/drawing/2014/main" id="{6FC4DD25-7EEC-B119-7E1B-87ED089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4" name="TextBox 3">
              <a:extLst>
                <a:ext uri="{FF2B5EF4-FFF2-40B4-BE49-F238E27FC236}">
                  <a16:creationId xmlns:a16="http://schemas.microsoft.com/office/drawing/2014/main" id="{11BF5F82-4143-33A8-5065-6700A7D4C3F8}"/>
                </a:ext>
              </a:extLst>
            </p:cNvPr>
            <p:cNvSpPr txBox="1"/>
            <p:nvPr/>
          </p:nvSpPr>
          <p:spPr>
            <a:xfrm>
              <a:off x="1548974" y="342487"/>
              <a:ext cx="78417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Chia lớp thành </a:t>
              </a:r>
              <a:r>
                <a:rPr kumimoji="0" lang="en-US" sz="2200" b="0" i="0" u="none" strike="noStrike" kern="0" cap="none" spc="0" normalizeH="0" baseline="0" noProof="0">
                  <a:ln>
                    <a:noFill/>
                  </a:ln>
                  <a:solidFill>
                    <a:sysClr val="windowText" lastClr="000000"/>
                  </a:solidFill>
                  <a:effectLst/>
                  <a:uLnTx/>
                  <a:uFillTx/>
                </a:rPr>
                <a:t>3</a:t>
              </a:r>
              <a:r>
                <a:rPr kumimoji="0" lang="vi-VN" sz="2200" b="0" i="0" u="none" strike="noStrike" kern="0" cap="none" spc="0" normalizeH="0" baseline="0" noProof="0">
                  <a:ln>
                    <a:noFill/>
                  </a:ln>
                  <a:solidFill>
                    <a:sysClr val="windowText" lastClr="000000"/>
                  </a:solidFill>
                  <a:effectLst/>
                  <a:uLnTx/>
                  <a:uFillTx/>
                </a:rPr>
                <a:t> nhóm</a:t>
              </a:r>
              <a:r>
                <a:rPr kumimoji="0" lang="en-US" sz="2200" b="0" i="0" u="none" strike="noStrike" kern="0" cap="none" spc="0" normalizeH="0" baseline="0" noProof="0">
                  <a:ln>
                    <a:noFill/>
                  </a:ln>
                  <a:solidFill>
                    <a:sysClr val="windowText" lastClr="000000"/>
                  </a:solidFill>
                  <a:effectLst/>
                  <a:uLnTx/>
                  <a:uFillTx/>
                </a:rPr>
                <a:t> và hoàn thành nhiệm vụ</a:t>
              </a:r>
            </a:p>
          </p:txBody>
        </p:sp>
      </p:grpSp>
      <p:sp>
        <p:nvSpPr>
          <p:cNvPr id="5" name="TextBox 4">
            <a:extLst>
              <a:ext uri="{FF2B5EF4-FFF2-40B4-BE49-F238E27FC236}">
                <a16:creationId xmlns:a16="http://schemas.microsoft.com/office/drawing/2014/main" id="{6BBF068E-526A-58DB-4A64-226257ED916A}"/>
              </a:ext>
            </a:extLst>
          </p:cNvPr>
          <p:cNvSpPr txBox="1"/>
          <p:nvPr/>
        </p:nvSpPr>
        <p:spPr>
          <a:xfrm>
            <a:off x="238126" y="2014681"/>
            <a:ext cx="6587939" cy="2805320"/>
          </a:xfrm>
          <a:prstGeom prst="rect">
            <a:avLst/>
          </a:prstGeom>
          <a:noFill/>
        </p:spPr>
        <p:txBody>
          <a:bodyPr wrap="square" rtlCol="0">
            <a:spAutoFit/>
          </a:bodyPr>
          <a:lstStyle/>
          <a:p>
            <a:pPr algn="just" defTabSz="457200">
              <a:lnSpc>
                <a:spcPct val="150000"/>
              </a:lnSpc>
              <a:buClrTx/>
              <a:defRPr/>
            </a:pPr>
            <a:r>
              <a:rPr lang="vi-VN" sz="2000" b="1" i="1" kern="1200">
                <a:solidFill>
                  <a:srgbClr val="FF0000"/>
                </a:solidFill>
                <a:latin typeface="Arial" panose="020B0604020202020204" pitchFamily="34" charset="0"/>
                <a:ea typeface="+mn-ea"/>
                <a:cs typeface="Arial" panose="020B0604020202020204" pitchFamily="34" charset="0"/>
              </a:rPr>
              <a:t>Khai thác Hình 20.2 – 20.3, thông tin mục 1a SGK tr.100, 101 và trả lời câu hỏi: </a:t>
            </a:r>
            <a:endParaRPr lang="en-US" sz="2000" b="1" i="1" kern="1200">
              <a:solidFill>
                <a:srgbClr val="FF0000"/>
              </a:solidFill>
              <a:latin typeface="Arial" panose="020B0604020202020204" pitchFamily="34" charset="0"/>
              <a:ea typeface="+mn-ea"/>
              <a:cs typeface="Arial" panose="020B0604020202020204" pitchFamily="34" charset="0"/>
            </a:endParaRPr>
          </a:p>
          <a:p>
            <a:pPr marL="342900" indent="-342900" algn="just" defTabSz="457200">
              <a:lnSpc>
                <a:spcPct val="150000"/>
              </a:lnSpc>
              <a:buClrTx/>
              <a:buFont typeface="Arial" panose="020B0604020202020204" pitchFamily="34" charset="0"/>
              <a:buChar char="•"/>
              <a:defRPr/>
            </a:pPr>
            <a:r>
              <a:rPr lang="vi-VN" sz="2000" kern="1200">
                <a:latin typeface="Arial" panose="020B0604020202020204" pitchFamily="34" charset="0"/>
                <a:ea typeface="+mn-ea"/>
                <a:cs typeface="Arial" panose="020B0604020202020204" pitchFamily="34" charset="0"/>
              </a:rPr>
              <a:t>Qua Hình 20.3, em có nhận xét gì về tình hình kinh tế Nhật Bản từ năm 1991 đến năm 2021?</a:t>
            </a:r>
          </a:p>
          <a:p>
            <a:pPr marL="342900" indent="-342900" algn="just" defTabSz="457200">
              <a:lnSpc>
                <a:spcPct val="150000"/>
              </a:lnSpc>
              <a:buClrTx/>
              <a:buFont typeface="Arial" panose="020B0604020202020204" pitchFamily="34" charset="0"/>
              <a:buChar char="•"/>
              <a:defRPr/>
            </a:pPr>
            <a:r>
              <a:rPr lang="vi-VN" sz="2000" kern="1200">
                <a:latin typeface="Arial" panose="020B0604020202020204" pitchFamily="34" charset="0"/>
                <a:ea typeface="+mn-ea"/>
                <a:cs typeface="Arial" panose="020B0604020202020204" pitchFamily="34" charset="0"/>
              </a:rPr>
              <a:t>Hãy giới thiệu sự phát triển kinh tế - xã hội của Nhật Bản từ năm 1991 đến nay. </a:t>
            </a:r>
          </a:p>
        </p:txBody>
      </p:sp>
      <p:grpSp>
        <p:nvGrpSpPr>
          <p:cNvPr id="6" name="Group 5">
            <a:extLst>
              <a:ext uri="{FF2B5EF4-FFF2-40B4-BE49-F238E27FC236}">
                <a16:creationId xmlns:a16="http://schemas.microsoft.com/office/drawing/2014/main" id="{38A6C4DE-B046-298C-B60E-395009FFDBE6}"/>
              </a:ext>
            </a:extLst>
          </p:cNvPr>
          <p:cNvGrpSpPr/>
          <p:nvPr/>
        </p:nvGrpSpPr>
        <p:grpSpPr>
          <a:xfrm>
            <a:off x="0" y="896747"/>
            <a:ext cx="3702206" cy="902017"/>
            <a:chOff x="0" y="1156922"/>
            <a:chExt cx="3702206" cy="902017"/>
          </a:xfrm>
        </p:grpSpPr>
        <p:sp>
          <p:nvSpPr>
            <p:cNvPr id="7" name="Arrow: Pentagon 6">
              <a:extLst>
                <a:ext uri="{FF2B5EF4-FFF2-40B4-BE49-F238E27FC236}">
                  <a16:creationId xmlns:a16="http://schemas.microsoft.com/office/drawing/2014/main" id="{6CFD6178-B557-FF21-2440-57D650981148}"/>
                </a:ext>
              </a:extLst>
            </p:cNvPr>
            <p:cNvSpPr/>
            <p:nvPr/>
          </p:nvSpPr>
          <p:spPr>
            <a:xfrm>
              <a:off x="0" y="1372839"/>
              <a:ext cx="3702206" cy="584775"/>
            </a:xfrm>
            <a:prstGeom prst="homePlate">
              <a:avLst/>
            </a:prstGeom>
            <a:solidFill>
              <a:srgbClr val="C73529"/>
            </a:solidFill>
            <a:ln w="25400" cap="flat" cmpd="sng" algn="ctr">
              <a:noFill/>
              <a:prstDash val="solid"/>
            </a:ln>
            <a:effectLst/>
          </p:spPr>
          <p:txBody>
            <a:bodyPr rtlCol="0" anchor="ctr"/>
            <a:lstStyle/>
            <a:p>
              <a:pPr marL="91440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ea typeface="+mn-ea"/>
                </a:rPr>
                <a:t>Nhóm 1: </a:t>
              </a:r>
            </a:p>
          </p:txBody>
        </p:sp>
        <p:pic>
          <p:nvPicPr>
            <p:cNvPr id="8" name="Picture 17">
              <a:extLst>
                <a:ext uri="{FF2B5EF4-FFF2-40B4-BE49-F238E27FC236}">
                  <a16:creationId xmlns:a16="http://schemas.microsoft.com/office/drawing/2014/main" id="{62B04774-66CD-CC88-9C97-9BDB5873480E}"/>
                </a:ext>
              </a:extLst>
            </p:cNvPr>
            <p:cNvPicPr>
              <a:picLocks noChangeAspect="1"/>
            </p:cNvPicPr>
            <p:nvPr/>
          </p:nvPicPr>
          <p:blipFill>
            <a:blip r:embed="rId3"/>
            <a:srcRect/>
            <a:stretch>
              <a:fillRect/>
            </a:stretch>
          </p:blipFill>
          <p:spPr>
            <a:xfrm>
              <a:off x="184568" y="1156922"/>
              <a:ext cx="1043297" cy="902017"/>
            </a:xfrm>
            <a:prstGeom prst="rect">
              <a:avLst/>
            </a:prstGeom>
          </p:spPr>
        </p:pic>
      </p:grpSp>
      <p:sp>
        <p:nvSpPr>
          <p:cNvPr id="12" name="Freeform 21">
            <a:extLst>
              <a:ext uri="{FF2B5EF4-FFF2-40B4-BE49-F238E27FC236}">
                <a16:creationId xmlns:a16="http://schemas.microsoft.com/office/drawing/2014/main" id="{0C35DB85-C3E1-862C-9BB9-FF4FD2F2F03B}"/>
              </a:ext>
            </a:extLst>
          </p:cNvPr>
          <p:cNvSpPr/>
          <p:nvPr/>
        </p:nvSpPr>
        <p:spPr>
          <a:xfrm>
            <a:off x="7002967" y="988741"/>
            <a:ext cx="2141034" cy="4154759"/>
          </a:xfrm>
          <a:custGeom>
            <a:avLst/>
            <a:gdLst/>
            <a:ahLst/>
            <a:cxnLst/>
            <a:rect l="l" t="t" r="r" b="b"/>
            <a:pathLst>
              <a:path w="1396284" h="2856848">
                <a:moveTo>
                  <a:pt x="0" y="0"/>
                </a:moveTo>
                <a:lnTo>
                  <a:pt x="1396284" y="0"/>
                </a:lnTo>
                <a:lnTo>
                  <a:pt x="1396284" y="2856848"/>
                </a:lnTo>
                <a:lnTo>
                  <a:pt x="0" y="2856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8FF640B-4E73-38B1-6C6D-5E495E2D2576}"/>
              </a:ext>
            </a:extLst>
          </p:cNvPr>
          <p:cNvPicPr>
            <a:picLocks noChangeAspect="1"/>
          </p:cNvPicPr>
          <p:nvPr/>
        </p:nvPicPr>
        <p:blipFill>
          <a:blip r:embed="rId6"/>
          <a:stretch>
            <a:fillRect/>
          </a:stretch>
        </p:blipFill>
        <p:spPr>
          <a:xfrm>
            <a:off x="0" y="4992329"/>
            <a:ext cx="853034" cy="151171"/>
          </a:xfrm>
          <a:prstGeom prst="rect">
            <a:avLst/>
          </a:prstGeom>
        </p:spPr>
      </p:pic>
    </p:spTree>
    <p:extLst>
      <p:ext uri="{BB962C8B-B14F-4D97-AF65-F5344CB8AC3E}">
        <p14:creationId xmlns:p14="http://schemas.microsoft.com/office/powerpoint/2010/main" val="333399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DC85B2-875C-0B0F-07D2-6DB3E86586C4}"/>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A6DC2D97-16DB-D506-AA2C-307590AF3986}"/>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B7745C55-8863-DA11-A310-BD3AE1259685}"/>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47A65F5B-50D5-F507-C6AE-3EDA3954D338}"/>
                  </a:ext>
                </a:extLst>
              </p:cNvPr>
              <p:cNvSpPr/>
              <p:nvPr/>
            </p:nvSpPr>
            <p:spPr>
              <a:xfrm>
                <a:off x="8966520" y="1638300"/>
                <a:ext cx="8278491" cy="1772437"/>
              </a:xfrm>
              <a:prstGeom prst="round2DiagRect">
                <a:avLst/>
              </a:prstGeom>
              <a:solidFill>
                <a:schemeClr val="accent4">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 Về kinh tế</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8C132642-6EC0-8840-6307-6B6803E5895B}"/>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1" name="Rectangle: Rounded Corners 10">
            <a:extLst>
              <a:ext uri="{FF2B5EF4-FFF2-40B4-BE49-F238E27FC236}">
                <a16:creationId xmlns:a16="http://schemas.microsoft.com/office/drawing/2014/main" id="{994ADA1C-5011-4518-5ACE-A092C8025BA5}"/>
              </a:ext>
            </a:extLst>
          </p:cNvPr>
          <p:cNvSpPr/>
          <p:nvPr/>
        </p:nvSpPr>
        <p:spPr>
          <a:xfrm>
            <a:off x="394593" y="1198091"/>
            <a:ext cx="3691998" cy="86868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Chưa thoát khỏi trì trệ, suy thoái và tăng trưởng yếu ớt.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70F5177-2EA3-B822-FF97-F613BA130942}"/>
              </a:ext>
            </a:extLst>
          </p:cNvPr>
          <p:cNvSpPr/>
          <p:nvPr/>
        </p:nvSpPr>
        <p:spPr>
          <a:xfrm>
            <a:off x="394592" y="2138251"/>
            <a:ext cx="3691998" cy="86868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Mức độ tăng trưởng GDP chậm và không ổn định. </a:t>
            </a:r>
            <a:endParaRPr lang="vi-VN" sz="2000" dirty="0">
              <a:solidFill>
                <a:srgbClr val="F2EEE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D278BB3-A476-BF42-AEE4-3DDD88D2834D}"/>
              </a:ext>
            </a:extLst>
          </p:cNvPr>
          <p:cNvSpPr/>
          <p:nvPr/>
        </p:nvSpPr>
        <p:spPr>
          <a:xfrm>
            <a:off x="394592" y="3078411"/>
            <a:ext cx="3691998" cy="868680"/>
          </a:xfrm>
          <a:prstGeom prst="roundRect">
            <a:avLst>
              <a:gd name="adj" fmla="val 9496"/>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en-US" sz="2000">
                <a:ea typeface="Times New Roman" panose="02020603050405020304" pitchFamily="18" charset="0"/>
                <a:cs typeface="Arial" panose="020B0604020202020204" pitchFamily="34" charset="0"/>
              </a:rPr>
              <a:t>Thu nhập bình quân đầu người cao (39 000 USD).</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2C74EA14-7F68-5DCC-597A-7B45FF272E00}"/>
              </a:ext>
            </a:extLst>
          </p:cNvPr>
          <p:cNvGrpSpPr/>
          <p:nvPr/>
        </p:nvGrpSpPr>
        <p:grpSpPr>
          <a:xfrm>
            <a:off x="4207104" y="1291355"/>
            <a:ext cx="4721265" cy="3595896"/>
            <a:chOff x="3521304" y="2072862"/>
            <a:chExt cx="4721265" cy="3595896"/>
          </a:xfrm>
        </p:grpSpPr>
        <p:grpSp>
          <p:nvGrpSpPr>
            <p:cNvPr id="20" name="Group 19">
              <a:extLst>
                <a:ext uri="{FF2B5EF4-FFF2-40B4-BE49-F238E27FC236}">
                  <a16:creationId xmlns:a16="http://schemas.microsoft.com/office/drawing/2014/main" id="{6C31B975-CA74-4610-89D7-74F0030EBD46}"/>
                </a:ext>
              </a:extLst>
            </p:cNvPr>
            <p:cNvGrpSpPr/>
            <p:nvPr/>
          </p:nvGrpSpPr>
          <p:grpSpPr>
            <a:xfrm>
              <a:off x="3908239" y="2072862"/>
              <a:ext cx="4334330" cy="1448978"/>
              <a:chOff x="-377528" y="2879154"/>
              <a:chExt cx="4334330" cy="1448978"/>
            </a:xfrm>
          </p:grpSpPr>
          <p:sp>
            <p:nvSpPr>
              <p:cNvPr id="22" name="Rectangle: Rounded Corners 21">
                <a:extLst>
                  <a:ext uri="{FF2B5EF4-FFF2-40B4-BE49-F238E27FC236}">
                    <a16:creationId xmlns:a16="http://schemas.microsoft.com/office/drawing/2014/main" id="{FF5E8D6F-03FF-9C1A-B0D9-45B3639D39FB}"/>
                  </a:ext>
                </a:extLst>
              </p:cNvPr>
              <p:cNvSpPr/>
              <p:nvPr/>
            </p:nvSpPr>
            <p:spPr>
              <a:xfrm>
                <a:off x="254069" y="2879154"/>
                <a:ext cx="3702733" cy="1448978"/>
              </a:xfrm>
              <a:prstGeom prst="roundRect">
                <a:avLst>
                  <a:gd name="adj" fmla="val 9118"/>
                </a:avLst>
              </a:prstGeom>
              <a:solidFill>
                <a:schemeClr val="accent2">
                  <a:lumMod val="60000"/>
                  <a:lumOff val="4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Năm 2010, vị thế nền kinh tế lớn thứ hai thế giới bị Trung Quốc vượt qua. </a:t>
                </a:r>
                <a:endParaRPr kumimoji="0" lang="vi-VN" sz="2000" b="0" i="0" u="none" strike="noStrike" kern="0" cap="none" spc="0" normalizeH="0" baseline="0" noProof="0" dirty="0">
                  <a:ln>
                    <a:noFill/>
                  </a:ln>
                  <a:solidFill>
                    <a:srgbClr val="E5DCD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3" name="Arrow: Right 22">
                <a:extLst>
                  <a:ext uri="{FF2B5EF4-FFF2-40B4-BE49-F238E27FC236}">
                    <a16:creationId xmlns:a16="http://schemas.microsoft.com/office/drawing/2014/main" id="{E629E656-68D2-B71F-DDD7-88644A54FEE3}"/>
                  </a:ext>
                </a:extLst>
              </p:cNvPr>
              <p:cNvSpPr/>
              <p:nvPr/>
            </p:nvSpPr>
            <p:spPr>
              <a:xfrm>
                <a:off x="-377528" y="3427166"/>
                <a:ext cx="469303" cy="35295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E5DCD0"/>
                  </a:solidFill>
                  <a:effectLst/>
                  <a:uLnTx/>
                  <a:uFillTx/>
                  <a:latin typeface="Arial" panose="020B0604020202020204" pitchFamily="34" charset="0"/>
                  <a:ea typeface="+mn-ea"/>
                  <a:cs typeface="+mn-cs"/>
                  <a:sym typeface="Arial"/>
                </a:endParaRPr>
              </a:p>
            </p:txBody>
          </p:sp>
        </p:grpSp>
        <p:sp>
          <p:nvSpPr>
            <p:cNvPr id="21" name="Right Brace 20">
              <a:extLst>
                <a:ext uri="{FF2B5EF4-FFF2-40B4-BE49-F238E27FC236}">
                  <a16:creationId xmlns:a16="http://schemas.microsoft.com/office/drawing/2014/main" id="{074A9BF7-20A5-C406-2800-A7F11B61B191}"/>
                </a:ext>
              </a:extLst>
            </p:cNvPr>
            <p:cNvSpPr/>
            <p:nvPr/>
          </p:nvSpPr>
          <p:spPr>
            <a:xfrm>
              <a:off x="3521304" y="2084374"/>
              <a:ext cx="342859" cy="3584384"/>
            </a:xfrm>
            <a:prstGeom prst="rightBrace">
              <a:avLst>
                <a:gd name="adj1" fmla="val 45863"/>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Rectangle: Rounded Corners 23">
            <a:extLst>
              <a:ext uri="{FF2B5EF4-FFF2-40B4-BE49-F238E27FC236}">
                <a16:creationId xmlns:a16="http://schemas.microsoft.com/office/drawing/2014/main" id="{CD23EB7E-E05E-76C5-6478-AF6EE53021E9}"/>
              </a:ext>
            </a:extLst>
          </p:cNvPr>
          <p:cNvSpPr/>
          <p:nvPr/>
        </p:nvSpPr>
        <p:spPr>
          <a:xfrm>
            <a:off x="394592" y="4018571"/>
            <a:ext cx="3691998" cy="868680"/>
          </a:xfrm>
          <a:prstGeom prst="roundRect">
            <a:avLst>
              <a:gd name="adj" fmla="val 9496"/>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en-US" sz="2000">
                <a:ea typeface="Times New Roman" panose="02020603050405020304" pitchFamily="18" charset="0"/>
                <a:cs typeface="Arial" panose="020B0604020202020204" pitchFamily="34" charset="0"/>
              </a:rPr>
              <a:t>V</a:t>
            </a:r>
            <a:r>
              <a:rPr lang="vi-VN" sz="2000">
                <a:ea typeface="Times New Roman" panose="02020603050405020304" pitchFamily="18" charset="0"/>
                <a:cs typeface="Arial" panose="020B0604020202020204" pitchFamily="34" charset="0"/>
              </a:rPr>
              <a:t>ẫn là  trung tâm kinh tế – tài chính lớn của thế giới.</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72CD0D7-7BB6-E668-B17D-99E9B8CC3363}"/>
              </a:ext>
            </a:extLst>
          </p:cNvPr>
          <p:cNvGrpSpPr/>
          <p:nvPr/>
        </p:nvGrpSpPr>
        <p:grpSpPr>
          <a:xfrm>
            <a:off x="4731591" y="2979008"/>
            <a:ext cx="4291936" cy="1754229"/>
            <a:chOff x="4613254" y="1464092"/>
            <a:chExt cx="4291936" cy="1754229"/>
          </a:xfrm>
        </p:grpSpPr>
        <p:pic>
          <p:nvPicPr>
            <p:cNvPr id="29" name="Picture 28" descr="A person on a television screen&#10;&#10;Description automatically generated">
              <a:extLst>
                <a:ext uri="{FF2B5EF4-FFF2-40B4-BE49-F238E27FC236}">
                  <a16:creationId xmlns:a16="http://schemas.microsoft.com/office/drawing/2014/main" id="{0A0B6AD4-48AE-F74D-FB8A-F738C334F224}"/>
                </a:ext>
              </a:extLst>
            </p:cNvPr>
            <p:cNvPicPr>
              <a:picLocks noChangeAspect="1"/>
            </p:cNvPicPr>
            <p:nvPr/>
          </p:nvPicPr>
          <p:blipFill>
            <a:blip r:embed="rId4"/>
            <a:stretch>
              <a:fillRect/>
            </a:stretch>
          </p:blipFill>
          <p:spPr>
            <a:xfrm>
              <a:off x="4613254" y="1464092"/>
              <a:ext cx="2633466" cy="1754229"/>
            </a:xfrm>
            <a:prstGeom prst="rect">
              <a:avLst/>
            </a:prstGeom>
          </p:spPr>
        </p:pic>
        <p:sp>
          <p:nvSpPr>
            <p:cNvPr id="30" name="TextBox 29">
              <a:extLst>
                <a:ext uri="{FF2B5EF4-FFF2-40B4-BE49-F238E27FC236}">
                  <a16:creationId xmlns:a16="http://schemas.microsoft.com/office/drawing/2014/main" id="{9EB615EF-3200-3A74-9A67-74EA9CD1F3C1}"/>
                </a:ext>
              </a:extLst>
            </p:cNvPr>
            <p:cNvSpPr txBox="1"/>
            <p:nvPr/>
          </p:nvSpPr>
          <p:spPr>
            <a:xfrm>
              <a:off x="7275295" y="1492015"/>
              <a:ext cx="1629895" cy="1720151"/>
            </a:xfrm>
            <a:prstGeom prst="rect">
              <a:avLst/>
            </a:prstGeom>
            <a:noFill/>
          </p:spPr>
          <p:txBody>
            <a:bodyPr wrap="square">
              <a:spAutoFit/>
            </a:bodyPr>
            <a:lstStyle/>
            <a:p>
              <a:pPr>
                <a:lnSpc>
                  <a:spcPct val="150000"/>
                </a:lnSpc>
              </a:pPr>
              <a:r>
                <a:rPr lang="vi-VN" sz="1200"/>
                <a:t>Abenomics là chính sách kinh tế được cố Thủ tướng Abe đưa ra khi ông lên nắm quyền lần thứ hai vào năm 2012.</a:t>
              </a:r>
              <a:endParaRPr lang="en-US" sz="1200"/>
            </a:p>
          </p:txBody>
        </p:sp>
      </p:grpSp>
    </p:spTree>
    <p:extLst>
      <p:ext uri="{BB962C8B-B14F-4D97-AF65-F5344CB8AC3E}">
        <p14:creationId xmlns:p14="http://schemas.microsoft.com/office/powerpoint/2010/main" val="292226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11CC-0293-AF9F-E44C-BC1266E980D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EE4E41A-337C-5070-8655-71C574C5E03A}"/>
              </a:ext>
            </a:extLst>
          </p:cNvPr>
          <p:cNvGrpSpPr/>
          <p:nvPr/>
        </p:nvGrpSpPr>
        <p:grpSpPr>
          <a:xfrm>
            <a:off x="559646" y="207269"/>
            <a:ext cx="4526177" cy="809656"/>
            <a:chOff x="4172426" y="218262"/>
            <a:chExt cx="4526177" cy="809656"/>
          </a:xfrm>
        </p:grpSpPr>
        <p:sp>
          <p:nvSpPr>
            <p:cNvPr id="3" name="Rectangle: Diagonal Corners Rounded 2">
              <a:extLst>
                <a:ext uri="{FF2B5EF4-FFF2-40B4-BE49-F238E27FC236}">
                  <a16:creationId xmlns:a16="http://schemas.microsoft.com/office/drawing/2014/main" id="{83D0DBB6-A08E-1FC5-F395-38082D6BDD90}"/>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96671008-E938-06A0-B9D9-39F4C414B818}"/>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AAE9B8E3-697F-BD7F-FCC1-8D78969FAAFF}"/>
                  </a:ext>
                </a:extLst>
              </p:cNvPr>
              <p:cNvSpPr/>
              <p:nvPr/>
            </p:nvSpPr>
            <p:spPr>
              <a:xfrm>
                <a:off x="8966520" y="1638300"/>
                <a:ext cx="8278491" cy="1772437"/>
              </a:xfrm>
              <a:prstGeom prst="round2DiagRect">
                <a:avLst/>
              </a:prstGeom>
              <a:solidFill>
                <a:srgbClr val="B86E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b. Về xã hội</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5A4DC8C6-9039-D47E-D0D7-9913567A17CA}"/>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1" name="Rectangle: Rounded Corners 10">
            <a:extLst>
              <a:ext uri="{FF2B5EF4-FFF2-40B4-BE49-F238E27FC236}">
                <a16:creationId xmlns:a16="http://schemas.microsoft.com/office/drawing/2014/main" id="{2DCB7CC7-5BB9-AC75-AFB6-483F73789B0D}"/>
              </a:ext>
            </a:extLst>
          </p:cNvPr>
          <p:cNvSpPr/>
          <p:nvPr/>
        </p:nvSpPr>
        <p:spPr>
          <a:xfrm>
            <a:off x="518418" y="1319525"/>
            <a:ext cx="4285312" cy="689834"/>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vi-VN" sz="2000">
                <a:ea typeface="Times New Roman" panose="02020603050405020304" pitchFamily="18" charset="0"/>
                <a:cs typeface="Arial" panose="020B0604020202020204" pitchFamily="34" charset="0"/>
              </a:rPr>
              <a:t>Có chất lượng cuộc sống cao.</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E93FE3E-BB79-F256-FE85-F8B646CF374A}"/>
              </a:ext>
            </a:extLst>
          </p:cNvPr>
          <p:cNvSpPr/>
          <p:nvPr/>
        </p:nvSpPr>
        <p:spPr>
          <a:xfrm>
            <a:off x="518417" y="2105402"/>
            <a:ext cx="4285312" cy="689834"/>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vi-VN" sz="2000">
                <a:ea typeface="Times New Roman" panose="02020603050405020304" pitchFamily="18" charset="0"/>
                <a:cs typeface="Arial" panose="020B0604020202020204" pitchFamily="34" charset="0"/>
              </a:rPr>
              <a:t>Chỉ số HDI ở mức cao</a:t>
            </a:r>
            <a:r>
              <a:rPr lang="en-US" sz="2000">
                <a:ea typeface="Times New Roman" panose="02020603050405020304" pitchFamily="18" charset="0"/>
                <a:cs typeface="Arial" panose="020B0604020202020204" pitchFamily="34" charset="0"/>
              </a:rPr>
              <a:t> trên thế giới.</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640217E5-57DA-2F4E-C6B9-97455A1C6481}"/>
              </a:ext>
            </a:extLst>
          </p:cNvPr>
          <p:cNvSpPr/>
          <p:nvPr/>
        </p:nvSpPr>
        <p:spPr>
          <a:xfrm>
            <a:off x="518417" y="2891279"/>
            <a:ext cx="4285312" cy="914400"/>
          </a:xfrm>
          <a:prstGeom prst="roundRect">
            <a:avLst>
              <a:gd name="adj" fmla="val 9496"/>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Tuổi thọ trung bình thuộc nhóm nước cao nhất thế giới</a:t>
            </a:r>
            <a:r>
              <a:rPr lang="en-US" sz="2000">
                <a:ea typeface="Times New Roman" panose="02020603050405020304" pitchFamily="18" charset="0"/>
                <a:cs typeface="Arial" panose="020B0604020202020204" pitchFamily="34" charset="0"/>
              </a:rPr>
              <a:t> (85 tuổi).</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D79F37D-A578-2DED-22D5-90C3FF5A32A8}"/>
              </a:ext>
            </a:extLst>
          </p:cNvPr>
          <p:cNvSpPr/>
          <p:nvPr/>
        </p:nvSpPr>
        <p:spPr>
          <a:xfrm>
            <a:off x="518417" y="3901722"/>
            <a:ext cx="4285312" cy="914400"/>
          </a:xfrm>
          <a:prstGeom prst="roundRect">
            <a:avLst>
              <a:gd name="adj" fmla="val 9496"/>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Chi tiêu cho y tế cao</a:t>
            </a:r>
            <a:r>
              <a:rPr lang="en-US" sz="2000">
                <a:ea typeface="Times New Roman" panose="02020603050405020304" pitchFamily="18" charset="0"/>
                <a:cs typeface="Arial" panose="020B0604020202020204" pitchFamily="34" charset="0"/>
              </a:rPr>
              <a:t> (10% GDP)</a:t>
            </a:r>
            <a:r>
              <a:rPr lang="vi-VN" sz="2000">
                <a:ea typeface="Times New Roman" panose="02020603050405020304" pitchFamily="18" charset="0"/>
                <a:cs typeface="Arial" panose="020B0604020202020204" pitchFamily="34" charset="0"/>
              </a:rPr>
              <a:t> và có xu hướng tăng.</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screenshot of a cell phone&#10;&#10;Description automatically generated">
            <a:extLst>
              <a:ext uri="{FF2B5EF4-FFF2-40B4-BE49-F238E27FC236}">
                <a16:creationId xmlns:a16="http://schemas.microsoft.com/office/drawing/2014/main" id="{17662535-EE44-68B7-495A-20095CCA6BA9}"/>
              </a:ext>
            </a:extLst>
          </p:cNvPr>
          <p:cNvPicPr>
            <a:picLocks noChangeAspect="1"/>
          </p:cNvPicPr>
          <p:nvPr/>
        </p:nvPicPr>
        <p:blipFill>
          <a:blip r:embed="rId4"/>
          <a:srcRect b="44354"/>
          <a:stretch/>
        </p:blipFill>
        <p:spPr>
          <a:xfrm>
            <a:off x="5214904" y="327377"/>
            <a:ext cx="3405435" cy="4488745"/>
          </a:xfrm>
          <a:prstGeom prst="rect">
            <a:avLst/>
          </a:prstGeom>
        </p:spPr>
      </p:pic>
    </p:spTree>
    <p:extLst>
      <p:ext uri="{BB962C8B-B14F-4D97-AF65-F5344CB8AC3E}">
        <p14:creationId xmlns:p14="http://schemas.microsoft.com/office/powerpoint/2010/main" val="176614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BD30AB-4E92-253D-9AA2-6DEA87DF9BCF}"/>
              </a:ext>
            </a:extLst>
          </p:cNvPr>
          <p:cNvGrpSpPr/>
          <p:nvPr/>
        </p:nvGrpSpPr>
        <p:grpSpPr>
          <a:xfrm>
            <a:off x="423863" y="238032"/>
            <a:ext cx="8367712" cy="1686018"/>
            <a:chOff x="423863" y="238032"/>
            <a:chExt cx="8367712" cy="1686018"/>
          </a:xfrm>
        </p:grpSpPr>
        <p:sp>
          <p:nvSpPr>
            <p:cNvPr id="10" name="Rectangle: Rounded Corners 9">
              <a:extLst>
                <a:ext uri="{FF2B5EF4-FFF2-40B4-BE49-F238E27FC236}">
                  <a16:creationId xmlns:a16="http://schemas.microsoft.com/office/drawing/2014/main" id="{47B51EA0-7E55-DE13-EC2C-D39B6B129101}"/>
                </a:ext>
              </a:extLst>
            </p:cNvPr>
            <p:cNvSpPr/>
            <p:nvPr/>
          </p:nvSpPr>
          <p:spPr>
            <a:xfrm>
              <a:off x="423863" y="238032"/>
              <a:ext cx="8296274" cy="1505043"/>
            </a:xfrm>
            <a:prstGeom prst="roundRect">
              <a:avLst>
                <a:gd name="adj" fmla="val 12664"/>
              </a:avLst>
            </a:prstGeom>
            <a:solidFill>
              <a:schemeClr val="accent5"/>
            </a:solidFill>
            <a:ln>
              <a:solidFill>
                <a:srgbClr val="D32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000000"/>
                  </a:solidFill>
                  <a:cs typeface="Arial" panose="020B0604020202020204" pitchFamily="34" charset="0"/>
                </a:rPr>
                <a:t>Theo em, là quốc gia có tuổi thọ trung bình thuộc nhóm nước cao nhất thế giới (khoảng 85 tuổi), điều này có tác động gì đến sự phát triển – kinh tế xã hội Nhật Bản?</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Freeform 15">
              <a:extLst>
                <a:ext uri="{FF2B5EF4-FFF2-40B4-BE49-F238E27FC236}">
                  <a16:creationId xmlns:a16="http://schemas.microsoft.com/office/drawing/2014/main" id="{2364B124-9F87-48C7-5FBC-01F1C31B74B1}"/>
                </a:ext>
              </a:extLst>
            </p:cNvPr>
            <p:cNvSpPr/>
            <p:nvPr/>
          </p:nvSpPr>
          <p:spPr>
            <a:xfrm>
              <a:off x="7709799" y="1235313"/>
              <a:ext cx="1081776" cy="688737"/>
            </a:xfrm>
            <a:custGeom>
              <a:avLst/>
              <a:gdLst/>
              <a:ahLst/>
              <a:cxnLst/>
              <a:rect l="l" t="t" r="r" b="b"/>
              <a:pathLst>
                <a:path w="3120758" h="2023291">
                  <a:moveTo>
                    <a:pt x="0" y="0"/>
                  </a:moveTo>
                  <a:lnTo>
                    <a:pt x="3120758" y="0"/>
                  </a:lnTo>
                  <a:lnTo>
                    <a:pt x="3120758" y="2023291"/>
                  </a:lnTo>
                  <a:lnTo>
                    <a:pt x="0" y="2023291"/>
                  </a:lnTo>
                  <a:lnTo>
                    <a:pt x="0" y="0"/>
                  </a:lnTo>
                  <a:close/>
                </a:path>
              </a:pathLst>
            </a:custGeom>
            <a:blipFill>
              <a:blip r:embed="rId2"/>
              <a:stretch>
                <a:fillRect/>
              </a:stretch>
            </a:blipFill>
          </p:spPr>
          <p:txBody>
            <a:bodyPr/>
            <a:lstStyle/>
            <a:p>
              <a:endParaRPr lang="en-US"/>
            </a:p>
          </p:txBody>
        </p:sp>
      </p:grpSp>
      <p:pic>
        <p:nvPicPr>
          <p:cNvPr id="7" name="Picture 6">
            <a:extLst>
              <a:ext uri="{FF2B5EF4-FFF2-40B4-BE49-F238E27FC236}">
                <a16:creationId xmlns:a16="http://schemas.microsoft.com/office/drawing/2014/main" id="{C110B320-A95A-902A-8512-B2F77EE25690}"/>
              </a:ext>
            </a:extLst>
          </p:cNvPr>
          <p:cNvPicPr>
            <a:picLocks noChangeAspect="1"/>
          </p:cNvPicPr>
          <p:nvPr/>
        </p:nvPicPr>
        <p:blipFill>
          <a:blip r:embed="rId3"/>
          <a:srcRect/>
          <a:stretch/>
        </p:blipFill>
        <p:spPr>
          <a:xfrm>
            <a:off x="352001" y="2230361"/>
            <a:ext cx="3983037" cy="2240458"/>
          </a:xfrm>
          <a:prstGeom prst="rect">
            <a:avLst/>
          </a:prstGeom>
        </p:spPr>
      </p:pic>
      <p:sp>
        <p:nvSpPr>
          <p:cNvPr id="14" name="Speech Bubble: Rectangle with Corners Rounded 13">
            <a:extLst>
              <a:ext uri="{FF2B5EF4-FFF2-40B4-BE49-F238E27FC236}">
                <a16:creationId xmlns:a16="http://schemas.microsoft.com/office/drawing/2014/main" id="{4775C36E-FFD5-A631-BF57-A9EF2FFAC8FE}"/>
              </a:ext>
            </a:extLst>
          </p:cNvPr>
          <p:cNvSpPr/>
          <p:nvPr/>
        </p:nvSpPr>
        <p:spPr>
          <a:xfrm>
            <a:off x="4397059" y="1972442"/>
            <a:ext cx="4323078" cy="960120"/>
          </a:xfrm>
          <a:prstGeom prst="wedgeRoundRectCallout">
            <a:avLst>
              <a:gd name="adj1" fmla="val -59928"/>
              <a:gd name="adj2" fmla="val 711"/>
              <a:gd name="adj3" fmla="val 16667"/>
            </a:avLst>
          </a:prstGeom>
          <a:solidFill>
            <a:schemeClr val="accent6"/>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Sự trì trệ, phát triển chậm chạp của kinh tế Nhật Bản.</a:t>
            </a:r>
            <a:endParaRPr lang="en-US" sz="2000">
              <a:solidFill>
                <a:srgbClr val="000000"/>
              </a:solidFill>
            </a:endParaRPr>
          </a:p>
        </p:txBody>
      </p:sp>
      <p:sp>
        <p:nvSpPr>
          <p:cNvPr id="15" name="Speech Bubble: Rectangle with Corners Rounded 14">
            <a:extLst>
              <a:ext uri="{FF2B5EF4-FFF2-40B4-BE49-F238E27FC236}">
                <a16:creationId xmlns:a16="http://schemas.microsoft.com/office/drawing/2014/main" id="{F09485D2-200A-E6F1-FD2B-C8D3F67AB564}"/>
              </a:ext>
            </a:extLst>
          </p:cNvPr>
          <p:cNvSpPr/>
          <p:nvPr/>
        </p:nvSpPr>
        <p:spPr>
          <a:xfrm>
            <a:off x="4397059" y="3066772"/>
            <a:ext cx="4323078" cy="1838696"/>
          </a:xfrm>
          <a:prstGeom prst="wedgeRoundRectCallout">
            <a:avLst>
              <a:gd name="adj1" fmla="val -59928"/>
              <a:gd name="adj2" fmla="val 711"/>
              <a:gd name="adj3" fmla="val 16667"/>
            </a:avLst>
          </a:prstGeom>
          <a:solidFill>
            <a:schemeClr val="accent6"/>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Lao động thiếu hụt trong khi chỉ tiêu cho chăm sóc y tế công cộng, lương hưu cao, gây ra gánh nặng cho Chính phủ Nhật Bản. </a:t>
            </a:r>
            <a:endParaRPr lang="en-US" sz="2000">
              <a:solidFill>
                <a:srgbClr val="000000"/>
              </a:solidFill>
            </a:endParaRPr>
          </a:p>
        </p:txBody>
      </p:sp>
    </p:spTree>
    <p:extLst>
      <p:ext uri="{BB962C8B-B14F-4D97-AF65-F5344CB8AC3E}">
        <p14:creationId xmlns:p14="http://schemas.microsoft.com/office/powerpoint/2010/main" val="890759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History of the Great Wall of China Thesis Defense by Slidesgo">
  <a:themeElements>
    <a:clrScheme name="Simple Light">
      <a:dk1>
        <a:srgbClr val="222222"/>
      </a:dk1>
      <a:lt1>
        <a:srgbClr val="EBE6DE"/>
      </a:lt1>
      <a:dk2>
        <a:srgbClr val="845A44"/>
      </a:dk2>
      <a:lt2>
        <a:srgbClr val="767961"/>
      </a:lt2>
      <a:accent1>
        <a:srgbClr val="A3AC80"/>
      </a:accent1>
      <a:accent2>
        <a:srgbClr val="CFDDA4"/>
      </a:accent2>
      <a:accent3>
        <a:srgbClr val="F2D1E3"/>
      </a:accent3>
      <a:accent4>
        <a:srgbClr val="E29DAA"/>
      </a:accent4>
      <a:accent5>
        <a:srgbClr val="FFFFFF"/>
      </a:accent5>
      <a:accent6>
        <a:srgbClr val="FFFFFF"/>
      </a:accent6>
      <a:hlink>
        <a:srgbClr val="7679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ba Tour Recommendations by Slidesgo">
  <a:themeElements>
    <a:clrScheme name="Simple Light">
      <a:dk1>
        <a:srgbClr val="0A1033"/>
      </a:dk1>
      <a:lt1>
        <a:srgbClr val="FFFFFF"/>
      </a:lt1>
      <a:dk2>
        <a:srgbClr val="006ED2"/>
      </a:dk2>
      <a:lt2>
        <a:srgbClr val="FF313A"/>
      </a:lt2>
      <a:accent1>
        <a:srgbClr val="FFF9E9"/>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3984</TotalTime>
  <Words>1207</Words>
  <Application>Microsoft Office PowerPoint</Application>
  <PresentationFormat>On-screen Show (16:9)</PresentationFormat>
  <Paragraphs>67</Paragraphs>
  <Slides>18</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Calibri</vt:lpstr>
      <vt:lpstr>Bebas Neue</vt:lpstr>
      <vt:lpstr>Nunito</vt:lpstr>
      <vt:lpstr>Yuji Syuku</vt:lpstr>
      <vt:lpstr>Arvo</vt:lpstr>
      <vt:lpstr>Young Serif</vt:lpstr>
      <vt:lpstr>Arial</vt:lpstr>
      <vt:lpstr>Bahiana</vt:lpstr>
      <vt:lpstr>Times New Roman</vt:lpstr>
      <vt:lpstr>Nunito Light</vt:lpstr>
      <vt:lpstr>History of the Great Wall of China Thesis Defense by Slidesgo</vt:lpstr>
      <vt:lpstr>Cuba Tour Recommendations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17</cp:revision>
  <dcterms:modified xsi:type="dcterms:W3CDTF">2025-03-18T09:59:15Z</dcterms:modified>
</cp:coreProperties>
</file>