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97" r:id="rId2"/>
  </p:sldMasterIdLst>
  <p:notesMasterIdLst>
    <p:notesMasterId r:id="rId34"/>
  </p:notesMasterIdLst>
  <p:sldIdLst>
    <p:sldId id="449" r:id="rId3"/>
    <p:sldId id="450" r:id="rId4"/>
    <p:sldId id="931" r:id="rId5"/>
    <p:sldId id="421" r:id="rId6"/>
    <p:sldId id="422" r:id="rId7"/>
    <p:sldId id="526" r:id="rId8"/>
    <p:sldId id="543" r:id="rId9"/>
    <p:sldId id="547" r:id="rId10"/>
    <p:sldId id="457" r:id="rId11"/>
    <p:sldId id="528" r:id="rId12"/>
    <p:sldId id="529" r:id="rId13"/>
    <p:sldId id="532" r:id="rId14"/>
    <p:sldId id="535" r:id="rId15"/>
    <p:sldId id="549" r:id="rId16"/>
    <p:sldId id="550" r:id="rId17"/>
    <p:sldId id="533" r:id="rId18"/>
    <p:sldId id="534" r:id="rId19"/>
    <p:sldId id="536" r:id="rId20"/>
    <p:sldId id="540" r:id="rId21"/>
    <p:sldId id="552" r:id="rId22"/>
    <p:sldId id="541" r:id="rId23"/>
    <p:sldId id="542" r:id="rId24"/>
    <p:sldId id="352" r:id="rId25"/>
    <p:sldId id="350" r:id="rId26"/>
    <p:sldId id="351" r:id="rId27"/>
    <p:sldId id="372" r:id="rId28"/>
    <p:sldId id="551" r:id="rId29"/>
    <p:sldId id="553" r:id="rId30"/>
    <p:sldId id="554" r:id="rId31"/>
    <p:sldId id="262" r:id="rId32"/>
    <p:sldId id="419" r:id="rId33"/>
  </p:sldIdLst>
  <p:sldSz cx="9144000" cy="5143500" type="screen16x9"/>
  <p:notesSz cx="6858000" cy="9144000"/>
  <p:embeddedFontLst>
    <p:embeddedFont>
      <p:font typeface="1FTV Akira Expanded" panose="02000800000000000000" charset="0"/>
      <p:bold r:id="rId35"/>
    </p:embeddedFont>
    <p:embeddedFont>
      <p:font typeface="Aptos Black" panose="020B0004020202020204" pitchFamily="34" charset="0"/>
      <p:bold r:id="rId36"/>
      <p:boldItalic r:id="rId37"/>
    </p:embeddedFont>
    <p:embeddedFont>
      <p:font typeface="Bebas Neue" panose="020B0606020202050201" pitchFamily="34" charset="0"/>
      <p:regular r:id="rId38"/>
    </p:embeddedFont>
    <p:embeddedFont>
      <p:font typeface="Berlin Sans FB Demi" panose="020E0802020502020306" pitchFamily="34" charset="0"/>
      <p:bold r:id="rId39"/>
    </p:embeddedFont>
    <p:embeddedFont>
      <p:font typeface="Lato" panose="020F0502020204030204" pitchFamily="34" charset="0"/>
      <p:regular r:id="rId40"/>
      <p:bold r:id="rId41"/>
      <p:italic r:id="rId42"/>
      <p:boldItalic r:id="rId43"/>
    </p:embeddedFont>
    <p:embeddedFont>
      <p:font typeface="Lato Light" panose="020F0502020204030203" pitchFamily="34" charset="0"/>
      <p:regular r:id="rId44"/>
      <p:italic r:id="rId45"/>
    </p:embeddedFont>
    <p:embeddedFont>
      <p:font typeface="Nunito Light" pitchFamily="2" charset="0"/>
      <p:regular r:id="rId46"/>
      <p:italic r:id="rId47"/>
    </p:embeddedFont>
    <p:embeddedFont>
      <p:font typeface="Odibee Sans" panose="020B0604020202020204" charset="0"/>
      <p:regular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F6DE124-14BF-482B-A053-1F9C749BBD2B}">
          <p14:sldIdLst>
            <p14:sldId id="449"/>
            <p14:sldId id="450"/>
            <p14:sldId id="931"/>
            <p14:sldId id="421"/>
            <p14:sldId id="422"/>
            <p14:sldId id="526"/>
            <p14:sldId id="543"/>
            <p14:sldId id="547"/>
            <p14:sldId id="457"/>
            <p14:sldId id="528"/>
            <p14:sldId id="529"/>
            <p14:sldId id="532"/>
            <p14:sldId id="535"/>
            <p14:sldId id="549"/>
            <p14:sldId id="550"/>
            <p14:sldId id="533"/>
            <p14:sldId id="534"/>
            <p14:sldId id="536"/>
            <p14:sldId id="540"/>
            <p14:sldId id="552"/>
            <p14:sldId id="541"/>
            <p14:sldId id="542"/>
            <p14:sldId id="352"/>
            <p14:sldId id="350"/>
            <p14:sldId id="351"/>
            <p14:sldId id="372"/>
            <p14:sldId id="551"/>
            <p14:sldId id="553"/>
            <p14:sldId id="554"/>
            <p14:sldId id="262"/>
            <p14:sldId id="419"/>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627"/>
    <a:srgbClr val="000000"/>
    <a:srgbClr val="FFFFFF"/>
    <a:srgbClr val="29ABFE"/>
    <a:srgbClr val="9A2B31"/>
    <a:srgbClr val="2FCDDF"/>
    <a:srgbClr val="B5D5C6"/>
    <a:srgbClr val="FFFCAD"/>
    <a:srgbClr val="8AC4E1"/>
    <a:srgbClr val="FEBA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E312A2-2184-4ED3-BD34-E63A7BB07B72}">
  <a:tblStyle styleId="{A2E312A2-2184-4ED3-BD34-E63A7BB07B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F11FD41-4ECD-46A1-A50B-A356C2C931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a:extLst>
            <a:ext uri="{FF2B5EF4-FFF2-40B4-BE49-F238E27FC236}">
              <a16:creationId xmlns:a16="http://schemas.microsoft.com/office/drawing/2014/main" id="{D3C9764E-F5BB-FA3A-3777-E878C9E90C99}"/>
            </a:ext>
          </a:extLst>
        </p:cNvPr>
        <p:cNvGrpSpPr/>
        <p:nvPr/>
      </p:nvGrpSpPr>
      <p:grpSpPr>
        <a:xfrm>
          <a:off x="0" y="0"/>
          <a:ext cx="0" cy="0"/>
          <a:chOff x="0" y="0"/>
          <a:chExt cx="0" cy="0"/>
        </a:xfrm>
      </p:grpSpPr>
      <p:sp>
        <p:nvSpPr>
          <p:cNvPr id="462" name="Google Shape;462;g281a06b0f9e_0_1196:notes">
            <a:extLst>
              <a:ext uri="{FF2B5EF4-FFF2-40B4-BE49-F238E27FC236}">
                <a16:creationId xmlns:a16="http://schemas.microsoft.com/office/drawing/2014/main" id="{6FA56E7D-3137-7322-0946-01ACB11DF8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81a06b0f9e_0_1196:notes">
            <a:extLst>
              <a:ext uri="{FF2B5EF4-FFF2-40B4-BE49-F238E27FC236}">
                <a16:creationId xmlns:a16="http://schemas.microsoft.com/office/drawing/2014/main" id="{84668824-CCDC-60DE-C57D-C7F7519A71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13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a:extLst>
            <a:ext uri="{FF2B5EF4-FFF2-40B4-BE49-F238E27FC236}">
              <a16:creationId xmlns:a16="http://schemas.microsoft.com/office/drawing/2014/main" id="{67B4761E-8D51-C58C-16D6-AAFADB993700}"/>
            </a:ext>
          </a:extLst>
        </p:cNvPr>
        <p:cNvGrpSpPr/>
        <p:nvPr/>
      </p:nvGrpSpPr>
      <p:grpSpPr>
        <a:xfrm>
          <a:off x="0" y="0"/>
          <a:ext cx="0" cy="0"/>
          <a:chOff x="0" y="0"/>
          <a:chExt cx="0" cy="0"/>
        </a:xfrm>
      </p:grpSpPr>
      <p:sp>
        <p:nvSpPr>
          <p:cNvPr id="462" name="Google Shape;462;g281a06b0f9e_0_1196:notes">
            <a:extLst>
              <a:ext uri="{FF2B5EF4-FFF2-40B4-BE49-F238E27FC236}">
                <a16:creationId xmlns:a16="http://schemas.microsoft.com/office/drawing/2014/main" id="{991CC84A-D69C-2B16-7F44-624F7B38AF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81a06b0f9e_0_1196:notes">
            <a:extLst>
              <a:ext uri="{FF2B5EF4-FFF2-40B4-BE49-F238E27FC236}">
                <a16:creationId xmlns:a16="http://schemas.microsoft.com/office/drawing/2014/main" id="{1FEDBB0E-2EDB-F6BB-A565-E7CC78B659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13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a:extLst>
            <a:ext uri="{FF2B5EF4-FFF2-40B4-BE49-F238E27FC236}">
              <a16:creationId xmlns:a16="http://schemas.microsoft.com/office/drawing/2014/main" id="{D73C5105-E4D9-8E57-276E-7415F64DCC44}"/>
            </a:ext>
          </a:extLst>
        </p:cNvPr>
        <p:cNvGrpSpPr/>
        <p:nvPr/>
      </p:nvGrpSpPr>
      <p:grpSpPr>
        <a:xfrm>
          <a:off x="0" y="0"/>
          <a:ext cx="0" cy="0"/>
          <a:chOff x="0" y="0"/>
          <a:chExt cx="0" cy="0"/>
        </a:xfrm>
      </p:grpSpPr>
      <p:sp>
        <p:nvSpPr>
          <p:cNvPr id="1656" name="Google Shape;1656;g281a06b0f9e_0_1572:notes">
            <a:extLst>
              <a:ext uri="{FF2B5EF4-FFF2-40B4-BE49-F238E27FC236}">
                <a16:creationId xmlns:a16="http://schemas.microsoft.com/office/drawing/2014/main" id="{D950D36C-D290-2104-2F38-642BF9FD74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281a06b0f9e_0_1572:notes">
            <a:extLst>
              <a:ext uri="{FF2B5EF4-FFF2-40B4-BE49-F238E27FC236}">
                <a16:creationId xmlns:a16="http://schemas.microsoft.com/office/drawing/2014/main" id="{F121FAF9-87A5-370B-E63B-FBE2F7AB93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29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a:extLst>
            <a:ext uri="{FF2B5EF4-FFF2-40B4-BE49-F238E27FC236}">
              <a16:creationId xmlns:a16="http://schemas.microsoft.com/office/drawing/2014/main" id="{182FF6AB-8553-369A-A7F8-F6CB86FDCFB8}"/>
            </a:ext>
          </a:extLst>
        </p:cNvPr>
        <p:cNvGrpSpPr/>
        <p:nvPr/>
      </p:nvGrpSpPr>
      <p:grpSpPr>
        <a:xfrm>
          <a:off x="0" y="0"/>
          <a:ext cx="0" cy="0"/>
          <a:chOff x="0" y="0"/>
          <a:chExt cx="0" cy="0"/>
        </a:xfrm>
      </p:grpSpPr>
      <p:sp>
        <p:nvSpPr>
          <p:cNvPr id="1173" name="Google Shape;1173;g281a06b0f9e_0_1446:notes">
            <a:extLst>
              <a:ext uri="{FF2B5EF4-FFF2-40B4-BE49-F238E27FC236}">
                <a16:creationId xmlns:a16="http://schemas.microsoft.com/office/drawing/2014/main" id="{37ABB7D8-4E17-A6F4-3B7E-B89781290E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81a06b0f9e_0_1446:notes">
            <a:extLst>
              <a:ext uri="{FF2B5EF4-FFF2-40B4-BE49-F238E27FC236}">
                <a16:creationId xmlns:a16="http://schemas.microsoft.com/office/drawing/2014/main" id="{44C3511F-B59E-DE7F-DCAA-2454434EA4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191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a:extLst>
            <a:ext uri="{FF2B5EF4-FFF2-40B4-BE49-F238E27FC236}">
              <a16:creationId xmlns:a16="http://schemas.microsoft.com/office/drawing/2014/main" id="{4778F6FC-C621-83E3-2BF3-473FB13616E5}"/>
            </a:ext>
          </a:extLst>
        </p:cNvPr>
        <p:cNvGrpSpPr/>
        <p:nvPr/>
      </p:nvGrpSpPr>
      <p:grpSpPr>
        <a:xfrm>
          <a:off x="0" y="0"/>
          <a:ext cx="0" cy="0"/>
          <a:chOff x="0" y="0"/>
          <a:chExt cx="0" cy="0"/>
        </a:xfrm>
      </p:grpSpPr>
      <p:sp>
        <p:nvSpPr>
          <p:cNvPr id="462" name="Google Shape;462;g281a06b0f9e_0_1196:notes">
            <a:extLst>
              <a:ext uri="{FF2B5EF4-FFF2-40B4-BE49-F238E27FC236}">
                <a16:creationId xmlns:a16="http://schemas.microsoft.com/office/drawing/2014/main" id="{F7559A62-61BE-FFB2-7A92-2FAB222CD3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81a06b0f9e_0_1196:notes">
            <a:extLst>
              <a:ext uri="{FF2B5EF4-FFF2-40B4-BE49-F238E27FC236}">
                <a16:creationId xmlns:a16="http://schemas.microsoft.com/office/drawing/2014/main" id="{C2B02F14-3379-900C-8908-9F2FE33C6F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998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81a06b0f9e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81a06b0f9e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a:extLst>
            <a:ext uri="{FF2B5EF4-FFF2-40B4-BE49-F238E27FC236}">
              <a16:creationId xmlns:a16="http://schemas.microsoft.com/office/drawing/2014/main" id="{115CC6C2-3450-414A-0DBA-9FC7BEE2B1BB}"/>
            </a:ext>
          </a:extLst>
        </p:cNvPr>
        <p:cNvGrpSpPr/>
        <p:nvPr/>
      </p:nvGrpSpPr>
      <p:grpSpPr>
        <a:xfrm>
          <a:off x="0" y="0"/>
          <a:ext cx="0" cy="0"/>
          <a:chOff x="0" y="0"/>
          <a:chExt cx="0" cy="0"/>
        </a:xfrm>
      </p:grpSpPr>
      <p:sp>
        <p:nvSpPr>
          <p:cNvPr id="1443" name="Google Shape;1443;g281b0c9f250_0_88:notes">
            <a:extLst>
              <a:ext uri="{FF2B5EF4-FFF2-40B4-BE49-F238E27FC236}">
                <a16:creationId xmlns:a16="http://schemas.microsoft.com/office/drawing/2014/main" id="{4B7A76BF-E996-EC3D-B6DD-AC66B90336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281b0c9f250_0_88:notes">
            <a:extLst>
              <a:ext uri="{FF2B5EF4-FFF2-40B4-BE49-F238E27FC236}">
                <a16:creationId xmlns:a16="http://schemas.microsoft.com/office/drawing/2014/main" id="{A1ACA9D7-DA10-996E-5FA9-085A699430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013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mt="20000"/>
          </a:blip>
          <a:srcRect l="31991" t="1500" r="1038" b="31529"/>
          <a:stretch/>
        </p:blipFill>
        <p:spPr>
          <a:xfrm flipH="1">
            <a:off x="0" y="-1"/>
            <a:ext cx="9144003" cy="5143501"/>
          </a:xfrm>
          <a:prstGeom prst="rect">
            <a:avLst/>
          </a:prstGeom>
          <a:noFill/>
          <a:ln>
            <a:noFill/>
          </a:ln>
        </p:spPr>
      </p:pic>
      <p:grpSp>
        <p:nvGrpSpPr>
          <p:cNvPr id="31" name="Google Shape;31;p6"/>
          <p:cNvGrpSpPr/>
          <p:nvPr/>
        </p:nvGrpSpPr>
        <p:grpSpPr>
          <a:xfrm>
            <a:off x="8423104" y="218425"/>
            <a:ext cx="548694" cy="642170"/>
            <a:chOff x="4186797" y="667462"/>
            <a:chExt cx="232202" cy="271761"/>
          </a:xfrm>
        </p:grpSpPr>
        <p:sp>
          <p:nvSpPr>
            <p:cNvPr id="32" name="Google Shape;32;p6"/>
            <p:cNvSpPr/>
            <p:nvPr/>
          </p:nvSpPr>
          <p:spPr>
            <a:xfrm>
              <a:off x="4333674" y="667462"/>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4186797" y="743834"/>
              <a:ext cx="192800" cy="195389"/>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pic>
        <p:nvPicPr>
          <p:cNvPr id="18" name="Google Shape;18;p4"/>
          <p:cNvPicPr preferRelativeResize="0"/>
          <p:nvPr/>
        </p:nvPicPr>
        <p:blipFill rotWithShape="1">
          <a:blip r:embed="rId2">
            <a:alphaModFix amt="35000"/>
          </a:blip>
          <a:srcRect l="31991" t="1500" r="1038" b="31529"/>
          <a:stretch/>
        </p:blipFill>
        <p:spPr>
          <a:xfrm flipH="1">
            <a:off x="0" y="-1"/>
            <a:ext cx="9144003" cy="5143501"/>
          </a:xfrm>
          <a:prstGeom prst="rect">
            <a:avLst/>
          </a:prstGeom>
          <a:noFill/>
          <a:ln>
            <a:noFill/>
          </a:ln>
        </p:spPr>
      </p:pic>
      <p:sp>
        <p:nvSpPr>
          <p:cNvPr id="19" name="Google Shape;19;p4"/>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18450" y="1333500"/>
            <a:ext cx="3724500" cy="326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6441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2">
            <a:alphaModFix amt="35000"/>
          </a:blip>
          <a:srcRect l="16521" t="16367" r="16508" b="16662"/>
          <a:stretch/>
        </p:blipFill>
        <p:spPr>
          <a:xfrm flipH="1">
            <a:off x="0" y="-1"/>
            <a:ext cx="9144003" cy="5143501"/>
          </a:xfrm>
          <a:prstGeom prst="rect">
            <a:avLst/>
          </a:prstGeom>
          <a:noFill/>
          <a:ln>
            <a:noFill/>
          </a:ln>
        </p:spPr>
      </p:pic>
      <p:sp>
        <p:nvSpPr>
          <p:cNvPr id="23" name="Google Shape;23;p5"/>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800"/>
              <a:buNone/>
              <a:defRPr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subTitle" idx="1"/>
          </p:nvPr>
        </p:nvSpPr>
        <p:spPr>
          <a:xfrm>
            <a:off x="4937243" y="3209423"/>
            <a:ext cx="26061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5"/>
          <p:cNvSpPr txBox="1">
            <a:spLocks noGrp="1"/>
          </p:cNvSpPr>
          <p:nvPr>
            <p:ph type="subTitle" idx="2"/>
          </p:nvPr>
        </p:nvSpPr>
        <p:spPr>
          <a:xfrm>
            <a:off x="1600655" y="3209423"/>
            <a:ext cx="26061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3"/>
          </p:nvPr>
        </p:nvSpPr>
        <p:spPr>
          <a:xfrm>
            <a:off x="1600655" y="2721800"/>
            <a:ext cx="26061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sp>
        <p:nvSpPr>
          <p:cNvPr id="27" name="Google Shape;27;p5"/>
          <p:cNvSpPr txBox="1">
            <a:spLocks noGrp="1"/>
          </p:cNvSpPr>
          <p:nvPr>
            <p:ph type="subTitle" idx="4"/>
          </p:nvPr>
        </p:nvSpPr>
        <p:spPr>
          <a:xfrm>
            <a:off x="4937243" y="2721800"/>
            <a:ext cx="26061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spTree>
    <p:extLst>
      <p:ext uri="{BB962C8B-B14F-4D97-AF65-F5344CB8AC3E}">
        <p14:creationId xmlns:p14="http://schemas.microsoft.com/office/powerpoint/2010/main" val="73323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mt="35000"/>
          </a:blip>
          <a:srcRect l="31991" t="1500" r="1038" b="31529"/>
          <a:stretch/>
        </p:blipFill>
        <p:spPr>
          <a:xfrm flipH="1">
            <a:off x="0" y="-1"/>
            <a:ext cx="9144003" cy="5143501"/>
          </a:xfrm>
          <a:prstGeom prst="rect">
            <a:avLst/>
          </a:prstGeom>
          <a:noFill/>
          <a:ln>
            <a:noFill/>
          </a:ln>
        </p:spPr>
      </p:pic>
      <p:sp>
        <p:nvSpPr>
          <p:cNvPr id="30" name="Google Shape;30;p6"/>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 name="Google Shape;31;p6"/>
          <p:cNvGrpSpPr/>
          <p:nvPr/>
        </p:nvGrpSpPr>
        <p:grpSpPr>
          <a:xfrm>
            <a:off x="8423104" y="218425"/>
            <a:ext cx="548694" cy="642170"/>
            <a:chOff x="4186797" y="667462"/>
            <a:chExt cx="232202" cy="271761"/>
          </a:xfrm>
        </p:grpSpPr>
        <p:sp>
          <p:nvSpPr>
            <p:cNvPr id="32" name="Google Shape;32;p6"/>
            <p:cNvSpPr/>
            <p:nvPr/>
          </p:nvSpPr>
          <p:spPr>
            <a:xfrm>
              <a:off x="4333674" y="667462"/>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4186797" y="743834"/>
              <a:ext cx="192800" cy="195389"/>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809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pic>
        <p:nvPicPr>
          <p:cNvPr id="35" name="Google Shape;35;p7"/>
          <p:cNvPicPr preferRelativeResize="0"/>
          <p:nvPr/>
        </p:nvPicPr>
        <p:blipFill rotWithShape="1">
          <a:blip r:embed="rId2">
            <a:alphaModFix amt="35000"/>
          </a:blip>
          <a:srcRect l="31991" t="16367" r="1038" b="16662"/>
          <a:stretch/>
        </p:blipFill>
        <p:spPr>
          <a:xfrm>
            <a:off x="-1" y="-1"/>
            <a:ext cx="9144003" cy="5143501"/>
          </a:xfrm>
          <a:prstGeom prst="rect">
            <a:avLst/>
          </a:prstGeom>
          <a:noFill/>
          <a:ln>
            <a:noFill/>
          </a:ln>
        </p:spPr>
      </p:pic>
      <p:sp>
        <p:nvSpPr>
          <p:cNvPr id="36" name="Google Shape;36;p7"/>
          <p:cNvSpPr txBox="1">
            <a:spLocks noGrp="1"/>
          </p:cNvSpPr>
          <p:nvPr>
            <p:ph type="subTitle" idx="1"/>
          </p:nvPr>
        </p:nvSpPr>
        <p:spPr>
          <a:xfrm>
            <a:off x="4878600" y="2075350"/>
            <a:ext cx="3544500" cy="21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Lato Light"/>
              <a:buChar char="●"/>
              <a:defRPr sz="1400"/>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0"/>
              </a:spcBef>
              <a:spcAft>
                <a:spcPts val="0"/>
              </a:spcAft>
              <a:buClr>
                <a:srgbClr val="E76A28"/>
              </a:buClr>
              <a:buSzPts val="1400"/>
              <a:buFont typeface="Nunito Light"/>
              <a:buChar char="■"/>
              <a:defRPr/>
            </a:lvl3pPr>
            <a:lvl4pPr lvl="3" algn="ctr" rtl="0">
              <a:lnSpc>
                <a:spcPct val="100000"/>
              </a:lnSpc>
              <a:spcBef>
                <a:spcPts val="0"/>
              </a:spcBef>
              <a:spcAft>
                <a:spcPts val="0"/>
              </a:spcAft>
              <a:buClr>
                <a:srgbClr val="E76A28"/>
              </a:buClr>
              <a:buSzPts val="14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400"/>
              <a:buFont typeface="Nunito Light"/>
              <a:buChar char="●"/>
              <a:defRPr/>
            </a:lvl7pPr>
            <a:lvl8pPr lvl="7" algn="ctr" rtl="0">
              <a:lnSpc>
                <a:spcPct val="100000"/>
              </a:lnSpc>
              <a:spcBef>
                <a:spcPts val="0"/>
              </a:spcBef>
              <a:spcAft>
                <a:spcPts val="0"/>
              </a:spcAft>
              <a:buClr>
                <a:srgbClr val="999999"/>
              </a:buClr>
              <a:buSzPts val="14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7" name="Google Shape;37;p7"/>
          <p:cNvSpPr txBox="1">
            <a:spLocks noGrp="1"/>
          </p:cNvSpPr>
          <p:nvPr>
            <p:ph type="title"/>
          </p:nvPr>
        </p:nvSpPr>
        <p:spPr>
          <a:xfrm>
            <a:off x="4878600" y="445025"/>
            <a:ext cx="3544500" cy="13266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394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8"/>
        <p:cNvGrpSpPr/>
        <p:nvPr/>
      </p:nvGrpSpPr>
      <p:grpSpPr>
        <a:xfrm>
          <a:off x="0" y="0"/>
          <a:ext cx="0" cy="0"/>
          <a:chOff x="0" y="0"/>
          <a:chExt cx="0" cy="0"/>
        </a:xfrm>
      </p:grpSpPr>
      <p:pic>
        <p:nvPicPr>
          <p:cNvPr id="39" name="Google Shape;39;p8"/>
          <p:cNvPicPr preferRelativeResize="0"/>
          <p:nvPr/>
        </p:nvPicPr>
        <p:blipFill rotWithShape="1">
          <a:blip r:embed="rId2">
            <a:alphaModFix amt="19000"/>
          </a:blip>
          <a:srcRect l="16521" t="16367" r="16508" b="16662"/>
          <a:stretch/>
        </p:blipFill>
        <p:spPr>
          <a:xfrm flipH="1">
            <a:off x="0" y="-1"/>
            <a:ext cx="9144003" cy="5143501"/>
          </a:xfrm>
          <a:prstGeom prst="rect">
            <a:avLst/>
          </a:prstGeom>
          <a:noFill/>
          <a:ln>
            <a:noFill/>
          </a:ln>
        </p:spPr>
      </p:pic>
      <p:grpSp>
        <p:nvGrpSpPr>
          <p:cNvPr id="40" name="Google Shape;40;p8"/>
          <p:cNvGrpSpPr/>
          <p:nvPr/>
        </p:nvGrpSpPr>
        <p:grpSpPr>
          <a:xfrm>
            <a:off x="-336012" y="565723"/>
            <a:ext cx="9575202" cy="7685126"/>
            <a:chOff x="4442875" y="238450"/>
            <a:chExt cx="2815325" cy="2259600"/>
          </a:xfrm>
        </p:grpSpPr>
        <p:sp>
          <p:nvSpPr>
            <p:cNvPr id="41" name="Google Shape;41;p8"/>
            <p:cNvSpPr/>
            <p:nvPr/>
          </p:nvSpPr>
          <p:spPr>
            <a:xfrm>
              <a:off x="5330375" y="666425"/>
              <a:ext cx="493975" cy="1618925"/>
            </a:xfrm>
            <a:custGeom>
              <a:avLst/>
              <a:gdLst/>
              <a:ahLst/>
              <a:cxnLst/>
              <a:rect l="l" t="t" r="r" b="b"/>
              <a:pathLst>
                <a:path w="19759" h="64757" extrusionOk="0">
                  <a:moveTo>
                    <a:pt x="10915" y="1"/>
                  </a:moveTo>
                  <a:cubicBezTo>
                    <a:pt x="4616" y="1"/>
                    <a:pt x="6276" y="6507"/>
                    <a:pt x="6276" y="6507"/>
                  </a:cubicBezTo>
                  <a:cubicBezTo>
                    <a:pt x="6194" y="7522"/>
                    <a:pt x="4545" y="8604"/>
                    <a:pt x="2692" y="10835"/>
                  </a:cubicBezTo>
                  <a:cubicBezTo>
                    <a:pt x="826" y="13080"/>
                    <a:pt x="2516" y="15000"/>
                    <a:pt x="2516" y="15000"/>
                  </a:cubicBezTo>
                  <a:lnTo>
                    <a:pt x="1" y="31445"/>
                  </a:lnTo>
                  <a:lnTo>
                    <a:pt x="799" y="31445"/>
                  </a:lnTo>
                  <a:cubicBezTo>
                    <a:pt x="799" y="31445"/>
                    <a:pt x="1" y="33487"/>
                    <a:pt x="866" y="34218"/>
                  </a:cubicBezTo>
                  <a:cubicBezTo>
                    <a:pt x="997" y="34329"/>
                    <a:pt x="1141" y="34377"/>
                    <a:pt x="1285" y="34377"/>
                  </a:cubicBezTo>
                  <a:cubicBezTo>
                    <a:pt x="1836" y="34377"/>
                    <a:pt x="2379" y="33664"/>
                    <a:pt x="2164" y="33095"/>
                  </a:cubicBezTo>
                  <a:cubicBezTo>
                    <a:pt x="2002" y="32622"/>
                    <a:pt x="1989" y="32108"/>
                    <a:pt x="2124" y="31621"/>
                  </a:cubicBezTo>
                  <a:lnTo>
                    <a:pt x="3246" y="31580"/>
                  </a:lnTo>
                  <a:lnTo>
                    <a:pt x="4477" y="19044"/>
                  </a:lnTo>
                  <a:lnTo>
                    <a:pt x="4261" y="21384"/>
                  </a:lnTo>
                  <a:lnTo>
                    <a:pt x="4707" y="31296"/>
                  </a:lnTo>
                  <a:lnTo>
                    <a:pt x="6127" y="31337"/>
                  </a:lnTo>
                  <a:lnTo>
                    <a:pt x="5518" y="40087"/>
                  </a:lnTo>
                  <a:cubicBezTo>
                    <a:pt x="4369" y="45997"/>
                    <a:pt x="7276" y="58560"/>
                    <a:pt x="7276" y="58560"/>
                  </a:cubicBezTo>
                  <a:lnTo>
                    <a:pt x="7926" y="58736"/>
                  </a:lnTo>
                  <a:lnTo>
                    <a:pt x="7980" y="60048"/>
                  </a:lnTo>
                  <a:lnTo>
                    <a:pt x="7385" y="59994"/>
                  </a:lnTo>
                  <a:lnTo>
                    <a:pt x="7385" y="59994"/>
                  </a:lnTo>
                  <a:cubicBezTo>
                    <a:pt x="5843" y="60372"/>
                    <a:pt x="7276" y="63118"/>
                    <a:pt x="7601" y="63483"/>
                  </a:cubicBezTo>
                  <a:cubicBezTo>
                    <a:pt x="8018" y="63981"/>
                    <a:pt x="8762" y="64757"/>
                    <a:pt x="9622" y="64757"/>
                  </a:cubicBezTo>
                  <a:cubicBezTo>
                    <a:pt x="9766" y="64757"/>
                    <a:pt x="9913" y="64735"/>
                    <a:pt x="10062" y="64686"/>
                  </a:cubicBezTo>
                  <a:cubicBezTo>
                    <a:pt x="11090" y="64362"/>
                    <a:pt x="10441" y="61685"/>
                    <a:pt x="10441" y="61684"/>
                  </a:cubicBezTo>
                  <a:lnTo>
                    <a:pt x="10441" y="61684"/>
                  </a:lnTo>
                  <a:cubicBezTo>
                    <a:pt x="10806" y="62171"/>
                    <a:pt x="11252" y="62590"/>
                    <a:pt x="11766" y="62928"/>
                  </a:cubicBezTo>
                  <a:cubicBezTo>
                    <a:pt x="11990" y="63085"/>
                    <a:pt x="12238" y="63156"/>
                    <a:pt x="12480" y="63156"/>
                  </a:cubicBezTo>
                  <a:cubicBezTo>
                    <a:pt x="13116" y="63156"/>
                    <a:pt x="13715" y="62666"/>
                    <a:pt x="13754" y="61941"/>
                  </a:cubicBezTo>
                  <a:cubicBezTo>
                    <a:pt x="13795" y="60589"/>
                    <a:pt x="12902" y="59061"/>
                    <a:pt x="12902" y="59061"/>
                  </a:cubicBezTo>
                  <a:lnTo>
                    <a:pt x="12686" y="57641"/>
                  </a:lnTo>
                  <a:lnTo>
                    <a:pt x="13511" y="57532"/>
                  </a:lnTo>
                  <a:cubicBezTo>
                    <a:pt x="14322" y="56924"/>
                    <a:pt x="15147" y="43427"/>
                    <a:pt x="15688" y="40479"/>
                  </a:cubicBezTo>
                  <a:cubicBezTo>
                    <a:pt x="16243" y="37517"/>
                    <a:pt x="16283" y="30688"/>
                    <a:pt x="16283" y="30688"/>
                  </a:cubicBezTo>
                  <a:lnTo>
                    <a:pt x="17000" y="30471"/>
                  </a:lnTo>
                  <a:lnTo>
                    <a:pt x="16594" y="27496"/>
                  </a:lnTo>
                  <a:lnTo>
                    <a:pt x="17541" y="32067"/>
                  </a:lnTo>
                  <a:lnTo>
                    <a:pt x="17852" y="32203"/>
                  </a:lnTo>
                  <a:cubicBezTo>
                    <a:pt x="18068" y="32514"/>
                    <a:pt x="17473" y="33731"/>
                    <a:pt x="17473" y="33731"/>
                  </a:cubicBezTo>
                  <a:cubicBezTo>
                    <a:pt x="17208" y="35134"/>
                    <a:pt x="17713" y="35327"/>
                    <a:pt x="18009" y="35327"/>
                  </a:cubicBezTo>
                  <a:cubicBezTo>
                    <a:pt x="18121" y="35327"/>
                    <a:pt x="18204" y="35299"/>
                    <a:pt x="18204" y="35299"/>
                  </a:cubicBezTo>
                  <a:cubicBezTo>
                    <a:pt x="19759" y="34704"/>
                    <a:pt x="19164" y="31810"/>
                    <a:pt x="19164" y="31810"/>
                  </a:cubicBezTo>
                  <a:lnTo>
                    <a:pt x="19651" y="31689"/>
                  </a:lnTo>
                  <a:cubicBezTo>
                    <a:pt x="19651" y="31689"/>
                    <a:pt x="19164" y="19030"/>
                    <a:pt x="18677" y="15906"/>
                  </a:cubicBezTo>
                  <a:cubicBezTo>
                    <a:pt x="18190" y="12769"/>
                    <a:pt x="16878" y="12769"/>
                    <a:pt x="16878" y="12769"/>
                  </a:cubicBezTo>
                  <a:lnTo>
                    <a:pt x="14944" y="11809"/>
                  </a:lnTo>
                  <a:cubicBezTo>
                    <a:pt x="14944" y="11809"/>
                    <a:pt x="17595" y="111"/>
                    <a:pt x="11090" y="3"/>
                  </a:cubicBezTo>
                  <a:cubicBezTo>
                    <a:pt x="11031" y="1"/>
                    <a:pt x="10972" y="1"/>
                    <a:pt x="10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p:nvPr/>
          </p:nvSpPr>
          <p:spPr>
            <a:xfrm>
              <a:off x="4786375" y="868150"/>
              <a:ext cx="679600" cy="1629900"/>
            </a:xfrm>
            <a:custGeom>
              <a:avLst/>
              <a:gdLst/>
              <a:ahLst/>
              <a:cxnLst/>
              <a:rect l="l" t="t" r="r" b="b"/>
              <a:pathLst>
                <a:path w="27184" h="65196" extrusionOk="0">
                  <a:moveTo>
                    <a:pt x="25253" y="1"/>
                  </a:moveTo>
                  <a:cubicBezTo>
                    <a:pt x="24893" y="1"/>
                    <a:pt x="24552" y="195"/>
                    <a:pt x="24465" y="873"/>
                  </a:cubicBezTo>
                  <a:cubicBezTo>
                    <a:pt x="24249" y="2441"/>
                    <a:pt x="23519" y="4862"/>
                    <a:pt x="23519" y="4862"/>
                  </a:cubicBezTo>
                  <a:cubicBezTo>
                    <a:pt x="23519" y="4862"/>
                    <a:pt x="20584" y="9366"/>
                    <a:pt x="18894" y="12206"/>
                  </a:cubicBezTo>
                  <a:cubicBezTo>
                    <a:pt x="17529" y="14517"/>
                    <a:pt x="16576" y="14732"/>
                    <a:pt x="16269" y="14732"/>
                  </a:cubicBezTo>
                  <a:cubicBezTo>
                    <a:pt x="16198" y="14732"/>
                    <a:pt x="16162" y="14721"/>
                    <a:pt x="16162" y="14721"/>
                  </a:cubicBezTo>
                  <a:lnTo>
                    <a:pt x="16067" y="13788"/>
                  </a:lnTo>
                  <a:cubicBezTo>
                    <a:pt x="17636" y="13680"/>
                    <a:pt x="16270" y="11584"/>
                    <a:pt x="16378" y="9798"/>
                  </a:cubicBezTo>
                  <a:cubicBezTo>
                    <a:pt x="16452" y="8580"/>
                    <a:pt x="15398" y="6971"/>
                    <a:pt x="13655" y="6971"/>
                  </a:cubicBezTo>
                  <a:cubicBezTo>
                    <a:pt x="12844" y="6971"/>
                    <a:pt x="11885" y="7319"/>
                    <a:pt x="10820" y="8216"/>
                  </a:cubicBezTo>
                  <a:cubicBezTo>
                    <a:pt x="7453" y="11056"/>
                    <a:pt x="12078" y="14626"/>
                    <a:pt x="12078" y="14626"/>
                  </a:cubicBezTo>
                  <a:cubicBezTo>
                    <a:pt x="11537" y="15461"/>
                    <a:pt x="10840" y="15576"/>
                    <a:pt x="10499" y="15576"/>
                  </a:cubicBezTo>
                  <a:cubicBezTo>
                    <a:pt x="10370" y="15576"/>
                    <a:pt x="10293" y="15559"/>
                    <a:pt x="10293" y="15559"/>
                  </a:cubicBezTo>
                  <a:cubicBezTo>
                    <a:pt x="10213" y="15579"/>
                    <a:pt x="10129" y="15589"/>
                    <a:pt x="10043" y="15589"/>
                  </a:cubicBezTo>
                  <a:cubicBezTo>
                    <a:pt x="8313" y="15589"/>
                    <a:pt x="5356" y="11786"/>
                    <a:pt x="5356" y="11786"/>
                  </a:cubicBezTo>
                  <a:lnTo>
                    <a:pt x="7669" y="7905"/>
                  </a:lnTo>
                  <a:lnTo>
                    <a:pt x="8927" y="7580"/>
                  </a:lnTo>
                  <a:cubicBezTo>
                    <a:pt x="10293" y="6850"/>
                    <a:pt x="8927" y="5484"/>
                    <a:pt x="7980" y="5281"/>
                  </a:cubicBezTo>
                  <a:cubicBezTo>
                    <a:pt x="7919" y="5268"/>
                    <a:pt x="7860" y="5261"/>
                    <a:pt x="7805" y="5261"/>
                  </a:cubicBezTo>
                  <a:cubicBezTo>
                    <a:pt x="6994" y="5261"/>
                    <a:pt x="6722" y="6634"/>
                    <a:pt x="6722" y="6634"/>
                  </a:cubicBezTo>
                  <a:cubicBezTo>
                    <a:pt x="4207" y="7797"/>
                    <a:pt x="637" y="12314"/>
                    <a:pt x="637" y="12314"/>
                  </a:cubicBezTo>
                  <a:cubicBezTo>
                    <a:pt x="1" y="15262"/>
                    <a:pt x="8088" y="20090"/>
                    <a:pt x="8088" y="20090"/>
                  </a:cubicBezTo>
                  <a:cubicBezTo>
                    <a:pt x="8818" y="21239"/>
                    <a:pt x="9981" y="23133"/>
                    <a:pt x="9981" y="23133"/>
                  </a:cubicBezTo>
                  <a:lnTo>
                    <a:pt x="9657" y="33411"/>
                  </a:lnTo>
                  <a:lnTo>
                    <a:pt x="10604" y="33519"/>
                  </a:lnTo>
                  <a:lnTo>
                    <a:pt x="10712" y="59025"/>
                  </a:lnTo>
                  <a:lnTo>
                    <a:pt x="11658" y="58808"/>
                  </a:lnTo>
                  <a:lnTo>
                    <a:pt x="11658" y="58808"/>
                  </a:lnTo>
                  <a:cubicBezTo>
                    <a:pt x="11442" y="61959"/>
                    <a:pt x="12389" y="62068"/>
                    <a:pt x="13971" y="62068"/>
                  </a:cubicBezTo>
                  <a:cubicBezTo>
                    <a:pt x="15540" y="62068"/>
                    <a:pt x="14485" y="58809"/>
                    <a:pt x="14485" y="58808"/>
                  </a:cubicBezTo>
                  <a:lnTo>
                    <a:pt x="14485" y="58808"/>
                  </a:lnTo>
                  <a:lnTo>
                    <a:pt x="15337" y="59971"/>
                  </a:lnTo>
                  <a:cubicBezTo>
                    <a:pt x="14498" y="61121"/>
                    <a:pt x="16067" y="62595"/>
                    <a:pt x="16067" y="62595"/>
                  </a:cubicBezTo>
                  <a:cubicBezTo>
                    <a:pt x="16290" y="64609"/>
                    <a:pt x="17047" y="65196"/>
                    <a:pt x="18012" y="65196"/>
                  </a:cubicBezTo>
                  <a:cubicBezTo>
                    <a:pt x="18453" y="65196"/>
                    <a:pt x="18938" y="65073"/>
                    <a:pt x="19435" y="64908"/>
                  </a:cubicBezTo>
                  <a:cubicBezTo>
                    <a:pt x="21003" y="64380"/>
                    <a:pt x="19773" y="62676"/>
                    <a:pt x="19326" y="62379"/>
                  </a:cubicBezTo>
                  <a:cubicBezTo>
                    <a:pt x="18785" y="62041"/>
                    <a:pt x="18691" y="60918"/>
                    <a:pt x="18691" y="60918"/>
                  </a:cubicBezTo>
                  <a:lnTo>
                    <a:pt x="18691" y="60918"/>
                  </a:lnTo>
                  <a:lnTo>
                    <a:pt x="19746" y="61324"/>
                  </a:lnTo>
                  <a:cubicBezTo>
                    <a:pt x="20476" y="60066"/>
                    <a:pt x="20895" y="31937"/>
                    <a:pt x="20895" y="31937"/>
                  </a:cubicBezTo>
                  <a:lnTo>
                    <a:pt x="22369" y="31626"/>
                  </a:lnTo>
                  <a:lnTo>
                    <a:pt x="19948" y="17250"/>
                  </a:lnTo>
                  <a:cubicBezTo>
                    <a:pt x="22788" y="14518"/>
                    <a:pt x="26142" y="5484"/>
                    <a:pt x="26142" y="5484"/>
                  </a:cubicBezTo>
                  <a:lnTo>
                    <a:pt x="25304" y="3388"/>
                  </a:lnTo>
                  <a:cubicBezTo>
                    <a:pt x="25669" y="2955"/>
                    <a:pt x="26102" y="2563"/>
                    <a:pt x="26562" y="2239"/>
                  </a:cubicBezTo>
                  <a:cubicBezTo>
                    <a:pt x="27184" y="1819"/>
                    <a:pt x="26251" y="345"/>
                    <a:pt x="26251" y="345"/>
                  </a:cubicBezTo>
                  <a:cubicBezTo>
                    <a:pt x="26251" y="345"/>
                    <a:pt x="25734" y="1"/>
                    <a:pt x="25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p:nvPr/>
          </p:nvSpPr>
          <p:spPr>
            <a:xfrm>
              <a:off x="4442875" y="241150"/>
              <a:ext cx="951100" cy="527800"/>
            </a:xfrm>
            <a:custGeom>
              <a:avLst/>
              <a:gdLst/>
              <a:ahLst/>
              <a:cxnLst/>
              <a:rect l="l" t="t" r="r" b="b"/>
              <a:pathLst>
                <a:path w="38044" h="21112" extrusionOk="0">
                  <a:moveTo>
                    <a:pt x="35920" y="1"/>
                  </a:moveTo>
                  <a:lnTo>
                    <a:pt x="34703" y="447"/>
                  </a:lnTo>
                  <a:cubicBezTo>
                    <a:pt x="34532" y="517"/>
                    <a:pt x="34281" y="544"/>
                    <a:pt x="33959" y="544"/>
                  </a:cubicBezTo>
                  <a:cubicBezTo>
                    <a:pt x="32761" y="544"/>
                    <a:pt x="30576" y="165"/>
                    <a:pt x="27825" y="165"/>
                  </a:cubicBezTo>
                  <a:cubicBezTo>
                    <a:pt x="24707" y="165"/>
                    <a:pt x="20862" y="652"/>
                    <a:pt x="16906" y="2733"/>
                  </a:cubicBezTo>
                  <a:cubicBezTo>
                    <a:pt x="13828" y="4355"/>
                    <a:pt x="10733" y="4869"/>
                    <a:pt x="8047" y="4869"/>
                  </a:cubicBezTo>
                  <a:cubicBezTo>
                    <a:pt x="3415" y="4869"/>
                    <a:pt x="1" y="3341"/>
                    <a:pt x="1" y="3341"/>
                  </a:cubicBezTo>
                  <a:lnTo>
                    <a:pt x="1" y="3341"/>
                  </a:lnTo>
                  <a:cubicBezTo>
                    <a:pt x="1528" y="6234"/>
                    <a:pt x="2880" y="18407"/>
                    <a:pt x="2881" y="18407"/>
                  </a:cubicBezTo>
                  <a:cubicBezTo>
                    <a:pt x="2881" y="18407"/>
                    <a:pt x="2881" y="18407"/>
                    <a:pt x="2881" y="18406"/>
                  </a:cubicBezTo>
                  <a:cubicBezTo>
                    <a:pt x="4120" y="20474"/>
                    <a:pt x="7352" y="21112"/>
                    <a:pt x="10587" y="21112"/>
                  </a:cubicBezTo>
                  <a:cubicBezTo>
                    <a:pt x="13214" y="21112"/>
                    <a:pt x="15842" y="20691"/>
                    <a:pt x="17406" y="20273"/>
                  </a:cubicBezTo>
                  <a:cubicBezTo>
                    <a:pt x="21860" y="19083"/>
                    <a:pt x="26079" y="15911"/>
                    <a:pt x="30767" y="15911"/>
                  </a:cubicBezTo>
                  <a:cubicBezTo>
                    <a:pt x="31460" y="15911"/>
                    <a:pt x="32162" y="15980"/>
                    <a:pt x="32877" y="16135"/>
                  </a:cubicBezTo>
                  <a:cubicBezTo>
                    <a:pt x="34045" y="16387"/>
                    <a:pt x="35008" y="16471"/>
                    <a:pt x="35773" y="16471"/>
                  </a:cubicBezTo>
                  <a:cubicBezTo>
                    <a:pt x="37304" y="16471"/>
                    <a:pt x="38043" y="16135"/>
                    <a:pt x="38043" y="16135"/>
                  </a:cubicBezTo>
                  <a:lnTo>
                    <a:pt x="359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p:nvPr/>
          </p:nvSpPr>
          <p:spPr>
            <a:xfrm>
              <a:off x="5332075" y="238450"/>
              <a:ext cx="161300" cy="1130600"/>
            </a:xfrm>
            <a:custGeom>
              <a:avLst/>
              <a:gdLst/>
              <a:ahLst/>
              <a:cxnLst/>
              <a:rect l="l" t="t" r="r" b="b"/>
              <a:pathLst>
                <a:path w="6452" h="45224" extrusionOk="0">
                  <a:moveTo>
                    <a:pt x="812" y="1"/>
                  </a:moveTo>
                  <a:lnTo>
                    <a:pt x="0" y="95"/>
                  </a:lnTo>
                  <a:lnTo>
                    <a:pt x="5626" y="45224"/>
                  </a:lnTo>
                  <a:lnTo>
                    <a:pt x="6451" y="45116"/>
                  </a:lnTo>
                  <a:lnTo>
                    <a:pt x="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a:off x="5729675" y="903500"/>
              <a:ext cx="632925" cy="1517700"/>
            </a:xfrm>
            <a:custGeom>
              <a:avLst/>
              <a:gdLst/>
              <a:ahLst/>
              <a:cxnLst/>
              <a:rect l="l" t="t" r="r" b="b"/>
              <a:pathLst>
                <a:path w="25317" h="60708" extrusionOk="0">
                  <a:moveTo>
                    <a:pt x="1805" y="1"/>
                  </a:moveTo>
                  <a:cubicBezTo>
                    <a:pt x="1358" y="1"/>
                    <a:pt x="879" y="324"/>
                    <a:pt x="879" y="324"/>
                  </a:cubicBezTo>
                  <a:cubicBezTo>
                    <a:pt x="879" y="324"/>
                    <a:pt x="0" y="1690"/>
                    <a:pt x="595" y="2082"/>
                  </a:cubicBezTo>
                  <a:cubicBezTo>
                    <a:pt x="1014" y="2393"/>
                    <a:pt x="1420" y="2759"/>
                    <a:pt x="1758" y="3164"/>
                  </a:cubicBezTo>
                  <a:lnTo>
                    <a:pt x="987" y="5112"/>
                  </a:lnTo>
                  <a:cubicBezTo>
                    <a:pt x="987" y="5112"/>
                    <a:pt x="4111" y="13523"/>
                    <a:pt x="6748" y="16066"/>
                  </a:cubicBezTo>
                  <a:lnTo>
                    <a:pt x="4504" y="29454"/>
                  </a:lnTo>
                  <a:lnTo>
                    <a:pt x="5869" y="29752"/>
                  </a:lnTo>
                  <a:cubicBezTo>
                    <a:pt x="5869" y="29752"/>
                    <a:pt x="6262" y="55947"/>
                    <a:pt x="6938" y="57110"/>
                  </a:cubicBezTo>
                  <a:lnTo>
                    <a:pt x="7925" y="56732"/>
                  </a:lnTo>
                  <a:lnTo>
                    <a:pt x="7925" y="56732"/>
                  </a:lnTo>
                  <a:cubicBezTo>
                    <a:pt x="7925" y="56732"/>
                    <a:pt x="7830" y="57773"/>
                    <a:pt x="7330" y="58098"/>
                  </a:cubicBezTo>
                  <a:cubicBezTo>
                    <a:pt x="6911" y="58368"/>
                    <a:pt x="5761" y="59950"/>
                    <a:pt x="7235" y="60437"/>
                  </a:cubicBezTo>
                  <a:cubicBezTo>
                    <a:pt x="7697" y="60591"/>
                    <a:pt x="8151" y="60707"/>
                    <a:pt x="8564" y="60707"/>
                  </a:cubicBezTo>
                  <a:cubicBezTo>
                    <a:pt x="9459" y="60707"/>
                    <a:pt x="10165" y="60164"/>
                    <a:pt x="10359" y="58287"/>
                  </a:cubicBezTo>
                  <a:cubicBezTo>
                    <a:pt x="10359" y="58287"/>
                    <a:pt x="11833" y="56921"/>
                    <a:pt x="11035" y="55839"/>
                  </a:cubicBezTo>
                  <a:lnTo>
                    <a:pt x="11820" y="54771"/>
                  </a:lnTo>
                  <a:lnTo>
                    <a:pt x="11820" y="54771"/>
                  </a:lnTo>
                  <a:cubicBezTo>
                    <a:pt x="11820" y="54771"/>
                    <a:pt x="10846" y="57800"/>
                    <a:pt x="12307" y="57800"/>
                  </a:cubicBezTo>
                  <a:cubicBezTo>
                    <a:pt x="13781" y="57800"/>
                    <a:pt x="14660" y="57705"/>
                    <a:pt x="14457" y="54771"/>
                  </a:cubicBezTo>
                  <a:lnTo>
                    <a:pt x="14457" y="54771"/>
                  </a:lnTo>
                  <a:lnTo>
                    <a:pt x="15336" y="54960"/>
                  </a:lnTo>
                  <a:lnTo>
                    <a:pt x="15444" y="31212"/>
                  </a:lnTo>
                  <a:lnTo>
                    <a:pt x="16323" y="31118"/>
                  </a:lnTo>
                  <a:lnTo>
                    <a:pt x="16026" y="21543"/>
                  </a:lnTo>
                  <a:cubicBezTo>
                    <a:pt x="16026" y="21543"/>
                    <a:pt x="17094" y="19785"/>
                    <a:pt x="17784" y="18703"/>
                  </a:cubicBezTo>
                  <a:cubicBezTo>
                    <a:pt x="17784" y="18703"/>
                    <a:pt x="25317" y="14213"/>
                    <a:pt x="24721" y="11468"/>
                  </a:cubicBezTo>
                  <a:cubicBezTo>
                    <a:pt x="24721" y="11468"/>
                    <a:pt x="21395" y="7262"/>
                    <a:pt x="19042" y="6194"/>
                  </a:cubicBezTo>
                  <a:cubicBezTo>
                    <a:pt x="19042" y="6194"/>
                    <a:pt x="18791" y="4905"/>
                    <a:pt x="18032" y="4905"/>
                  </a:cubicBezTo>
                  <a:cubicBezTo>
                    <a:pt x="17983" y="4905"/>
                    <a:pt x="17932" y="4911"/>
                    <a:pt x="17878" y="4922"/>
                  </a:cubicBezTo>
                  <a:cubicBezTo>
                    <a:pt x="16999" y="5125"/>
                    <a:pt x="15728" y="6383"/>
                    <a:pt x="16999" y="7073"/>
                  </a:cubicBezTo>
                  <a:lnTo>
                    <a:pt x="18176" y="7370"/>
                  </a:lnTo>
                  <a:lnTo>
                    <a:pt x="20326" y="10981"/>
                  </a:lnTo>
                  <a:cubicBezTo>
                    <a:pt x="20326" y="10981"/>
                    <a:pt x="17579" y="14525"/>
                    <a:pt x="15963" y="14525"/>
                  </a:cubicBezTo>
                  <a:cubicBezTo>
                    <a:pt x="15881" y="14525"/>
                    <a:pt x="15803" y="14516"/>
                    <a:pt x="15728" y="14497"/>
                  </a:cubicBezTo>
                  <a:cubicBezTo>
                    <a:pt x="15728" y="14497"/>
                    <a:pt x="15656" y="14512"/>
                    <a:pt x="15537" y="14512"/>
                  </a:cubicBezTo>
                  <a:cubicBezTo>
                    <a:pt x="15219" y="14512"/>
                    <a:pt x="14570" y="14405"/>
                    <a:pt x="14078" y="13618"/>
                  </a:cubicBezTo>
                  <a:cubicBezTo>
                    <a:pt x="14078" y="13618"/>
                    <a:pt x="18379" y="10291"/>
                    <a:pt x="15241" y="7654"/>
                  </a:cubicBezTo>
                  <a:cubicBezTo>
                    <a:pt x="14250" y="6817"/>
                    <a:pt x="13356" y="6492"/>
                    <a:pt x="12601" y="6492"/>
                  </a:cubicBezTo>
                  <a:cubicBezTo>
                    <a:pt x="10978" y="6492"/>
                    <a:pt x="9997" y="7993"/>
                    <a:pt x="10062" y="9128"/>
                  </a:cubicBezTo>
                  <a:cubicBezTo>
                    <a:pt x="10156" y="10778"/>
                    <a:pt x="8885" y="12739"/>
                    <a:pt x="10359" y="12847"/>
                  </a:cubicBezTo>
                  <a:lnTo>
                    <a:pt x="10265" y="13726"/>
                  </a:lnTo>
                  <a:cubicBezTo>
                    <a:pt x="10265" y="13726"/>
                    <a:pt x="10234" y="13735"/>
                    <a:pt x="10174" y="13735"/>
                  </a:cubicBezTo>
                  <a:cubicBezTo>
                    <a:pt x="9897" y="13735"/>
                    <a:pt x="9002" y="13543"/>
                    <a:pt x="7722" y="11373"/>
                  </a:cubicBezTo>
                  <a:cubicBezTo>
                    <a:pt x="6167" y="8736"/>
                    <a:pt x="3422" y="4530"/>
                    <a:pt x="3422" y="4530"/>
                  </a:cubicBezTo>
                  <a:cubicBezTo>
                    <a:pt x="3422" y="4530"/>
                    <a:pt x="2745" y="2285"/>
                    <a:pt x="2543" y="811"/>
                  </a:cubicBezTo>
                  <a:cubicBezTo>
                    <a:pt x="2456" y="181"/>
                    <a:pt x="2139" y="1"/>
                    <a:pt x="1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p:nvPr/>
          </p:nvSpPr>
          <p:spPr>
            <a:xfrm>
              <a:off x="5843950" y="430825"/>
              <a:ext cx="717775" cy="398250"/>
            </a:xfrm>
            <a:custGeom>
              <a:avLst/>
              <a:gdLst/>
              <a:ahLst/>
              <a:cxnLst/>
              <a:rect l="l" t="t" r="r" b="b"/>
              <a:pathLst>
                <a:path w="28711" h="15930" extrusionOk="0">
                  <a:moveTo>
                    <a:pt x="1609" y="1"/>
                  </a:moveTo>
                  <a:lnTo>
                    <a:pt x="0" y="12172"/>
                  </a:lnTo>
                  <a:cubicBezTo>
                    <a:pt x="0" y="12172"/>
                    <a:pt x="559" y="12424"/>
                    <a:pt x="1713" y="12424"/>
                  </a:cubicBezTo>
                  <a:cubicBezTo>
                    <a:pt x="2290" y="12424"/>
                    <a:pt x="3016" y="12361"/>
                    <a:pt x="3895" y="12172"/>
                  </a:cubicBezTo>
                  <a:cubicBezTo>
                    <a:pt x="4433" y="12056"/>
                    <a:pt x="4961" y="12004"/>
                    <a:pt x="5482" y="12004"/>
                  </a:cubicBezTo>
                  <a:cubicBezTo>
                    <a:pt x="9021" y="12004"/>
                    <a:pt x="12206" y="14400"/>
                    <a:pt x="15566" y="15296"/>
                  </a:cubicBezTo>
                  <a:cubicBezTo>
                    <a:pt x="16743" y="15611"/>
                    <a:pt x="18727" y="15929"/>
                    <a:pt x="20711" y="15929"/>
                  </a:cubicBezTo>
                  <a:cubicBezTo>
                    <a:pt x="23150" y="15929"/>
                    <a:pt x="25588" y="15448"/>
                    <a:pt x="26520" y="13889"/>
                  </a:cubicBezTo>
                  <a:cubicBezTo>
                    <a:pt x="26520" y="13889"/>
                    <a:pt x="27561" y="4707"/>
                    <a:pt x="28711" y="2516"/>
                  </a:cubicBezTo>
                  <a:lnTo>
                    <a:pt x="28711" y="2516"/>
                  </a:lnTo>
                  <a:cubicBezTo>
                    <a:pt x="28711" y="2516"/>
                    <a:pt x="26137" y="3670"/>
                    <a:pt x="22643" y="3670"/>
                  </a:cubicBezTo>
                  <a:cubicBezTo>
                    <a:pt x="20617" y="3670"/>
                    <a:pt x="18281" y="3282"/>
                    <a:pt x="15958" y="2056"/>
                  </a:cubicBezTo>
                  <a:cubicBezTo>
                    <a:pt x="12973" y="487"/>
                    <a:pt x="10070" y="118"/>
                    <a:pt x="7714" y="118"/>
                  </a:cubicBezTo>
                  <a:cubicBezTo>
                    <a:pt x="5623" y="118"/>
                    <a:pt x="3964" y="409"/>
                    <a:pt x="3062" y="409"/>
                  </a:cubicBezTo>
                  <a:cubicBezTo>
                    <a:pt x="2826" y="409"/>
                    <a:pt x="2642" y="389"/>
                    <a:pt x="2516" y="339"/>
                  </a:cubicBezTo>
                  <a:lnTo>
                    <a:pt x="16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5768875" y="428450"/>
              <a:ext cx="121750" cy="853050"/>
            </a:xfrm>
            <a:custGeom>
              <a:avLst/>
              <a:gdLst/>
              <a:ahLst/>
              <a:cxnLst/>
              <a:rect l="l" t="t" r="r" b="b"/>
              <a:pathLst>
                <a:path w="4870" h="34122" extrusionOk="0">
                  <a:moveTo>
                    <a:pt x="4247" y="1"/>
                  </a:moveTo>
                  <a:lnTo>
                    <a:pt x="1" y="34054"/>
                  </a:lnTo>
                  <a:lnTo>
                    <a:pt x="623" y="34121"/>
                  </a:lnTo>
                  <a:lnTo>
                    <a:pt x="4869" y="82"/>
                  </a:lnTo>
                  <a:lnTo>
                    <a:pt x="42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a:off x="6594850" y="796350"/>
              <a:ext cx="541975" cy="1517725"/>
            </a:xfrm>
            <a:custGeom>
              <a:avLst/>
              <a:gdLst/>
              <a:ahLst/>
              <a:cxnLst/>
              <a:rect l="l" t="t" r="r" b="b"/>
              <a:pathLst>
                <a:path w="21679" h="60709" extrusionOk="0">
                  <a:moveTo>
                    <a:pt x="5153" y="17106"/>
                  </a:moveTo>
                  <a:lnTo>
                    <a:pt x="5302" y="19378"/>
                  </a:lnTo>
                  <a:lnTo>
                    <a:pt x="3963" y="19432"/>
                  </a:lnTo>
                  <a:lnTo>
                    <a:pt x="5153" y="17106"/>
                  </a:lnTo>
                  <a:close/>
                  <a:moveTo>
                    <a:pt x="16824" y="15767"/>
                  </a:moveTo>
                  <a:cubicBezTo>
                    <a:pt x="16824" y="15767"/>
                    <a:pt x="17960" y="20609"/>
                    <a:pt x="17703" y="20609"/>
                  </a:cubicBezTo>
                  <a:cubicBezTo>
                    <a:pt x="17446" y="20609"/>
                    <a:pt x="16621" y="20555"/>
                    <a:pt x="16621" y="20555"/>
                  </a:cubicBezTo>
                  <a:lnTo>
                    <a:pt x="16824" y="15767"/>
                  </a:lnTo>
                  <a:close/>
                  <a:moveTo>
                    <a:pt x="11599" y="0"/>
                  </a:moveTo>
                  <a:cubicBezTo>
                    <a:pt x="11481" y="0"/>
                    <a:pt x="11431" y="71"/>
                    <a:pt x="11482" y="229"/>
                  </a:cubicBezTo>
                  <a:cubicBezTo>
                    <a:pt x="11847" y="1365"/>
                    <a:pt x="9940" y="2595"/>
                    <a:pt x="8804" y="2703"/>
                  </a:cubicBezTo>
                  <a:cubicBezTo>
                    <a:pt x="7668" y="2798"/>
                    <a:pt x="7668" y="5584"/>
                    <a:pt x="7885" y="6504"/>
                  </a:cubicBezTo>
                  <a:cubicBezTo>
                    <a:pt x="8087" y="7437"/>
                    <a:pt x="9223" y="9235"/>
                    <a:pt x="9223" y="9235"/>
                  </a:cubicBezTo>
                  <a:lnTo>
                    <a:pt x="9480" y="9655"/>
                  </a:lnTo>
                  <a:lnTo>
                    <a:pt x="7668" y="9857"/>
                  </a:lnTo>
                  <a:cubicBezTo>
                    <a:pt x="4071" y="11034"/>
                    <a:pt x="0" y="19270"/>
                    <a:pt x="217" y="21271"/>
                  </a:cubicBezTo>
                  <a:cubicBezTo>
                    <a:pt x="420" y="23287"/>
                    <a:pt x="4936" y="24206"/>
                    <a:pt x="4936" y="24206"/>
                  </a:cubicBezTo>
                  <a:lnTo>
                    <a:pt x="3395" y="31874"/>
                  </a:lnTo>
                  <a:lnTo>
                    <a:pt x="4328" y="31928"/>
                  </a:lnTo>
                  <a:cubicBezTo>
                    <a:pt x="3652" y="35891"/>
                    <a:pt x="6532" y="51443"/>
                    <a:pt x="6532" y="51443"/>
                  </a:cubicBezTo>
                  <a:lnTo>
                    <a:pt x="7519" y="51443"/>
                  </a:lnTo>
                  <a:cubicBezTo>
                    <a:pt x="6951" y="53701"/>
                    <a:pt x="6640" y="56379"/>
                    <a:pt x="8196" y="56433"/>
                  </a:cubicBezTo>
                  <a:cubicBezTo>
                    <a:pt x="8211" y="56434"/>
                    <a:pt x="8226" y="56434"/>
                    <a:pt x="8242" y="56434"/>
                  </a:cubicBezTo>
                  <a:cubicBezTo>
                    <a:pt x="9744" y="56434"/>
                    <a:pt x="10048" y="54472"/>
                    <a:pt x="10048" y="54472"/>
                  </a:cubicBezTo>
                  <a:lnTo>
                    <a:pt x="10211" y="56893"/>
                  </a:lnTo>
                  <a:lnTo>
                    <a:pt x="11184" y="56893"/>
                  </a:lnTo>
                  <a:cubicBezTo>
                    <a:pt x="11184" y="56893"/>
                    <a:pt x="9643" y="60598"/>
                    <a:pt x="12875" y="60707"/>
                  </a:cubicBezTo>
                  <a:cubicBezTo>
                    <a:pt x="12915" y="60708"/>
                    <a:pt x="12954" y="60708"/>
                    <a:pt x="12993" y="60708"/>
                  </a:cubicBezTo>
                  <a:cubicBezTo>
                    <a:pt x="16062" y="60708"/>
                    <a:pt x="14268" y="57042"/>
                    <a:pt x="14268" y="57042"/>
                  </a:cubicBezTo>
                  <a:lnTo>
                    <a:pt x="15296" y="56893"/>
                  </a:lnTo>
                  <a:lnTo>
                    <a:pt x="15647" y="43667"/>
                  </a:lnTo>
                  <a:cubicBezTo>
                    <a:pt x="16418" y="42382"/>
                    <a:pt x="16891" y="33064"/>
                    <a:pt x="16891" y="33064"/>
                  </a:cubicBezTo>
                  <a:lnTo>
                    <a:pt x="17716" y="32699"/>
                  </a:lnTo>
                  <a:lnTo>
                    <a:pt x="17148" y="25139"/>
                  </a:lnTo>
                  <a:lnTo>
                    <a:pt x="20637" y="23949"/>
                  </a:lnTo>
                  <a:cubicBezTo>
                    <a:pt x="21679" y="20974"/>
                    <a:pt x="19001" y="13563"/>
                    <a:pt x="17865" y="12481"/>
                  </a:cubicBezTo>
                  <a:cubicBezTo>
                    <a:pt x="16729" y="11399"/>
                    <a:pt x="13024" y="9898"/>
                    <a:pt x="13024" y="9898"/>
                  </a:cubicBezTo>
                  <a:cubicBezTo>
                    <a:pt x="13903" y="8776"/>
                    <a:pt x="14011" y="7491"/>
                    <a:pt x="14268" y="6409"/>
                  </a:cubicBezTo>
                  <a:cubicBezTo>
                    <a:pt x="14525" y="5327"/>
                    <a:pt x="13957" y="4042"/>
                    <a:pt x="13957" y="4042"/>
                  </a:cubicBezTo>
                  <a:cubicBezTo>
                    <a:pt x="15680" y="2703"/>
                    <a:pt x="12330" y="0"/>
                    <a:pt x="11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a:off x="6731100" y="263475"/>
              <a:ext cx="527100" cy="528800"/>
            </a:xfrm>
            <a:custGeom>
              <a:avLst/>
              <a:gdLst/>
              <a:ahLst/>
              <a:cxnLst/>
              <a:rect l="l" t="t" r="r" b="b"/>
              <a:pathLst>
                <a:path w="21084" h="21152" extrusionOk="0">
                  <a:moveTo>
                    <a:pt x="2394" y="0"/>
                  </a:moveTo>
                  <a:lnTo>
                    <a:pt x="0" y="18771"/>
                  </a:lnTo>
                  <a:lnTo>
                    <a:pt x="18677" y="21151"/>
                  </a:lnTo>
                  <a:lnTo>
                    <a:pt x="21084" y="2380"/>
                  </a:lnTo>
                  <a:lnTo>
                    <a:pt x="2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a:off x="6787900" y="665125"/>
              <a:ext cx="188000" cy="729975"/>
            </a:xfrm>
            <a:custGeom>
              <a:avLst/>
              <a:gdLst/>
              <a:ahLst/>
              <a:cxnLst/>
              <a:rect l="l" t="t" r="r" b="b"/>
              <a:pathLst>
                <a:path w="7520" h="29199" extrusionOk="0">
                  <a:moveTo>
                    <a:pt x="5775" y="0"/>
                  </a:moveTo>
                  <a:lnTo>
                    <a:pt x="0" y="28847"/>
                  </a:lnTo>
                  <a:lnTo>
                    <a:pt x="1745" y="29198"/>
                  </a:lnTo>
                  <a:lnTo>
                    <a:pt x="7520" y="352"/>
                  </a:lnTo>
                  <a:lnTo>
                    <a:pt x="57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p:nvPr/>
          </p:nvSpPr>
          <p:spPr>
            <a:xfrm>
              <a:off x="6415325" y="1225875"/>
              <a:ext cx="361450" cy="1048600"/>
            </a:xfrm>
            <a:custGeom>
              <a:avLst/>
              <a:gdLst/>
              <a:ahLst/>
              <a:cxnLst/>
              <a:rect l="l" t="t" r="r" b="b"/>
              <a:pathLst>
                <a:path w="14458" h="41944" extrusionOk="0">
                  <a:moveTo>
                    <a:pt x="5951" y="0"/>
                  </a:moveTo>
                  <a:cubicBezTo>
                    <a:pt x="5668" y="0"/>
                    <a:pt x="5464" y="33"/>
                    <a:pt x="5464" y="33"/>
                  </a:cubicBezTo>
                  <a:cubicBezTo>
                    <a:pt x="2651" y="561"/>
                    <a:pt x="3462" y="3320"/>
                    <a:pt x="3449" y="3320"/>
                  </a:cubicBezTo>
                  <a:cubicBezTo>
                    <a:pt x="3327" y="4523"/>
                    <a:pt x="3963" y="4523"/>
                    <a:pt x="3963" y="4523"/>
                  </a:cubicBezTo>
                  <a:cubicBezTo>
                    <a:pt x="4057" y="5159"/>
                    <a:pt x="4544" y="5876"/>
                    <a:pt x="4544" y="5876"/>
                  </a:cubicBezTo>
                  <a:lnTo>
                    <a:pt x="4504" y="6457"/>
                  </a:lnTo>
                  <a:cubicBezTo>
                    <a:pt x="4504" y="6457"/>
                    <a:pt x="3625" y="6903"/>
                    <a:pt x="2218" y="7566"/>
                  </a:cubicBezTo>
                  <a:cubicBezTo>
                    <a:pt x="825" y="8215"/>
                    <a:pt x="0" y="12962"/>
                    <a:pt x="0" y="12962"/>
                  </a:cubicBezTo>
                  <a:lnTo>
                    <a:pt x="474" y="13178"/>
                  </a:lnTo>
                  <a:cubicBezTo>
                    <a:pt x="474" y="13178"/>
                    <a:pt x="41" y="14287"/>
                    <a:pt x="298" y="16451"/>
                  </a:cubicBezTo>
                  <a:cubicBezTo>
                    <a:pt x="568" y="18615"/>
                    <a:pt x="2137" y="20373"/>
                    <a:pt x="2137" y="20373"/>
                  </a:cubicBezTo>
                  <a:cubicBezTo>
                    <a:pt x="2083" y="22077"/>
                    <a:pt x="3368" y="22429"/>
                    <a:pt x="3368" y="22429"/>
                  </a:cubicBezTo>
                  <a:cubicBezTo>
                    <a:pt x="3800" y="31530"/>
                    <a:pt x="4490" y="30935"/>
                    <a:pt x="4720" y="31381"/>
                  </a:cubicBezTo>
                  <a:cubicBezTo>
                    <a:pt x="4950" y="31841"/>
                    <a:pt x="4585" y="38955"/>
                    <a:pt x="4585" y="38955"/>
                  </a:cubicBezTo>
                  <a:cubicBezTo>
                    <a:pt x="4749" y="38828"/>
                    <a:pt x="4930" y="38781"/>
                    <a:pt x="5121" y="38781"/>
                  </a:cubicBezTo>
                  <a:cubicBezTo>
                    <a:pt x="5651" y="38781"/>
                    <a:pt x="6262" y="39141"/>
                    <a:pt x="6847" y="39141"/>
                  </a:cubicBezTo>
                  <a:cubicBezTo>
                    <a:pt x="6951" y="39141"/>
                    <a:pt x="7053" y="39130"/>
                    <a:pt x="7154" y="39103"/>
                  </a:cubicBezTo>
                  <a:cubicBezTo>
                    <a:pt x="8047" y="38873"/>
                    <a:pt x="8209" y="38319"/>
                    <a:pt x="8209" y="38319"/>
                  </a:cubicBezTo>
                  <a:cubicBezTo>
                    <a:pt x="8209" y="38319"/>
                    <a:pt x="8128" y="35506"/>
                    <a:pt x="8060" y="34262"/>
                  </a:cubicBezTo>
                  <a:cubicBezTo>
                    <a:pt x="7993" y="33018"/>
                    <a:pt x="7546" y="30610"/>
                    <a:pt x="7546" y="30489"/>
                  </a:cubicBezTo>
                  <a:cubicBezTo>
                    <a:pt x="7546" y="30367"/>
                    <a:pt x="7371" y="23959"/>
                    <a:pt x="7371" y="23957"/>
                  </a:cubicBezTo>
                  <a:lnTo>
                    <a:pt x="7371" y="23957"/>
                  </a:lnTo>
                  <a:lnTo>
                    <a:pt x="9034" y="39725"/>
                  </a:lnTo>
                  <a:lnTo>
                    <a:pt x="9710" y="39671"/>
                  </a:lnTo>
                  <a:lnTo>
                    <a:pt x="9710" y="39698"/>
                  </a:lnTo>
                  <a:cubicBezTo>
                    <a:pt x="9534" y="40375"/>
                    <a:pt x="9913" y="41064"/>
                    <a:pt x="10576" y="41281"/>
                  </a:cubicBezTo>
                  <a:cubicBezTo>
                    <a:pt x="10725" y="41335"/>
                    <a:pt x="10860" y="41402"/>
                    <a:pt x="10995" y="41497"/>
                  </a:cubicBezTo>
                  <a:cubicBezTo>
                    <a:pt x="11293" y="41826"/>
                    <a:pt x="11700" y="41944"/>
                    <a:pt x="12097" y="41944"/>
                  </a:cubicBezTo>
                  <a:cubicBezTo>
                    <a:pt x="12746" y="41944"/>
                    <a:pt x="13367" y="41629"/>
                    <a:pt x="13443" y="41402"/>
                  </a:cubicBezTo>
                  <a:cubicBezTo>
                    <a:pt x="13551" y="41037"/>
                    <a:pt x="12293" y="39590"/>
                    <a:pt x="12293" y="39590"/>
                  </a:cubicBezTo>
                  <a:lnTo>
                    <a:pt x="12767" y="39482"/>
                  </a:lnTo>
                  <a:lnTo>
                    <a:pt x="10900" y="21063"/>
                  </a:lnTo>
                  <a:lnTo>
                    <a:pt x="10900" y="21063"/>
                  </a:lnTo>
                  <a:cubicBezTo>
                    <a:pt x="10946" y="21085"/>
                    <a:pt x="11000" y="21094"/>
                    <a:pt x="11059" y="21094"/>
                  </a:cubicBezTo>
                  <a:cubicBezTo>
                    <a:pt x="11403" y="21094"/>
                    <a:pt x="11915" y="20779"/>
                    <a:pt x="11915" y="20779"/>
                  </a:cubicBezTo>
                  <a:lnTo>
                    <a:pt x="11211" y="15545"/>
                  </a:lnTo>
                  <a:lnTo>
                    <a:pt x="11428" y="15491"/>
                  </a:lnTo>
                  <a:cubicBezTo>
                    <a:pt x="11428" y="15491"/>
                    <a:pt x="12162" y="15867"/>
                    <a:pt x="12941" y="15867"/>
                  </a:cubicBezTo>
                  <a:cubicBezTo>
                    <a:pt x="13132" y="15867"/>
                    <a:pt x="13325" y="15844"/>
                    <a:pt x="13510" y="15788"/>
                  </a:cubicBezTo>
                  <a:cubicBezTo>
                    <a:pt x="14457" y="15491"/>
                    <a:pt x="13375" y="12800"/>
                    <a:pt x="13375" y="12800"/>
                  </a:cubicBezTo>
                  <a:lnTo>
                    <a:pt x="13619" y="12705"/>
                  </a:lnTo>
                  <a:cubicBezTo>
                    <a:pt x="13105" y="10230"/>
                    <a:pt x="11211" y="7066"/>
                    <a:pt x="10211" y="7039"/>
                  </a:cubicBezTo>
                  <a:cubicBezTo>
                    <a:pt x="9196" y="7025"/>
                    <a:pt x="7641" y="6092"/>
                    <a:pt x="7641" y="6092"/>
                  </a:cubicBezTo>
                  <a:cubicBezTo>
                    <a:pt x="7452" y="5903"/>
                    <a:pt x="7492" y="4280"/>
                    <a:pt x="7492" y="4280"/>
                  </a:cubicBezTo>
                  <a:lnTo>
                    <a:pt x="7492" y="4280"/>
                  </a:lnTo>
                  <a:cubicBezTo>
                    <a:pt x="7492" y="4280"/>
                    <a:pt x="7536" y="4370"/>
                    <a:pt x="7608" y="4370"/>
                  </a:cubicBezTo>
                  <a:cubicBezTo>
                    <a:pt x="7686" y="4370"/>
                    <a:pt x="7798" y="4264"/>
                    <a:pt x="7925" y="3820"/>
                  </a:cubicBezTo>
                  <a:cubicBezTo>
                    <a:pt x="8169" y="2982"/>
                    <a:pt x="7803" y="2954"/>
                    <a:pt x="7803" y="2954"/>
                  </a:cubicBezTo>
                  <a:cubicBezTo>
                    <a:pt x="7817" y="2278"/>
                    <a:pt x="7736" y="1589"/>
                    <a:pt x="7573" y="926"/>
                  </a:cubicBezTo>
                  <a:cubicBezTo>
                    <a:pt x="7393" y="133"/>
                    <a:pt x="6516" y="0"/>
                    <a:pt x="59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6510500" y="2180550"/>
              <a:ext cx="101950" cy="85825"/>
            </a:xfrm>
            <a:custGeom>
              <a:avLst/>
              <a:gdLst/>
              <a:ahLst/>
              <a:cxnLst/>
              <a:rect l="l" t="t" r="r" b="b"/>
              <a:pathLst>
                <a:path w="4078" h="3433" extrusionOk="0">
                  <a:moveTo>
                    <a:pt x="1890" y="1"/>
                  </a:moveTo>
                  <a:cubicBezTo>
                    <a:pt x="1637" y="1"/>
                    <a:pt x="1434" y="80"/>
                    <a:pt x="1346" y="294"/>
                  </a:cubicBezTo>
                  <a:cubicBezTo>
                    <a:pt x="1008" y="1119"/>
                    <a:pt x="20" y="1349"/>
                    <a:pt x="7" y="2634"/>
                  </a:cubicBezTo>
                  <a:cubicBezTo>
                    <a:pt x="1" y="3234"/>
                    <a:pt x="458" y="3433"/>
                    <a:pt x="979" y="3433"/>
                  </a:cubicBezTo>
                  <a:cubicBezTo>
                    <a:pt x="1572" y="3433"/>
                    <a:pt x="2248" y="3175"/>
                    <a:pt x="2414" y="2958"/>
                  </a:cubicBezTo>
                  <a:cubicBezTo>
                    <a:pt x="2739" y="2539"/>
                    <a:pt x="3550" y="2255"/>
                    <a:pt x="3821" y="2093"/>
                  </a:cubicBezTo>
                  <a:cubicBezTo>
                    <a:pt x="4078" y="1931"/>
                    <a:pt x="3739" y="646"/>
                    <a:pt x="3739" y="646"/>
                  </a:cubicBezTo>
                  <a:cubicBezTo>
                    <a:pt x="3739" y="646"/>
                    <a:pt x="2613" y="1"/>
                    <a:pt x="1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a:off x="6288525" y="655650"/>
              <a:ext cx="501075" cy="1498475"/>
            </a:xfrm>
            <a:custGeom>
              <a:avLst/>
              <a:gdLst/>
              <a:ahLst/>
              <a:cxnLst/>
              <a:rect l="l" t="t" r="r" b="b"/>
              <a:pathLst>
                <a:path w="20043" h="59939" extrusionOk="0">
                  <a:moveTo>
                    <a:pt x="15147" y="1"/>
                  </a:moveTo>
                  <a:cubicBezTo>
                    <a:pt x="15147" y="1"/>
                    <a:pt x="14661" y="1651"/>
                    <a:pt x="14958" y="2327"/>
                  </a:cubicBezTo>
                  <a:cubicBezTo>
                    <a:pt x="15242" y="3003"/>
                    <a:pt x="11577" y="11604"/>
                    <a:pt x="8954" y="13159"/>
                  </a:cubicBezTo>
                  <a:lnTo>
                    <a:pt x="7790" y="13836"/>
                  </a:lnTo>
                  <a:cubicBezTo>
                    <a:pt x="7790" y="13836"/>
                    <a:pt x="8859" y="12294"/>
                    <a:pt x="7601" y="10360"/>
                  </a:cubicBezTo>
                  <a:cubicBezTo>
                    <a:pt x="7601" y="10360"/>
                    <a:pt x="7020" y="9197"/>
                    <a:pt x="7020" y="8615"/>
                  </a:cubicBezTo>
                  <a:cubicBezTo>
                    <a:pt x="7020" y="8118"/>
                    <a:pt x="6733" y="6205"/>
                    <a:pt x="4650" y="6205"/>
                  </a:cubicBezTo>
                  <a:cubicBezTo>
                    <a:pt x="4299" y="6205"/>
                    <a:pt x="3897" y="6259"/>
                    <a:pt x="3436" y="6384"/>
                  </a:cubicBezTo>
                  <a:cubicBezTo>
                    <a:pt x="244" y="7263"/>
                    <a:pt x="636" y="10739"/>
                    <a:pt x="1894" y="12578"/>
                  </a:cubicBezTo>
                  <a:lnTo>
                    <a:pt x="2570" y="13443"/>
                  </a:lnTo>
                  <a:lnTo>
                    <a:pt x="2746" y="14512"/>
                  </a:lnTo>
                  <a:cubicBezTo>
                    <a:pt x="2746" y="14512"/>
                    <a:pt x="1" y="15269"/>
                    <a:pt x="1" y="17784"/>
                  </a:cubicBezTo>
                  <a:cubicBezTo>
                    <a:pt x="1" y="20300"/>
                    <a:pt x="704" y="28996"/>
                    <a:pt x="2827" y="29672"/>
                  </a:cubicBezTo>
                  <a:cubicBezTo>
                    <a:pt x="2827" y="29672"/>
                    <a:pt x="1573" y="32332"/>
                    <a:pt x="2559" y="32332"/>
                  </a:cubicBezTo>
                  <a:cubicBezTo>
                    <a:pt x="2592" y="32332"/>
                    <a:pt x="2627" y="32329"/>
                    <a:pt x="2665" y="32322"/>
                  </a:cubicBezTo>
                  <a:lnTo>
                    <a:pt x="2665" y="32322"/>
                  </a:lnTo>
                  <a:lnTo>
                    <a:pt x="1989" y="44805"/>
                  </a:lnTo>
                  <a:cubicBezTo>
                    <a:pt x="1989" y="44805"/>
                    <a:pt x="434" y="55637"/>
                    <a:pt x="1407" y="55827"/>
                  </a:cubicBezTo>
                  <a:cubicBezTo>
                    <a:pt x="1407" y="55827"/>
                    <a:pt x="1218" y="59316"/>
                    <a:pt x="3531" y="59316"/>
                  </a:cubicBezTo>
                  <a:cubicBezTo>
                    <a:pt x="5857" y="59316"/>
                    <a:pt x="4599" y="56030"/>
                    <a:pt x="4599" y="56030"/>
                  </a:cubicBezTo>
                  <a:lnTo>
                    <a:pt x="4599" y="56030"/>
                  </a:lnTo>
                  <a:lnTo>
                    <a:pt x="5275" y="56124"/>
                  </a:lnTo>
                  <a:cubicBezTo>
                    <a:pt x="5275" y="56124"/>
                    <a:pt x="5951" y="46928"/>
                    <a:pt x="6722" y="46157"/>
                  </a:cubicBezTo>
                  <a:cubicBezTo>
                    <a:pt x="7506" y="45386"/>
                    <a:pt x="8561" y="37543"/>
                    <a:pt x="8561" y="37543"/>
                  </a:cubicBezTo>
                  <a:cubicBezTo>
                    <a:pt x="8561" y="37543"/>
                    <a:pt x="10495" y="41803"/>
                    <a:pt x="10887" y="43155"/>
                  </a:cubicBezTo>
                  <a:cubicBezTo>
                    <a:pt x="11280" y="44507"/>
                    <a:pt x="14255" y="56963"/>
                    <a:pt x="14255" y="56963"/>
                  </a:cubicBezTo>
                  <a:lnTo>
                    <a:pt x="15242" y="56598"/>
                  </a:lnTo>
                  <a:lnTo>
                    <a:pt x="15242" y="56598"/>
                  </a:lnTo>
                  <a:cubicBezTo>
                    <a:pt x="15242" y="56598"/>
                    <a:pt x="15074" y="59938"/>
                    <a:pt x="16745" y="59938"/>
                  </a:cubicBezTo>
                  <a:cubicBezTo>
                    <a:pt x="16850" y="59938"/>
                    <a:pt x="16962" y="59925"/>
                    <a:pt x="17081" y="59897"/>
                  </a:cubicBezTo>
                  <a:cubicBezTo>
                    <a:pt x="18515" y="59559"/>
                    <a:pt x="19813" y="58626"/>
                    <a:pt x="19962" y="57247"/>
                  </a:cubicBezTo>
                  <a:cubicBezTo>
                    <a:pt x="20043" y="56287"/>
                    <a:pt x="19556" y="55353"/>
                    <a:pt x="18718" y="54867"/>
                  </a:cubicBezTo>
                  <a:lnTo>
                    <a:pt x="18244" y="54569"/>
                  </a:lnTo>
                  <a:lnTo>
                    <a:pt x="19015" y="53974"/>
                  </a:lnTo>
                  <a:cubicBezTo>
                    <a:pt x="19015" y="53974"/>
                    <a:pt x="15918" y="43439"/>
                    <a:pt x="16108" y="41410"/>
                  </a:cubicBezTo>
                  <a:cubicBezTo>
                    <a:pt x="16310" y="39382"/>
                    <a:pt x="13592" y="30186"/>
                    <a:pt x="13592" y="30186"/>
                  </a:cubicBezTo>
                  <a:cubicBezTo>
                    <a:pt x="13592" y="30186"/>
                    <a:pt x="14079" y="29320"/>
                    <a:pt x="13403" y="26805"/>
                  </a:cubicBezTo>
                  <a:cubicBezTo>
                    <a:pt x="12727" y="24303"/>
                    <a:pt x="11469" y="16838"/>
                    <a:pt x="11469" y="16838"/>
                  </a:cubicBezTo>
                  <a:cubicBezTo>
                    <a:pt x="11469" y="16838"/>
                    <a:pt x="17081" y="11036"/>
                    <a:pt x="16108" y="4058"/>
                  </a:cubicBezTo>
                  <a:lnTo>
                    <a:pt x="16108" y="4058"/>
                  </a:lnTo>
                  <a:cubicBezTo>
                    <a:pt x="16108" y="4058"/>
                    <a:pt x="16405" y="4126"/>
                    <a:pt x="16748" y="4126"/>
                  </a:cubicBezTo>
                  <a:cubicBezTo>
                    <a:pt x="17324" y="4126"/>
                    <a:pt x="18027" y="3934"/>
                    <a:pt x="17663" y="2908"/>
                  </a:cubicBezTo>
                  <a:cubicBezTo>
                    <a:pt x="17187" y="1558"/>
                    <a:pt x="16648" y="987"/>
                    <a:pt x="16201" y="987"/>
                  </a:cubicBezTo>
                  <a:cubicBezTo>
                    <a:pt x="16101" y="987"/>
                    <a:pt x="16007" y="1015"/>
                    <a:pt x="15918" y="1069"/>
                  </a:cubicBezTo>
                  <a:cubicBezTo>
                    <a:pt x="15918" y="1069"/>
                    <a:pt x="15634" y="1"/>
                    <a:pt x="15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a:off x="6012650" y="863200"/>
              <a:ext cx="440475" cy="287175"/>
            </a:xfrm>
            <a:custGeom>
              <a:avLst/>
              <a:gdLst/>
              <a:ahLst/>
              <a:cxnLst/>
              <a:rect l="l" t="t" r="r" b="b"/>
              <a:pathLst>
                <a:path w="17619" h="11487" extrusionOk="0">
                  <a:moveTo>
                    <a:pt x="1342" y="0"/>
                  </a:moveTo>
                  <a:cubicBezTo>
                    <a:pt x="1197" y="0"/>
                    <a:pt x="1052" y="68"/>
                    <a:pt x="961" y="205"/>
                  </a:cubicBezTo>
                  <a:lnTo>
                    <a:pt x="122" y="1422"/>
                  </a:lnTo>
                  <a:cubicBezTo>
                    <a:pt x="28" y="1544"/>
                    <a:pt x="0" y="1720"/>
                    <a:pt x="82" y="1869"/>
                  </a:cubicBezTo>
                  <a:cubicBezTo>
                    <a:pt x="771" y="3383"/>
                    <a:pt x="4774" y="11376"/>
                    <a:pt x="11279" y="11484"/>
                  </a:cubicBezTo>
                  <a:cubicBezTo>
                    <a:pt x="11364" y="11485"/>
                    <a:pt x="11446" y="11486"/>
                    <a:pt x="11527" y="11486"/>
                  </a:cubicBezTo>
                  <a:cubicBezTo>
                    <a:pt x="17618" y="11486"/>
                    <a:pt x="13932" y="7511"/>
                    <a:pt x="13091" y="6683"/>
                  </a:cubicBezTo>
                  <a:cubicBezTo>
                    <a:pt x="13009" y="6600"/>
                    <a:pt x="12895" y="6559"/>
                    <a:pt x="12777" y="6559"/>
                  </a:cubicBezTo>
                  <a:cubicBezTo>
                    <a:pt x="12760" y="6559"/>
                    <a:pt x="12743" y="6560"/>
                    <a:pt x="12726" y="6561"/>
                  </a:cubicBezTo>
                  <a:cubicBezTo>
                    <a:pt x="12605" y="6568"/>
                    <a:pt x="12431" y="6576"/>
                    <a:pt x="12212" y="6576"/>
                  </a:cubicBezTo>
                  <a:cubicBezTo>
                    <a:pt x="10323" y="6576"/>
                    <a:pt x="5115" y="6040"/>
                    <a:pt x="1745" y="232"/>
                  </a:cubicBezTo>
                  <a:cubicBezTo>
                    <a:pt x="1654" y="78"/>
                    <a:pt x="1498" y="0"/>
                    <a:pt x="1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a:off x="5948500" y="756700"/>
              <a:ext cx="103050" cy="155375"/>
            </a:xfrm>
            <a:custGeom>
              <a:avLst/>
              <a:gdLst/>
              <a:ahLst/>
              <a:cxnLst/>
              <a:rect l="l" t="t" r="r" b="b"/>
              <a:pathLst>
                <a:path w="4122" h="6215" extrusionOk="0">
                  <a:moveTo>
                    <a:pt x="775" y="1"/>
                  </a:moveTo>
                  <a:cubicBezTo>
                    <a:pt x="616" y="1"/>
                    <a:pt x="1" y="96"/>
                    <a:pt x="1052" y="1720"/>
                  </a:cubicBezTo>
                  <a:lnTo>
                    <a:pt x="51" y="3302"/>
                  </a:lnTo>
                  <a:lnTo>
                    <a:pt x="105" y="4614"/>
                  </a:lnTo>
                  <a:lnTo>
                    <a:pt x="457" y="6210"/>
                  </a:lnTo>
                  <a:cubicBezTo>
                    <a:pt x="457" y="6210"/>
                    <a:pt x="567" y="6214"/>
                    <a:pt x="738" y="6214"/>
                  </a:cubicBezTo>
                  <a:cubicBezTo>
                    <a:pt x="1233" y="6214"/>
                    <a:pt x="2238" y="6177"/>
                    <a:pt x="2539" y="5885"/>
                  </a:cubicBezTo>
                  <a:cubicBezTo>
                    <a:pt x="2823" y="5615"/>
                    <a:pt x="3148" y="5371"/>
                    <a:pt x="3473" y="5141"/>
                  </a:cubicBezTo>
                  <a:cubicBezTo>
                    <a:pt x="3473" y="5141"/>
                    <a:pt x="4122" y="3897"/>
                    <a:pt x="3351" y="2896"/>
                  </a:cubicBezTo>
                  <a:cubicBezTo>
                    <a:pt x="3351" y="2896"/>
                    <a:pt x="3527" y="1842"/>
                    <a:pt x="3243" y="1301"/>
                  </a:cubicBezTo>
                  <a:cubicBezTo>
                    <a:pt x="3200" y="1226"/>
                    <a:pt x="3159" y="1194"/>
                    <a:pt x="3120" y="1194"/>
                  </a:cubicBezTo>
                  <a:cubicBezTo>
                    <a:pt x="2881" y="1194"/>
                    <a:pt x="2702" y="2369"/>
                    <a:pt x="2702" y="2369"/>
                  </a:cubicBezTo>
                  <a:lnTo>
                    <a:pt x="808" y="2"/>
                  </a:lnTo>
                  <a:cubicBezTo>
                    <a:pt x="808" y="2"/>
                    <a:pt x="795"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8"/>
          <p:cNvSpPr txBox="1">
            <a:spLocks noGrp="1"/>
          </p:cNvSpPr>
          <p:nvPr>
            <p:ph type="title"/>
          </p:nvPr>
        </p:nvSpPr>
        <p:spPr>
          <a:xfrm>
            <a:off x="2140950" y="834700"/>
            <a:ext cx="4862100" cy="2889900"/>
          </a:xfrm>
          <a:prstGeom prst="rect">
            <a:avLst/>
          </a:prstGeom>
          <a:solidFill>
            <a:schemeClr val="accent6"/>
          </a:solidFill>
        </p:spPr>
        <p:txBody>
          <a:bodyPr spcFirstLastPara="1" wrap="square" lIns="91425" tIns="91425" rIns="91425" bIns="91425" anchor="ctr" anchorCtr="0">
            <a:noAutofit/>
          </a:bodyPr>
          <a:lstStyle>
            <a:lvl1pPr lvl="0" algn="ctr">
              <a:spcBef>
                <a:spcPts val="0"/>
              </a:spcBef>
              <a:spcAft>
                <a:spcPts val="0"/>
              </a:spcAft>
              <a:buSzPts val="4800"/>
              <a:buNone/>
              <a:defRPr sz="80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421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
        <p:cNvGrpSpPr/>
        <p:nvPr/>
      </p:nvGrpSpPr>
      <p:grpSpPr>
        <a:xfrm>
          <a:off x="0" y="0"/>
          <a:ext cx="0" cy="0"/>
          <a:chOff x="0" y="0"/>
          <a:chExt cx="0" cy="0"/>
        </a:xfrm>
      </p:grpSpPr>
      <p:pic>
        <p:nvPicPr>
          <p:cNvPr id="58" name="Google Shape;58;p9"/>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59" name="Google Shape;59;p9"/>
          <p:cNvSpPr txBox="1">
            <a:spLocks noGrp="1"/>
          </p:cNvSpPr>
          <p:nvPr>
            <p:ph type="title"/>
          </p:nvPr>
        </p:nvSpPr>
        <p:spPr>
          <a:xfrm>
            <a:off x="713225" y="1275650"/>
            <a:ext cx="3560400" cy="14607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sz="8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0" name="Google Shape;60;p9"/>
          <p:cNvSpPr txBox="1">
            <a:spLocks noGrp="1"/>
          </p:cNvSpPr>
          <p:nvPr>
            <p:ph type="subTitle" idx="1"/>
          </p:nvPr>
        </p:nvSpPr>
        <p:spPr>
          <a:xfrm>
            <a:off x="713225" y="2583850"/>
            <a:ext cx="3560400" cy="12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670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sp>
        <p:nvSpPr>
          <p:cNvPr id="62" name="Google Shape;62;p10"/>
          <p:cNvSpPr>
            <a:spLocks noGrp="1"/>
          </p:cNvSpPr>
          <p:nvPr>
            <p:ph type="pic" idx="2"/>
          </p:nvPr>
        </p:nvSpPr>
        <p:spPr>
          <a:xfrm>
            <a:off x="0" y="0"/>
            <a:ext cx="9144000" cy="5143500"/>
          </a:xfrm>
          <a:prstGeom prst="rect">
            <a:avLst/>
          </a:prstGeom>
          <a:noFill/>
          <a:ln>
            <a:noFill/>
          </a:ln>
        </p:spPr>
      </p:sp>
      <p:sp>
        <p:nvSpPr>
          <p:cNvPr id="63" name="Google Shape;63;p10"/>
          <p:cNvSpPr txBox="1">
            <a:spLocks noGrp="1"/>
          </p:cNvSpPr>
          <p:nvPr>
            <p:ph type="title"/>
          </p:nvPr>
        </p:nvSpPr>
        <p:spPr>
          <a:xfrm>
            <a:off x="713225" y="539499"/>
            <a:ext cx="7710000" cy="584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800"/>
              <a:buNone/>
              <a:defRPr sz="3000" b="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2922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mt="19000"/>
          </a:blip>
          <a:srcRect l="33197" t="16367" r="-167" b="16662"/>
          <a:stretch/>
        </p:blipFill>
        <p:spPr>
          <a:xfrm flipH="1">
            <a:off x="-1" y="-1"/>
            <a:ext cx="9144003" cy="5143501"/>
          </a:xfrm>
          <a:prstGeom prst="rect">
            <a:avLst/>
          </a:prstGeom>
          <a:noFill/>
          <a:ln>
            <a:noFill/>
          </a:ln>
        </p:spPr>
      </p:pic>
      <p:grpSp>
        <p:nvGrpSpPr>
          <p:cNvPr id="66" name="Google Shape;66;p11"/>
          <p:cNvGrpSpPr/>
          <p:nvPr/>
        </p:nvGrpSpPr>
        <p:grpSpPr>
          <a:xfrm>
            <a:off x="-123232" y="-197418"/>
            <a:ext cx="9009688" cy="5580795"/>
            <a:chOff x="-123232" y="-197418"/>
            <a:chExt cx="9009688" cy="5580795"/>
          </a:xfrm>
        </p:grpSpPr>
        <p:grpSp>
          <p:nvGrpSpPr>
            <p:cNvPr id="67" name="Google Shape;67;p11"/>
            <p:cNvGrpSpPr/>
            <p:nvPr/>
          </p:nvGrpSpPr>
          <p:grpSpPr>
            <a:xfrm rot="953818" flipH="1">
              <a:off x="6252596" y="255214"/>
              <a:ext cx="2274357" cy="2942544"/>
              <a:chOff x="-2546750" y="2753249"/>
              <a:chExt cx="689350" cy="891875"/>
            </a:xfrm>
          </p:grpSpPr>
          <p:sp>
            <p:nvSpPr>
              <p:cNvPr id="68" name="Google Shape;68;p11"/>
              <p:cNvSpPr/>
              <p:nvPr/>
            </p:nvSpPr>
            <p:spPr>
              <a:xfrm>
                <a:off x="-2071900" y="2755524"/>
                <a:ext cx="214500" cy="889600"/>
              </a:xfrm>
              <a:custGeom>
                <a:avLst/>
                <a:gdLst/>
                <a:ahLst/>
                <a:cxnLst/>
                <a:rect l="l" t="t" r="r" b="b"/>
                <a:pathLst>
                  <a:path w="8580" h="35584" extrusionOk="0">
                    <a:moveTo>
                      <a:pt x="927" y="1"/>
                    </a:moveTo>
                    <a:lnTo>
                      <a:pt x="1" y="196"/>
                    </a:lnTo>
                    <a:lnTo>
                      <a:pt x="7670" y="35584"/>
                    </a:lnTo>
                    <a:lnTo>
                      <a:pt x="8579" y="35389"/>
                    </a:lnTo>
                    <a:lnTo>
                      <a:pt x="9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2546750" y="2753249"/>
                <a:ext cx="548800" cy="351650"/>
              </a:xfrm>
              <a:custGeom>
                <a:avLst/>
                <a:gdLst/>
                <a:ahLst/>
                <a:cxnLst/>
                <a:rect l="l" t="t" r="r" b="b"/>
                <a:pathLst>
                  <a:path w="21952" h="14066" extrusionOk="0">
                    <a:moveTo>
                      <a:pt x="13040" y="1"/>
                    </a:moveTo>
                    <a:cubicBezTo>
                      <a:pt x="12778" y="1"/>
                      <a:pt x="12510" y="4"/>
                      <a:pt x="12235" y="11"/>
                    </a:cubicBezTo>
                    <a:cubicBezTo>
                      <a:pt x="8417" y="124"/>
                      <a:pt x="1" y="3585"/>
                      <a:pt x="1" y="3585"/>
                    </a:cubicBezTo>
                    <a:lnTo>
                      <a:pt x="2162" y="14065"/>
                    </a:lnTo>
                    <a:cubicBezTo>
                      <a:pt x="2162" y="14065"/>
                      <a:pt x="6597" y="13805"/>
                      <a:pt x="9685" y="12245"/>
                    </a:cubicBezTo>
                    <a:cubicBezTo>
                      <a:pt x="12788" y="10702"/>
                      <a:pt x="20928" y="10621"/>
                      <a:pt x="20928" y="10621"/>
                    </a:cubicBezTo>
                    <a:lnTo>
                      <a:pt x="21952" y="10377"/>
                    </a:lnTo>
                    <a:lnTo>
                      <a:pt x="19969" y="124"/>
                    </a:lnTo>
                    <a:cubicBezTo>
                      <a:pt x="19652" y="237"/>
                      <a:pt x="19239" y="278"/>
                      <a:pt x="18737" y="278"/>
                    </a:cubicBezTo>
                    <a:cubicBezTo>
                      <a:pt x="17425" y="278"/>
                      <a:pt x="15500" y="1"/>
                      <a:pt x="13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11"/>
            <p:cNvGrpSpPr/>
            <p:nvPr/>
          </p:nvGrpSpPr>
          <p:grpSpPr>
            <a:xfrm>
              <a:off x="-123232" y="-197418"/>
              <a:ext cx="6675474" cy="5580795"/>
              <a:chOff x="-3795800" y="2697104"/>
              <a:chExt cx="2023300" cy="1691509"/>
            </a:xfrm>
          </p:grpSpPr>
          <p:sp>
            <p:nvSpPr>
              <p:cNvPr id="71" name="Google Shape;71;p11"/>
              <p:cNvSpPr/>
              <p:nvPr/>
            </p:nvSpPr>
            <p:spPr>
              <a:xfrm>
                <a:off x="-3472825" y="3186171"/>
                <a:ext cx="343675" cy="1019075"/>
              </a:xfrm>
              <a:custGeom>
                <a:avLst/>
                <a:gdLst/>
                <a:ahLst/>
                <a:cxnLst/>
                <a:rect l="l" t="t" r="r" b="b"/>
                <a:pathLst>
                  <a:path w="13747" h="40763" extrusionOk="0">
                    <a:moveTo>
                      <a:pt x="7221" y="0"/>
                    </a:moveTo>
                    <a:cubicBezTo>
                      <a:pt x="6781" y="0"/>
                      <a:pt x="5558" y="87"/>
                      <a:pt x="5412" y="1044"/>
                    </a:cubicBezTo>
                    <a:cubicBezTo>
                      <a:pt x="5314" y="1694"/>
                      <a:pt x="5298" y="2344"/>
                      <a:pt x="5363" y="2994"/>
                    </a:cubicBezTo>
                    <a:cubicBezTo>
                      <a:pt x="5363" y="2994"/>
                      <a:pt x="5022" y="3043"/>
                      <a:pt x="5314" y="3839"/>
                    </a:cubicBezTo>
                    <a:cubicBezTo>
                      <a:pt x="5470" y="4241"/>
                      <a:pt x="5584" y="4341"/>
                      <a:pt x="5660" y="4341"/>
                    </a:cubicBezTo>
                    <a:cubicBezTo>
                      <a:pt x="5733" y="4341"/>
                      <a:pt x="5769" y="4245"/>
                      <a:pt x="5769" y="4245"/>
                    </a:cubicBezTo>
                    <a:cubicBezTo>
                      <a:pt x="5769" y="4245"/>
                      <a:pt x="5931" y="5805"/>
                      <a:pt x="5769" y="6000"/>
                    </a:cubicBezTo>
                    <a:cubicBezTo>
                      <a:pt x="5769" y="6000"/>
                      <a:pt x="4355" y="7024"/>
                      <a:pt x="3397" y="7121"/>
                    </a:cubicBezTo>
                    <a:cubicBezTo>
                      <a:pt x="2438" y="7235"/>
                      <a:pt x="862" y="10419"/>
                      <a:pt x="586" y="12840"/>
                    </a:cubicBezTo>
                    <a:lnTo>
                      <a:pt x="830" y="12905"/>
                    </a:lnTo>
                    <a:cubicBezTo>
                      <a:pt x="830" y="12905"/>
                      <a:pt x="1" y="15570"/>
                      <a:pt x="927" y="15781"/>
                    </a:cubicBezTo>
                    <a:cubicBezTo>
                      <a:pt x="1056" y="15810"/>
                      <a:pt x="1187" y="15823"/>
                      <a:pt x="1317" y="15823"/>
                    </a:cubicBezTo>
                    <a:cubicBezTo>
                      <a:pt x="2135" y="15823"/>
                      <a:pt x="2909" y="15326"/>
                      <a:pt x="2909" y="15326"/>
                    </a:cubicBezTo>
                    <a:lnTo>
                      <a:pt x="3121" y="15359"/>
                    </a:lnTo>
                    <a:lnTo>
                      <a:pt x="2861" y="20444"/>
                    </a:lnTo>
                    <a:cubicBezTo>
                      <a:pt x="2861" y="20444"/>
                      <a:pt x="3318" y="20673"/>
                      <a:pt x="3651" y="20673"/>
                    </a:cubicBezTo>
                    <a:cubicBezTo>
                      <a:pt x="3734" y="20673"/>
                      <a:pt x="3809" y="20659"/>
                      <a:pt x="3868" y="20623"/>
                    </a:cubicBezTo>
                    <a:lnTo>
                      <a:pt x="3868" y="20623"/>
                    </a:lnTo>
                    <a:lnTo>
                      <a:pt x="3592" y="38463"/>
                    </a:lnTo>
                    <a:lnTo>
                      <a:pt x="4047" y="38528"/>
                    </a:lnTo>
                    <a:cubicBezTo>
                      <a:pt x="4047" y="38528"/>
                      <a:pt x="2958" y="40023"/>
                      <a:pt x="3104" y="40348"/>
                    </a:cubicBezTo>
                    <a:cubicBezTo>
                      <a:pt x="3186" y="40540"/>
                      <a:pt x="3704" y="40762"/>
                      <a:pt x="4260" y="40762"/>
                    </a:cubicBezTo>
                    <a:cubicBezTo>
                      <a:pt x="4694" y="40762"/>
                      <a:pt x="5152" y="40626"/>
                      <a:pt x="5444" y="40234"/>
                    </a:cubicBezTo>
                    <a:cubicBezTo>
                      <a:pt x="5574" y="40137"/>
                      <a:pt x="5704" y="40056"/>
                      <a:pt x="5834" y="39991"/>
                    </a:cubicBezTo>
                    <a:cubicBezTo>
                      <a:pt x="6451" y="39731"/>
                      <a:pt x="6760" y="39048"/>
                      <a:pt x="6533" y="38415"/>
                    </a:cubicBezTo>
                    <a:lnTo>
                      <a:pt x="6533" y="38382"/>
                    </a:lnTo>
                    <a:lnTo>
                      <a:pt x="7183" y="38382"/>
                    </a:lnTo>
                    <a:lnTo>
                      <a:pt x="7491" y="23125"/>
                    </a:lnTo>
                    <a:cubicBezTo>
                      <a:pt x="7491" y="23125"/>
                      <a:pt x="7849" y="29283"/>
                      <a:pt x="7865" y="29397"/>
                    </a:cubicBezTo>
                    <a:cubicBezTo>
                      <a:pt x="7881" y="29511"/>
                      <a:pt x="7638" y="31867"/>
                      <a:pt x="7670" y="33053"/>
                    </a:cubicBezTo>
                    <a:cubicBezTo>
                      <a:pt x="7702" y="34255"/>
                      <a:pt x="7849" y="36969"/>
                      <a:pt x="7849" y="36969"/>
                    </a:cubicBezTo>
                    <a:cubicBezTo>
                      <a:pt x="7849" y="36969"/>
                      <a:pt x="8060" y="37489"/>
                      <a:pt x="8937" y="37635"/>
                    </a:cubicBezTo>
                    <a:cubicBezTo>
                      <a:pt x="8994" y="37643"/>
                      <a:pt x="9050" y="37647"/>
                      <a:pt x="9107" y="37647"/>
                    </a:cubicBezTo>
                    <a:cubicBezTo>
                      <a:pt x="9743" y="37647"/>
                      <a:pt x="10381" y="37152"/>
                      <a:pt x="10950" y="37152"/>
                    </a:cubicBezTo>
                    <a:cubicBezTo>
                      <a:pt x="11103" y="37152"/>
                      <a:pt x="11250" y="37188"/>
                      <a:pt x="11391" y="37277"/>
                    </a:cubicBezTo>
                    <a:cubicBezTo>
                      <a:pt x="11391" y="37277"/>
                      <a:pt x="10465" y="30469"/>
                      <a:pt x="10643" y="30031"/>
                    </a:cubicBezTo>
                    <a:cubicBezTo>
                      <a:pt x="10822" y="29576"/>
                      <a:pt x="11537" y="30079"/>
                      <a:pt x="11212" y="21322"/>
                    </a:cubicBezTo>
                    <a:cubicBezTo>
                      <a:pt x="11212" y="21322"/>
                      <a:pt x="12414" y="20883"/>
                      <a:pt x="12219" y="19242"/>
                    </a:cubicBezTo>
                    <a:cubicBezTo>
                      <a:pt x="12219" y="19242"/>
                      <a:pt x="13600" y="17439"/>
                      <a:pt x="13665" y="15343"/>
                    </a:cubicBezTo>
                    <a:cubicBezTo>
                      <a:pt x="13747" y="13247"/>
                      <a:pt x="13227" y="12223"/>
                      <a:pt x="13227" y="12223"/>
                    </a:cubicBezTo>
                    <a:lnTo>
                      <a:pt x="13665" y="11963"/>
                    </a:lnTo>
                    <a:cubicBezTo>
                      <a:pt x="13665" y="11963"/>
                      <a:pt x="12496" y="7479"/>
                      <a:pt x="11098" y="6959"/>
                    </a:cubicBezTo>
                    <a:cubicBezTo>
                      <a:pt x="9701" y="6439"/>
                      <a:pt x="8807" y="6097"/>
                      <a:pt x="8807" y="6097"/>
                    </a:cubicBezTo>
                    <a:lnTo>
                      <a:pt x="8726" y="5545"/>
                    </a:lnTo>
                    <a:cubicBezTo>
                      <a:pt x="8954" y="5139"/>
                      <a:pt x="9100" y="4684"/>
                      <a:pt x="9165" y="4213"/>
                    </a:cubicBezTo>
                    <a:cubicBezTo>
                      <a:pt x="9165" y="4213"/>
                      <a:pt x="9782" y="4164"/>
                      <a:pt x="9571" y="3010"/>
                    </a:cubicBezTo>
                    <a:cubicBezTo>
                      <a:pt x="9571" y="2994"/>
                      <a:pt x="10123" y="281"/>
                      <a:pt x="7378" y="5"/>
                    </a:cubicBezTo>
                    <a:cubicBezTo>
                      <a:pt x="7378" y="5"/>
                      <a:pt x="7318" y="0"/>
                      <a:pt x="7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a:off x="-3265250" y="4101921"/>
                <a:ext cx="101025" cy="80650"/>
              </a:xfrm>
              <a:custGeom>
                <a:avLst/>
                <a:gdLst/>
                <a:ahLst/>
                <a:cxnLst/>
                <a:rect l="l" t="t" r="r" b="b"/>
                <a:pathLst>
                  <a:path w="4041" h="3226" extrusionOk="0">
                    <a:moveTo>
                      <a:pt x="2046" y="1"/>
                    </a:moveTo>
                    <a:cubicBezTo>
                      <a:pt x="1354" y="1"/>
                      <a:pt x="228" y="777"/>
                      <a:pt x="228" y="777"/>
                    </a:cubicBezTo>
                    <a:cubicBezTo>
                      <a:pt x="228" y="777"/>
                      <a:pt x="1" y="2028"/>
                      <a:pt x="277" y="2175"/>
                    </a:cubicBezTo>
                    <a:cubicBezTo>
                      <a:pt x="553" y="2305"/>
                      <a:pt x="1349" y="2516"/>
                      <a:pt x="1690" y="2873"/>
                    </a:cubicBezTo>
                    <a:cubicBezTo>
                      <a:pt x="1853" y="3051"/>
                      <a:pt x="2407" y="3226"/>
                      <a:pt x="2930" y="3226"/>
                    </a:cubicBezTo>
                    <a:cubicBezTo>
                      <a:pt x="3504" y="3226"/>
                      <a:pt x="4041" y="3016"/>
                      <a:pt x="3981" y="2370"/>
                    </a:cubicBezTo>
                    <a:cubicBezTo>
                      <a:pt x="3851" y="1135"/>
                      <a:pt x="2893" y="1005"/>
                      <a:pt x="2503" y="241"/>
                    </a:cubicBezTo>
                    <a:cubicBezTo>
                      <a:pt x="2414" y="68"/>
                      <a:pt x="2249" y="1"/>
                      <a:pt x="2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a:off x="-2260775" y="3321763"/>
                <a:ext cx="20725" cy="39425"/>
              </a:xfrm>
              <a:custGeom>
                <a:avLst/>
                <a:gdLst/>
                <a:ahLst/>
                <a:cxnLst/>
                <a:rect l="l" t="t" r="r" b="b"/>
                <a:pathLst>
                  <a:path w="829" h="1577" extrusionOk="0">
                    <a:moveTo>
                      <a:pt x="569" y="1"/>
                    </a:moveTo>
                    <a:lnTo>
                      <a:pt x="0" y="1430"/>
                    </a:lnTo>
                    <a:lnTo>
                      <a:pt x="829" y="1577"/>
                    </a:lnTo>
                    <a:lnTo>
                      <a:pt x="5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2071900" y="2755524"/>
                <a:ext cx="214500" cy="889600"/>
              </a:xfrm>
              <a:custGeom>
                <a:avLst/>
                <a:gdLst/>
                <a:ahLst/>
                <a:cxnLst/>
                <a:rect l="l" t="t" r="r" b="b"/>
                <a:pathLst>
                  <a:path w="8580" h="35584" extrusionOk="0">
                    <a:moveTo>
                      <a:pt x="927" y="1"/>
                    </a:moveTo>
                    <a:lnTo>
                      <a:pt x="1" y="196"/>
                    </a:lnTo>
                    <a:lnTo>
                      <a:pt x="7670" y="35584"/>
                    </a:lnTo>
                    <a:lnTo>
                      <a:pt x="8579" y="35389"/>
                    </a:lnTo>
                    <a:lnTo>
                      <a:pt x="9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a:off x="-2546750" y="2753249"/>
                <a:ext cx="548800" cy="351650"/>
              </a:xfrm>
              <a:custGeom>
                <a:avLst/>
                <a:gdLst/>
                <a:ahLst/>
                <a:cxnLst/>
                <a:rect l="l" t="t" r="r" b="b"/>
                <a:pathLst>
                  <a:path w="21952" h="14066" extrusionOk="0">
                    <a:moveTo>
                      <a:pt x="13040" y="1"/>
                    </a:moveTo>
                    <a:cubicBezTo>
                      <a:pt x="12778" y="1"/>
                      <a:pt x="12510" y="4"/>
                      <a:pt x="12235" y="11"/>
                    </a:cubicBezTo>
                    <a:cubicBezTo>
                      <a:pt x="8417" y="124"/>
                      <a:pt x="1" y="3585"/>
                      <a:pt x="1" y="3585"/>
                    </a:cubicBezTo>
                    <a:lnTo>
                      <a:pt x="2162" y="14065"/>
                    </a:lnTo>
                    <a:cubicBezTo>
                      <a:pt x="2162" y="14065"/>
                      <a:pt x="6597" y="13805"/>
                      <a:pt x="9685" y="12245"/>
                    </a:cubicBezTo>
                    <a:cubicBezTo>
                      <a:pt x="12788" y="10702"/>
                      <a:pt x="20928" y="10621"/>
                      <a:pt x="20928" y="10621"/>
                    </a:cubicBezTo>
                    <a:lnTo>
                      <a:pt x="21952" y="10377"/>
                    </a:lnTo>
                    <a:lnTo>
                      <a:pt x="19969" y="124"/>
                    </a:lnTo>
                    <a:cubicBezTo>
                      <a:pt x="19652" y="237"/>
                      <a:pt x="19239" y="278"/>
                      <a:pt x="18737" y="278"/>
                    </a:cubicBezTo>
                    <a:cubicBezTo>
                      <a:pt x="17425" y="278"/>
                      <a:pt x="15500" y="1"/>
                      <a:pt x="13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3135325" y="3063638"/>
                <a:ext cx="394850" cy="1280300"/>
              </a:xfrm>
              <a:custGeom>
                <a:avLst/>
                <a:gdLst/>
                <a:ahLst/>
                <a:cxnLst/>
                <a:rect l="l" t="t" r="r" b="b"/>
                <a:pathLst>
                  <a:path w="15794" h="51212" extrusionOk="0">
                    <a:moveTo>
                      <a:pt x="7656" y="0"/>
                    </a:moveTo>
                    <a:cubicBezTo>
                      <a:pt x="7324" y="0"/>
                      <a:pt x="6925" y="60"/>
                      <a:pt x="6451" y="219"/>
                    </a:cubicBezTo>
                    <a:cubicBezTo>
                      <a:pt x="4550" y="837"/>
                      <a:pt x="3689" y="3745"/>
                      <a:pt x="3461" y="6979"/>
                    </a:cubicBezTo>
                    <a:cubicBezTo>
                      <a:pt x="3461" y="6979"/>
                      <a:pt x="2194" y="9724"/>
                      <a:pt x="2746" y="9724"/>
                    </a:cubicBezTo>
                    <a:cubicBezTo>
                      <a:pt x="2746" y="9724"/>
                      <a:pt x="1105" y="12080"/>
                      <a:pt x="1105" y="14355"/>
                    </a:cubicBezTo>
                    <a:lnTo>
                      <a:pt x="1642" y="14436"/>
                    </a:lnTo>
                    <a:cubicBezTo>
                      <a:pt x="1642" y="14436"/>
                      <a:pt x="1" y="18758"/>
                      <a:pt x="1642" y="21358"/>
                    </a:cubicBezTo>
                    <a:lnTo>
                      <a:pt x="2519" y="23324"/>
                    </a:lnTo>
                    <a:lnTo>
                      <a:pt x="2828" y="24185"/>
                    </a:lnTo>
                    <a:lnTo>
                      <a:pt x="1967" y="29612"/>
                    </a:lnTo>
                    <a:cubicBezTo>
                      <a:pt x="1967" y="29612"/>
                      <a:pt x="1495" y="31659"/>
                      <a:pt x="1252" y="32602"/>
                    </a:cubicBezTo>
                    <a:lnTo>
                      <a:pt x="4566" y="33154"/>
                    </a:lnTo>
                    <a:cubicBezTo>
                      <a:pt x="4566" y="33154"/>
                      <a:pt x="5184" y="34486"/>
                      <a:pt x="4956" y="35429"/>
                    </a:cubicBezTo>
                    <a:cubicBezTo>
                      <a:pt x="4712" y="36371"/>
                      <a:pt x="3689" y="41310"/>
                      <a:pt x="6045" y="45567"/>
                    </a:cubicBezTo>
                    <a:lnTo>
                      <a:pt x="6126" y="49499"/>
                    </a:lnTo>
                    <a:cubicBezTo>
                      <a:pt x="6126" y="49499"/>
                      <a:pt x="6288" y="50751"/>
                      <a:pt x="7475" y="50832"/>
                    </a:cubicBezTo>
                    <a:cubicBezTo>
                      <a:pt x="7499" y="50834"/>
                      <a:pt x="7523" y="50834"/>
                      <a:pt x="7546" y="50834"/>
                    </a:cubicBezTo>
                    <a:cubicBezTo>
                      <a:pt x="8638" y="50834"/>
                      <a:pt x="8475" y="49007"/>
                      <a:pt x="8173" y="48005"/>
                    </a:cubicBezTo>
                    <a:cubicBezTo>
                      <a:pt x="7865" y="46981"/>
                      <a:pt x="7621" y="43764"/>
                      <a:pt x="7621" y="43764"/>
                    </a:cubicBezTo>
                    <a:lnTo>
                      <a:pt x="7621" y="36680"/>
                    </a:lnTo>
                    <a:lnTo>
                      <a:pt x="7702" y="32910"/>
                    </a:lnTo>
                    <a:lnTo>
                      <a:pt x="8807" y="32910"/>
                    </a:lnTo>
                    <a:cubicBezTo>
                      <a:pt x="8807" y="32910"/>
                      <a:pt x="8888" y="35981"/>
                      <a:pt x="9197" y="37005"/>
                    </a:cubicBezTo>
                    <a:cubicBezTo>
                      <a:pt x="9506" y="38012"/>
                      <a:pt x="8644" y="41473"/>
                      <a:pt x="9506" y="43991"/>
                    </a:cubicBezTo>
                    <a:lnTo>
                      <a:pt x="9424" y="47842"/>
                    </a:lnTo>
                    <a:cubicBezTo>
                      <a:pt x="9424" y="47842"/>
                      <a:pt x="8644" y="50751"/>
                      <a:pt x="9977" y="51157"/>
                    </a:cubicBezTo>
                    <a:cubicBezTo>
                      <a:pt x="10106" y="51194"/>
                      <a:pt x="10223" y="51212"/>
                      <a:pt x="10330" y="51212"/>
                    </a:cubicBezTo>
                    <a:cubicBezTo>
                      <a:pt x="11339" y="51212"/>
                      <a:pt x="11399" y="49614"/>
                      <a:pt x="11325" y="47777"/>
                    </a:cubicBezTo>
                    <a:cubicBezTo>
                      <a:pt x="11228" y="45730"/>
                      <a:pt x="12105" y="41245"/>
                      <a:pt x="12186" y="39604"/>
                    </a:cubicBezTo>
                    <a:cubicBezTo>
                      <a:pt x="12268" y="37947"/>
                      <a:pt x="11325" y="34096"/>
                      <a:pt x="12105" y="32683"/>
                    </a:cubicBezTo>
                    <a:lnTo>
                      <a:pt x="12105" y="32683"/>
                    </a:lnTo>
                    <a:cubicBezTo>
                      <a:pt x="12105" y="32683"/>
                      <a:pt x="12670" y="32824"/>
                      <a:pt x="13362" y="32824"/>
                    </a:cubicBezTo>
                    <a:cubicBezTo>
                      <a:pt x="13934" y="32824"/>
                      <a:pt x="14595" y="32727"/>
                      <a:pt x="15095" y="32374"/>
                    </a:cubicBezTo>
                    <a:lnTo>
                      <a:pt x="12885" y="24738"/>
                    </a:lnTo>
                    <a:cubicBezTo>
                      <a:pt x="12885" y="24738"/>
                      <a:pt x="15794" y="18060"/>
                      <a:pt x="14136" y="13965"/>
                    </a:cubicBezTo>
                    <a:lnTo>
                      <a:pt x="14542" y="13656"/>
                    </a:lnTo>
                    <a:cubicBezTo>
                      <a:pt x="14542" y="13656"/>
                      <a:pt x="13048" y="8701"/>
                      <a:pt x="11634" y="8392"/>
                    </a:cubicBezTo>
                    <a:cubicBezTo>
                      <a:pt x="11634" y="8392"/>
                      <a:pt x="11878" y="1714"/>
                      <a:pt x="9034" y="528"/>
                    </a:cubicBezTo>
                    <a:cubicBezTo>
                      <a:pt x="9034" y="528"/>
                      <a:pt x="8643" y="0"/>
                      <a:pt x="7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a:off x="-2686475" y="3275750"/>
                <a:ext cx="349350" cy="978600"/>
              </a:xfrm>
              <a:custGeom>
                <a:avLst/>
                <a:gdLst/>
                <a:ahLst/>
                <a:cxnLst/>
                <a:rect l="l" t="t" r="r" b="b"/>
                <a:pathLst>
                  <a:path w="13974" h="39144" extrusionOk="0">
                    <a:moveTo>
                      <a:pt x="10675" y="11033"/>
                    </a:moveTo>
                    <a:lnTo>
                      <a:pt x="11439" y="12528"/>
                    </a:lnTo>
                    <a:lnTo>
                      <a:pt x="10578" y="12495"/>
                    </a:lnTo>
                    <a:lnTo>
                      <a:pt x="10675" y="11033"/>
                    </a:lnTo>
                    <a:close/>
                    <a:moveTo>
                      <a:pt x="3136" y="10172"/>
                    </a:moveTo>
                    <a:lnTo>
                      <a:pt x="3266" y="13259"/>
                    </a:lnTo>
                    <a:cubicBezTo>
                      <a:pt x="3266" y="13259"/>
                      <a:pt x="2730" y="13291"/>
                      <a:pt x="2568" y="13291"/>
                    </a:cubicBezTo>
                    <a:cubicBezTo>
                      <a:pt x="2405" y="13291"/>
                      <a:pt x="3136" y="10172"/>
                      <a:pt x="3136" y="10172"/>
                    </a:cubicBezTo>
                    <a:close/>
                    <a:moveTo>
                      <a:pt x="6503" y="0"/>
                    </a:moveTo>
                    <a:cubicBezTo>
                      <a:pt x="6029" y="0"/>
                      <a:pt x="3869" y="1747"/>
                      <a:pt x="4989" y="2600"/>
                    </a:cubicBezTo>
                    <a:cubicBezTo>
                      <a:pt x="4989" y="2600"/>
                      <a:pt x="4631" y="3429"/>
                      <a:pt x="4794" y="4128"/>
                    </a:cubicBezTo>
                    <a:cubicBezTo>
                      <a:pt x="4956" y="4826"/>
                      <a:pt x="5021" y="5655"/>
                      <a:pt x="5590" y="6386"/>
                    </a:cubicBezTo>
                    <a:cubicBezTo>
                      <a:pt x="5590" y="6386"/>
                      <a:pt x="3201" y="7345"/>
                      <a:pt x="2470" y="8043"/>
                    </a:cubicBezTo>
                    <a:cubicBezTo>
                      <a:pt x="1723" y="8742"/>
                      <a:pt x="0" y="13535"/>
                      <a:pt x="667" y="15452"/>
                    </a:cubicBezTo>
                    <a:lnTo>
                      <a:pt x="2925" y="16216"/>
                    </a:lnTo>
                    <a:lnTo>
                      <a:pt x="2568" y="21091"/>
                    </a:lnTo>
                    <a:lnTo>
                      <a:pt x="3088" y="21318"/>
                    </a:lnTo>
                    <a:cubicBezTo>
                      <a:pt x="3088" y="21318"/>
                      <a:pt x="3396" y="27330"/>
                      <a:pt x="3884" y="28158"/>
                    </a:cubicBezTo>
                    <a:lnTo>
                      <a:pt x="4127" y="36689"/>
                    </a:lnTo>
                    <a:lnTo>
                      <a:pt x="4794" y="36786"/>
                    </a:lnTo>
                    <a:cubicBezTo>
                      <a:pt x="4794" y="36786"/>
                      <a:pt x="3623" y="39143"/>
                      <a:pt x="5606" y="39143"/>
                    </a:cubicBezTo>
                    <a:cubicBezTo>
                      <a:pt x="5632" y="39143"/>
                      <a:pt x="5659" y="39143"/>
                      <a:pt x="5687" y="39142"/>
                    </a:cubicBezTo>
                    <a:cubicBezTo>
                      <a:pt x="7767" y="39077"/>
                      <a:pt x="6776" y="36689"/>
                      <a:pt x="6776" y="36689"/>
                    </a:cubicBezTo>
                    <a:lnTo>
                      <a:pt x="7410" y="36689"/>
                    </a:lnTo>
                    <a:lnTo>
                      <a:pt x="7507" y="35129"/>
                    </a:lnTo>
                    <a:cubicBezTo>
                      <a:pt x="7507" y="35129"/>
                      <a:pt x="7713" y="36380"/>
                      <a:pt x="8673" y="36380"/>
                    </a:cubicBezTo>
                    <a:cubicBezTo>
                      <a:pt x="8685" y="36380"/>
                      <a:pt x="8697" y="36380"/>
                      <a:pt x="8709" y="36380"/>
                    </a:cubicBezTo>
                    <a:cubicBezTo>
                      <a:pt x="9700" y="36347"/>
                      <a:pt x="9506" y="34625"/>
                      <a:pt x="9132" y="33163"/>
                    </a:cubicBezTo>
                    <a:lnTo>
                      <a:pt x="9765" y="33163"/>
                    </a:lnTo>
                    <a:cubicBezTo>
                      <a:pt x="9765" y="33163"/>
                      <a:pt x="11618" y="23138"/>
                      <a:pt x="11179" y="20587"/>
                    </a:cubicBezTo>
                    <a:lnTo>
                      <a:pt x="11780" y="20554"/>
                    </a:lnTo>
                    <a:lnTo>
                      <a:pt x="10789" y="15615"/>
                    </a:lnTo>
                    <a:cubicBezTo>
                      <a:pt x="10789" y="15615"/>
                      <a:pt x="13714" y="15014"/>
                      <a:pt x="13844" y="13730"/>
                    </a:cubicBezTo>
                    <a:cubicBezTo>
                      <a:pt x="13974" y="12430"/>
                      <a:pt x="11358" y="7117"/>
                      <a:pt x="9034" y="6354"/>
                    </a:cubicBezTo>
                    <a:lnTo>
                      <a:pt x="7881" y="6224"/>
                    </a:lnTo>
                    <a:lnTo>
                      <a:pt x="8043" y="5964"/>
                    </a:lnTo>
                    <a:cubicBezTo>
                      <a:pt x="8043" y="5964"/>
                      <a:pt x="8774" y="4794"/>
                      <a:pt x="8904" y="4193"/>
                    </a:cubicBezTo>
                    <a:cubicBezTo>
                      <a:pt x="9034" y="3591"/>
                      <a:pt x="9034" y="1804"/>
                      <a:pt x="8303" y="1739"/>
                    </a:cubicBezTo>
                    <a:cubicBezTo>
                      <a:pt x="7572" y="1674"/>
                      <a:pt x="6353" y="878"/>
                      <a:pt x="6581" y="147"/>
                    </a:cubicBezTo>
                    <a:cubicBezTo>
                      <a:pt x="6612" y="46"/>
                      <a:pt x="6580" y="0"/>
                      <a:pt x="6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a:off x="-3381475" y="2697104"/>
                <a:ext cx="513850" cy="308325"/>
              </a:xfrm>
              <a:custGeom>
                <a:avLst/>
                <a:gdLst/>
                <a:ahLst/>
                <a:cxnLst/>
                <a:rect l="l" t="t" r="r" b="b"/>
                <a:pathLst>
                  <a:path w="20554" h="12333" extrusionOk="0">
                    <a:moveTo>
                      <a:pt x="19449" y="0"/>
                    </a:moveTo>
                    <a:lnTo>
                      <a:pt x="0" y="2096"/>
                    </a:lnTo>
                    <a:lnTo>
                      <a:pt x="1105" y="12333"/>
                    </a:lnTo>
                    <a:lnTo>
                      <a:pt x="20554" y="10237"/>
                    </a:lnTo>
                    <a:lnTo>
                      <a:pt x="194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a:off x="-3123150" y="2915629"/>
                <a:ext cx="105250" cy="791300"/>
              </a:xfrm>
              <a:custGeom>
                <a:avLst/>
                <a:gdLst/>
                <a:ahLst/>
                <a:cxnLst/>
                <a:rect l="l" t="t" r="r" b="b"/>
                <a:pathLst>
                  <a:path w="4210" h="31652" extrusionOk="0">
                    <a:moveTo>
                      <a:pt x="765" y="1"/>
                    </a:moveTo>
                    <a:lnTo>
                      <a:pt x="1" y="82"/>
                    </a:lnTo>
                    <a:lnTo>
                      <a:pt x="3462" y="31652"/>
                    </a:lnTo>
                    <a:lnTo>
                      <a:pt x="4209" y="31571"/>
                    </a:lnTo>
                    <a:lnTo>
                      <a:pt x="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2206350" y="3372313"/>
                <a:ext cx="400950" cy="851275"/>
              </a:xfrm>
              <a:custGeom>
                <a:avLst/>
                <a:gdLst/>
                <a:ahLst/>
                <a:cxnLst/>
                <a:rect l="l" t="t" r="r" b="b"/>
                <a:pathLst>
                  <a:path w="16038" h="34051" extrusionOk="0">
                    <a:moveTo>
                      <a:pt x="9339" y="1"/>
                    </a:moveTo>
                    <a:cubicBezTo>
                      <a:pt x="7251" y="1"/>
                      <a:pt x="6233" y="5098"/>
                      <a:pt x="5880" y="5098"/>
                    </a:cubicBezTo>
                    <a:cubicBezTo>
                      <a:pt x="5875" y="5098"/>
                      <a:pt x="5870" y="5097"/>
                      <a:pt x="5866" y="5095"/>
                    </a:cubicBezTo>
                    <a:cubicBezTo>
                      <a:pt x="5492" y="4949"/>
                      <a:pt x="3933" y="5339"/>
                      <a:pt x="2324" y="2236"/>
                    </a:cubicBezTo>
                    <a:cubicBezTo>
                      <a:pt x="2161" y="1911"/>
                      <a:pt x="1934" y="1618"/>
                      <a:pt x="1674" y="1374"/>
                    </a:cubicBezTo>
                    <a:cubicBezTo>
                      <a:pt x="1495" y="1212"/>
                      <a:pt x="1317" y="1017"/>
                      <a:pt x="1317" y="838"/>
                    </a:cubicBezTo>
                    <a:cubicBezTo>
                      <a:pt x="1302" y="542"/>
                      <a:pt x="1067" y="319"/>
                      <a:pt x="782" y="319"/>
                    </a:cubicBezTo>
                    <a:cubicBezTo>
                      <a:pt x="739" y="319"/>
                      <a:pt x="695" y="324"/>
                      <a:pt x="650" y="335"/>
                    </a:cubicBezTo>
                    <a:cubicBezTo>
                      <a:pt x="358" y="400"/>
                      <a:pt x="212" y="984"/>
                      <a:pt x="212" y="984"/>
                    </a:cubicBezTo>
                    <a:cubicBezTo>
                      <a:pt x="212" y="984"/>
                      <a:pt x="1" y="1277"/>
                      <a:pt x="439" y="1569"/>
                    </a:cubicBezTo>
                    <a:cubicBezTo>
                      <a:pt x="732" y="1813"/>
                      <a:pt x="992" y="2106"/>
                      <a:pt x="1170" y="2463"/>
                    </a:cubicBezTo>
                    <a:cubicBezTo>
                      <a:pt x="862" y="3828"/>
                      <a:pt x="1300" y="5241"/>
                      <a:pt x="2340" y="6200"/>
                    </a:cubicBezTo>
                    <a:cubicBezTo>
                      <a:pt x="4095" y="7890"/>
                      <a:pt x="5411" y="8621"/>
                      <a:pt x="5996" y="9060"/>
                    </a:cubicBezTo>
                    <a:cubicBezTo>
                      <a:pt x="5996" y="9060"/>
                      <a:pt x="6646" y="11074"/>
                      <a:pt x="6061" y="12504"/>
                    </a:cubicBezTo>
                    <a:cubicBezTo>
                      <a:pt x="5769" y="13268"/>
                      <a:pt x="5785" y="14113"/>
                      <a:pt x="6142" y="14860"/>
                    </a:cubicBezTo>
                    <a:cubicBezTo>
                      <a:pt x="6142" y="14860"/>
                      <a:pt x="5704" y="16907"/>
                      <a:pt x="6061" y="20580"/>
                    </a:cubicBezTo>
                    <a:cubicBezTo>
                      <a:pt x="6435" y="24235"/>
                      <a:pt x="7458" y="30540"/>
                      <a:pt x="7458" y="30540"/>
                    </a:cubicBezTo>
                    <a:lnTo>
                      <a:pt x="7962" y="30540"/>
                    </a:lnTo>
                    <a:cubicBezTo>
                      <a:pt x="7653" y="31222"/>
                      <a:pt x="7426" y="31921"/>
                      <a:pt x="7280" y="32652"/>
                    </a:cubicBezTo>
                    <a:cubicBezTo>
                      <a:pt x="7233" y="33082"/>
                      <a:pt x="7577" y="33404"/>
                      <a:pt x="7949" y="33404"/>
                    </a:cubicBezTo>
                    <a:cubicBezTo>
                      <a:pt x="8097" y="33404"/>
                      <a:pt x="8250" y="33352"/>
                      <a:pt x="8384" y="33237"/>
                    </a:cubicBezTo>
                    <a:lnTo>
                      <a:pt x="8709" y="32960"/>
                    </a:lnTo>
                    <a:cubicBezTo>
                      <a:pt x="8709" y="32960"/>
                      <a:pt x="8865" y="34050"/>
                      <a:pt x="9548" y="34050"/>
                    </a:cubicBezTo>
                    <a:cubicBezTo>
                      <a:pt x="9629" y="34050"/>
                      <a:pt x="9717" y="34035"/>
                      <a:pt x="9814" y="34000"/>
                    </a:cubicBezTo>
                    <a:cubicBezTo>
                      <a:pt x="10155" y="33854"/>
                      <a:pt x="10415" y="33562"/>
                      <a:pt x="10497" y="33204"/>
                    </a:cubicBezTo>
                    <a:lnTo>
                      <a:pt x="10822" y="31937"/>
                    </a:lnTo>
                    <a:lnTo>
                      <a:pt x="11342" y="31937"/>
                    </a:lnTo>
                    <a:cubicBezTo>
                      <a:pt x="11342" y="31937"/>
                      <a:pt x="11634" y="22188"/>
                      <a:pt x="11926" y="21083"/>
                    </a:cubicBezTo>
                    <a:cubicBezTo>
                      <a:pt x="12219" y="19978"/>
                      <a:pt x="13243" y="16388"/>
                      <a:pt x="12008" y="14795"/>
                    </a:cubicBezTo>
                    <a:lnTo>
                      <a:pt x="12089" y="12651"/>
                    </a:lnTo>
                    <a:lnTo>
                      <a:pt x="12105" y="11058"/>
                    </a:lnTo>
                    <a:cubicBezTo>
                      <a:pt x="12511" y="13430"/>
                      <a:pt x="13373" y="15673"/>
                      <a:pt x="14656" y="17704"/>
                    </a:cubicBezTo>
                    <a:cubicBezTo>
                      <a:pt x="15160" y="17427"/>
                      <a:pt x="15517" y="16940"/>
                      <a:pt x="15631" y="16371"/>
                    </a:cubicBezTo>
                    <a:lnTo>
                      <a:pt x="16037" y="14259"/>
                    </a:lnTo>
                    <a:cubicBezTo>
                      <a:pt x="16037" y="14259"/>
                      <a:pt x="13876" y="11919"/>
                      <a:pt x="13616" y="8686"/>
                    </a:cubicBezTo>
                    <a:cubicBezTo>
                      <a:pt x="13504" y="7102"/>
                      <a:pt x="12509" y="6993"/>
                      <a:pt x="12238" y="6993"/>
                    </a:cubicBezTo>
                    <a:cubicBezTo>
                      <a:pt x="12195" y="6993"/>
                      <a:pt x="12170" y="6996"/>
                      <a:pt x="12170" y="6996"/>
                    </a:cubicBezTo>
                    <a:cubicBezTo>
                      <a:pt x="12170" y="6996"/>
                      <a:pt x="12089" y="6639"/>
                      <a:pt x="11796" y="4868"/>
                    </a:cubicBezTo>
                    <a:cubicBezTo>
                      <a:pt x="11504" y="3113"/>
                      <a:pt x="12024" y="627"/>
                      <a:pt x="9668" y="42"/>
                    </a:cubicBezTo>
                    <a:cubicBezTo>
                      <a:pt x="9555" y="14"/>
                      <a:pt x="9446" y="1"/>
                      <a:pt x="9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2210825" y="3378288"/>
                <a:ext cx="43100" cy="41775"/>
              </a:xfrm>
              <a:custGeom>
                <a:avLst/>
                <a:gdLst/>
                <a:ahLst/>
                <a:cxnLst/>
                <a:rect l="l" t="t" r="r" b="b"/>
                <a:pathLst>
                  <a:path w="1724" h="1671" extrusionOk="0">
                    <a:moveTo>
                      <a:pt x="879" y="0"/>
                    </a:moveTo>
                    <a:cubicBezTo>
                      <a:pt x="763" y="0"/>
                      <a:pt x="646" y="55"/>
                      <a:pt x="569" y="161"/>
                    </a:cubicBezTo>
                    <a:lnTo>
                      <a:pt x="131" y="729"/>
                    </a:lnTo>
                    <a:cubicBezTo>
                      <a:pt x="1" y="892"/>
                      <a:pt x="33" y="1135"/>
                      <a:pt x="196" y="1265"/>
                    </a:cubicBezTo>
                    <a:lnTo>
                      <a:pt x="618" y="1590"/>
                    </a:lnTo>
                    <a:cubicBezTo>
                      <a:pt x="686" y="1645"/>
                      <a:pt x="768" y="1671"/>
                      <a:pt x="850" y="1671"/>
                    </a:cubicBezTo>
                    <a:cubicBezTo>
                      <a:pt x="964" y="1671"/>
                      <a:pt x="1079" y="1620"/>
                      <a:pt x="1154" y="1525"/>
                    </a:cubicBezTo>
                    <a:lnTo>
                      <a:pt x="1609" y="940"/>
                    </a:lnTo>
                    <a:cubicBezTo>
                      <a:pt x="1723" y="778"/>
                      <a:pt x="1707" y="534"/>
                      <a:pt x="1528" y="421"/>
                    </a:cubicBezTo>
                    <a:lnTo>
                      <a:pt x="1106" y="79"/>
                    </a:lnTo>
                    <a:cubicBezTo>
                      <a:pt x="1039" y="26"/>
                      <a:pt x="959" y="0"/>
                      <a:pt x="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2198625" y="3374563"/>
                <a:ext cx="23175" cy="18200"/>
              </a:xfrm>
              <a:custGeom>
                <a:avLst/>
                <a:gdLst/>
                <a:ahLst/>
                <a:cxnLst/>
                <a:rect l="l" t="t" r="r" b="b"/>
                <a:pathLst>
                  <a:path w="927" h="728" extrusionOk="0">
                    <a:moveTo>
                      <a:pt x="215" y="0"/>
                    </a:moveTo>
                    <a:cubicBezTo>
                      <a:pt x="174" y="0"/>
                      <a:pt x="129" y="18"/>
                      <a:pt x="98" y="50"/>
                    </a:cubicBezTo>
                    <a:lnTo>
                      <a:pt x="33" y="163"/>
                    </a:lnTo>
                    <a:cubicBezTo>
                      <a:pt x="0" y="228"/>
                      <a:pt x="16" y="293"/>
                      <a:pt x="65" y="342"/>
                    </a:cubicBezTo>
                    <a:lnTo>
                      <a:pt x="634" y="700"/>
                    </a:lnTo>
                    <a:cubicBezTo>
                      <a:pt x="660" y="719"/>
                      <a:pt x="685" y="728"/>
                      <a:pt x="710" y="728"/>
                    </a:cubicBezTo>
                    <a:cubicBezTo>
                      <a:pt x="748" y="728"/>
                      <a:pt x="783" y="706"/>
                      <a:pt x="813" y="667"/>
                    </a:cubicBezTo>
                    <a:lnTo>
                      <a:pt x="878" y="570"/>
                    </a:lnTo>
                    <a:cubicBezTo>
                      <a:pt x="926" y="505"/>
                      <a:pt x="910" y="423"/>
                      <a:pt x="845" y="391"/>
                    </a:cubicBezTo>
                    <a:lnTo>
                      <a:pt x="276" y="17"/>
                    </a:lnTo>
                    <a:cubicBezTo>
                      <a:pt x="259" y="6"/>
                      <a:pt x="238" y="0"/>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a:off x="-2203500" y="3381063"/>
                <a:ext cx="22775" cy="18300"/>
              </a:xfrm>
              <a:custGeom>
                <a:avLst/>
                <a:gdLst/>
                <a:ahLst/>
                <a:cxnLst/>
                <a:rect l="l" t="t" r="r" b="b"/>
                <a:pathLst>
                  <a:path w="911" h="732" extrusionOk="0">
                    <a:moveTo>
                      <a:pt x="212" y="1"/>
                    </a:moveTo>
                    <a:cubicBezTo>
                      <a:pt x="170" y="1"/>
                      <a:pt x="130" y="22"/>
                      <a:pt x="98" y="66"/>
                    </a:cubicBezTo>
                    <a:lnTo>
                      <a:pt x="33" y="163"/>
                    </a:lnTo>
                    <a:cubicBezTo>
                      <a:pt x="0" y="228"/>
                      <a:pt x="16" y="310"/>
                      <a:pt x="65" y="342"/>
                    </a:cubicBezTo>
                    <a:lnTo>
                      <a:pt x="634" y="716"/>
                    </a:lnTo>
                    <a:cubicBezTo>
                      <a:pt x="650" y="727"/>
                      <a:pt x="670" y="732"/>
                      <a:pt x="691" y="732"/>
                    </a:cubicBezTo>
                    <a:cubicBezTo>
                      <a:pt x="733" y="732"/>
                      <a:pt x="780" y="710"/>
                      <a:pt x="813" y="667"/>
                    </a:cubicBezTo>
                    <a:lnTo>
                      <a:pt x="878" y="570"/>
                    </a:lnTo>
                    <a:cubicBezTo>
                      <a:pt x="910" y="505"/>
                      <a:pt x="894" y="423"/>
                      <a:pt x="845" y="391"/>
                    </a:cubicBezTo>
                    <a:lnTo>
                      <a:pt x="276" y="17"/>
                    </a:lnTo>
                    <a:cubicBezTo>
                      <a:pt x="255" y="6"/>
                      <a:pt x="233" y="1"/>
                      <a:pt x="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a:off x="-2209600" y="3388888"/>
                <a:ext cx="23175" cy="18225"/>
              </a:xfrm>
              <a:custGeom>
                <a:avLst/>
                <a:gdLst/>
                <a:ahLst/>
                <a:cxnLst/>
                <a:rect l="l" t="t" r="r" b="b"/>
                <a:pathLst>
                  <a:path w="927" h="729" extrusionOk="0">
                    <a:moveTo>
                      <a:pt x="209" y="1"/>
                    </a:moveTo>
                    <a:cubicBezTo>
                      <a:pt x="171" y="1"/>
                      <a:pt x="134" y="22"/>
                      <a:pt x="114" y="62"/>
                    </a:cubicBezTo>
                    <a:lnTo>
                      <a:pt x="33" y="175"/>
                    </a:lnTo>
                    <a:cubicBezTo>
                      <a:pt x="1" y="224"/>
                      <a:pt x="17" y="305"/>
                      <a:pt x="82" y="338"/>
                    </a:cubicBezTo>
                    <a:lnTo>
                      <a:pt x="634" y="711"/>
                    </a:lnTo>
                    <a:cubicBezTo>
                      <a:pt x="657" y="723"/>
                      <a:pt x="682" y="728"/>
                      <a:pt x="706" y="728"/>
                    </a:cubicBezTo>
                    <a:cubicBezTo>
                      <a:pt x="751" y="728"/>
                      <a:pt x="792" y="710"/>
                      <a:pt x="813" y="679"/>
                    </a:cubicBezTo>
                    <a:lnTo>
                      <a:pt x="878" y="565"/>
                    </a:lnTo>
                    <a:cubicBezTo>
                      <a:pt x="927" y="500"/>
                      <a:pt x="910" y="435"/>
                      <a:pt x="845" y="386"/>
                    </a:cubicBezTo>
                    <a:lnTo>
                      <a:pt x="277" y="29"/>
                    </a:lnTo>
                    <a:cubicBezTo>
                      <a:pt x="258" y="10"/>
                      <a:pt x="233"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2214475" y="3397838"/>
                <a:ext cx="23175" cy="18500"/>
              </a:xfrm>
              <a:custGeom>
                <a:avLst/>
                <a:gdLst/>
                <a:ahLst/>
                <a:cxnLst/>
                <a:rect l="l" t="t" r="r" b="b"/>
                <a:pathLst>
                  <a:path w="927" h="740" extrusionOk="0">
                    <a:moveTo>
                      <a:pt x="209" y="0"/>
                    </a:moveTo>
                    <a:cubicBezTo>
                      <a:pt x="172" y="0"/>
                      <a:pt x="134" y="22"/>
                      <a:pt x="114" y="61"/>
                    </a:cubicBezTo>
                    <a:lnTo>
                      <a:pt x="33" y="175"/>
                    </a:lnTo>
                    <a:cubicBezTo>
                      <a:pt x="1" y="223"/>
                      <a:pt x="17" y="305"/>
                      <a:pt x="82" y="337"/>
                    </a:cubicBezTo>
                    <a:lnTo>
                      <a:pt x="634" y="711"/>
                    </a:lnTo>
                    <a:cubicBezTo>
                      <a:pt x="660" y="730"/>
                      <a:pt x="688" y="739"/>
                      <a:pt x="715" y="739"/>
                    </a:cubicBezTo>
                    <a:cubicBezTo>
                      <a:pt x="756" y="739"/>
                      <a:pt x="793" y="718"/>
                      <a:pt x="813" y="678"/>
                    </a:cubicBezTo>
                    <a:lnTo>
                      <a:pt x="878" y="565"/>
                    </a:lnTo>
                    <a:cubicBezTo>
                      <a:pt x="927" y="516"/>
                      <a:pt x="910" y="435"/>
                      <a:pt x="845" y="402"/>
                    </a:cubicBezTo>
                    <a:lnTo>
                      <a:pt x="277" y="28"/>
                    </a:lnTo>
                    <a:cubicBezTo>
                      <a:pt x="258" y="9"/>
                      <a:pt x="233"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a:off x="-1820875" y="3782088"/>
                <a:ext cx="44300" cy="40350"/>
              </a:xfrm>
              <a:custGeom>
                <a:avLst/>
                <a:gdLst/>
                <a:ahLst/>
                <a:cxnLst/>
                <a:rect l="l" t="t" r="r" b="b"/>
                <a:pathLst>
                  <a:path w="1772" h="1614" extrusionOk="0">
                    <a:moveTo>
                      <a:pt x="1028" y="0"/>
                    </a:moveTo>
                    <a:cubicBezTo>
                      <a:pt x="958" y="0"/>
                      <a:pt x="888" y="20"/>
                      <a:pt x="829" y="62"/>
                    </a:cubicBezTo>
                    <a:lnTo>
                      <a:pt x="212" y="468"/>
                    </a:lnTo>
                    <a:cubicBezTo>
                      <a:pt x="33" y="581"/>
                      <a:pt x="1" y="825"/>
                      <a:pt x="115" y="1004"/>
                    </a:cubicBezTo>
                    <a:lnTo>
                      <a:pt x="407" y="1443"/>
                    </a:lnTo>
                    <a:cubicBezTo>
                      <a:pt x="477" y="1553"/>
                      <a:pt x="597" y="1614"/>
                      <a:pt x="720" y="1614"/>
                    </a:cubicBezTo>
                    <a:cubicBezTo>
                      <a:pt x="796" y="1614"/>
                      <a:pt x="875" y="1590"/>
                      <a:pt x="943" y="1540"/>
                    </a:cubicBezTo>
                    <a:lnTo>
                      <a:pt x="1544" y="1134"/>
                    </a:lnTo>
                    <a:cubicBezTo>
                      <a:pt x="1723" y="1020"/>
                      <a:pt x="1772" y="793"/>
                      <a:pt x="1642" y="614"/>
                    </a:cubicBezTo>
                    <a:lnTo>
                      <a:pt x="1349" y="175"/>
                    </a:lnTo>
                    <a:cubicBezTo>
                      <a:pt x="1277" y="61"/>
                      <a:pt x="1152" y="0"/>
                      <a:pt x="1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a:off x="-1815600" y="3805638"/>
                <a:ext cx="19950" cy="21600"/>
              </a:xfrm>
              <a:custGeom>
                <a:avLst/>
                <a:gdLst/>
                <a:ahLst/>
                <a:cxnLst/>
                <a:rect l="l" t="t" r="r" b="b"/>
                <a:pathLst>
                  <a:path w="798" h="864" extrusionOk="0">
                    <a:moveTo>
                      <a:pt x="237" y="0"/>
                    </a:moveTo>
                    <a:cubicBezTo>
                      <a:pt x="210" y="0"/>
                      <a:pt x="184" y="9"/>
                      <a:pt x="163" y="29"/>
                    </a:cubicBezTo>
                    <a:lnTo>
                      <a:pt x="66" y="111"/>
                    </a:lnTo>
                    <a:cubicBezTo>
                      <a:pt x="1" y="159"/>
                      <a:pt x="1" y="241"/>
                      <a:pt x="33" y="289"/>
                    </a:cubicBezTo>
                    <a:lnTo>
                      <a:pt x="456" y="809"/>
                    </a:lnTo>
                    <a:cubicBezTo>
                      <a:pt x="484" y="847"/>
                      <a:pt x="524" y="863"/>
                      <a:pt x="562" y="863"/>
                    </a:cubicBezTo>
                    <a:cubicBezTo>
                      <a:pt x="589" y="863"/>
                      <a:pt x="614" y="855"/>
                      <a:pt x="635" y="842"/>
                    </a:cubicBezTo>
                    <a:lnTo>
                      <a:pt x="732" y="761"/>
                    </a:lnTo>
                    <a:cubicBezTo>
                      <a:pt x="797" y="712"/>
                      <a:pt x="797" y="631"/>
                      <a:pt x="765" y="582"/>
                    </a:cubicBezTo>
                    <a:lnTo>
                      <a:pt x="342" y="46"/>
                    </a:lnTo>
                    <a:cubicBezTo>
                      <a:pt x="314" y="17"/>
                      <a:pt x="275"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p:nvPr/>
            </p:nvSpPr>
            <p:spPr>
              <a:xfrm>
                <a:off x="-1808275" y="3801163"/>
                <a:ext cx="19925" cy="21525"/>
              </a:xfrm>
              <a:custGeom>
                <a:avLst/>
                <a:gdLst/>
                <a:ahLst/>
                <a:cxnLst/>
                <a:rect l="l" t="t" r="r" b="b"/>
                <a:pathLst>
                  <a:path w="797" h="861" extrusionOk="0">
                    <a:moveTo>
                      <a:pt x="237" y="0"/>
                    </a:moveTo>
                    <a:cubicBezTo>
                      <a:pt x="209" y="0"/>
                      <a:pt x="183" y="9"/>
                      <a:pt x="163" y="30"/>
                    </a:cubicBezTo>
                    <a:lnTo>
                      <a:pt x="49" y="111"/>
                    </a:lnTo>
                    <a:cubicBezTo>
                      <a:pt x="0" y="143"/>
                      <a:pt x="0" y="225"/>
                      <a:pt x="33" y="290"/>
                    </a:cubicBezTo>
                    <a:lnTo>
                      <a:pt x="455" y="810"/>
                    </a:lnTo>
                    <a:cubicBezTo>
                      <a:pt x="482" y="844"/>
                      <a:pt x="512" y="861"/>
                      <a:pt x="545" y="861"/>
                    </a:cubicBezTo>
                    <a:cubicBezTo>
                      <a:pt x="574" y="861"/>
                      <a:pt x="604" y="848"/>
                      <a:pt x="634" y="826"/>
                    </a:cubicBezTo>
                    <a:lnTo>
                      <a:pt x="732" y="745"/>
                    </a:lnTo>
                    <a:cubicBezTo>
                      <a:pt x="780" y="712"/>
                      <a:pt x="797" y="631"/>
                      <a:pt x="748" y="582"/>
                    </a:cubicBezTo>
                    <a:lnTo>
                      <a:pt x="342" y="46"/>
                    </a:lnTo>
                    <a:cubicBezTo>
                      <a:pt x="313" y="18"/>
                      <a:pt x="274"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1"/>
              <p:cNvSpPr/>
              <p:nvPr/>
            </p:nvSpPr>
            <p:spPr>
              <a:xfrm>
                <a:off x="-1800150" y="3795663"/>
                <a:ext cx="19925" cy="21625"/>
              </a:xfrm>
              <a:custGeom>
                <a:avLst/>
                <a:gdLst/>
                <a:ahLst/>
                <a:cxnLst/>
                <a:rect l="l" t="t" r="r" b="b"/>
                <a:pathLst>
                  <a:path w="797" h="865" extrusionOk="0">
                    <a:moveTo>
                      <a:pt x="243" y="1"/>
                    </a:moveTo>
                    <a:cubicBezTo>
                      <a:pt x="217" y="1"/>
                      <a:pt x="190" y="9"/>
                      <a:pt x="163" y="22"/>
                    </a:cubicBezTo>
                    <a:lnTo>
                      <a:pt x="65" y="103"/>
                    </a:lnTo>
                    <a:cubicBezTo>
                      <a:pt x="17" y="152"/>
                      <a:pt x="0" y="233"/>
                      <a:pt x="49" y="282"/>
                    </a:cubicBezTo>
                    <a:lnTo>
                      <a:pt x="455" y="818"/>
                    </a:lnTo>
                    <a:cubicBezTo>
                      <a:pt x="484" y="847"/>
                      <a:pt x="523" y="864"/>
                      <a:pt x="561" y="864"/>
                    </a:cubicBezTo>
                    <a:cubicBezTo>
                      <a:pt x="588" y="864"/>
                      <a:pt x="614" y="855"/>
                      <a:pt x="634" y="835"/>
                    </a:cubicBezTo>
                    <a:lnTo>
                      <a:pt x="732" y="753"/>
                    </a:lnTo>
                    <a:cubicBezTo>
                      <a:pt x="797" y="705"/>
                      <a:pt x="797" y="623"/>
                      <a:pt x="764" y="575"/>
                    </a:cubicBezTo>
                    <a:lnTo>
                      <a:pt x="342" y="55"/>
                    </a:lnTo>
                    <a:cubicBezTo>
                      <a:pt x="313" y="17"/>
                      <a:pt x="279"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1792850" y="3788563"/>
                <a:ext cx="20350" cy="21600"/>
              </a:xfrm>
              <a:custGeom>
                <a:avLst/>
                <a:gdLst/>
                <a:ahLst/>
                <a:cxnLst/>
                <a:rect l="l" t="t" r="r" b="b"/>
                <a:pathLst>
                  <a:path w="814" h="864" extrusionOk="0">
                    <a:moveTo>
                      <a:pt x="253" y="1"/>
                    </a:moveTo>
                    <a:cubicBezTo>
                      <a:pt x="226" y="1"/>
                      <a:pt x="200" y="10"/>
                      <a:pt x="180" y="30"/>
                    </a:cubicBezTo>
                    <a:lnTo>
                      <a:pt x="66" y="111"/>
                    </a:lnTo>
                    <a:cubicBezTo>
                      <a:pt x="17" y="160"/>
                      <a:pt x="1" y="225"/>
                      <a:pt x="50" y="290"/>
                    </a:cubicBezTo>
                    <a:lnTo>
                      <a:pt x="472" y="810"/>
                    </a:lnTo>
                    <a:cubicBezTo>
                      <a:pt x="491" y="848"/>
                      <a:pt x="527" y="864"/>
                      <a:pt x="566" y="864"/>
                    </a:cubicBezTo>
                    <a:cubicBezTo>
                      <a:pt x="594" y="864"/>
                      <a:pt x="624" y="856"/>
                      <a:pt x="651" y="842"/>
                    </a:cubicBezTo>
                    <a:lnTo>
                      <a:pt x="748" y="761"/>
                    </a:lnTo>
                    <a:cubicBezTo>
                      <a:pt x="797" y="712"/>
                      <a:pt x="813" y="631"/>
                      <a:pt x="765" y="582"/>
                    </a:cubicBezTo>
                    <a:lnTo>
                      <a:pt x="358" y="46"/>
                    </a:lnTo>
                    <a:cubicBezTo>
                      <a:pt x="330" y="1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1"/>
              <p:cNvSpPr/>
              <p:nvPr/>
            </p:nvSpPr>
            <p:spPr>
              <a:xfrm>
                <a:off x="-1841575" y="3749088"/>
                <a:ext cx="43875" cy="49975"/>
              </a:xfrm>
              <a:custGeom>
                <a:avLst/>
                <a:gdLst/>
                <a:ahLst/>
                <a:cxnLst/>
                <a:rect l="l" t="t" r="r" b="b"/>
                <a:pathLst>
                  <a:path w="1755" h="1999" extrusionOk="0">
                    <a:moveTo>
                      <a:pt x="845" y="0"/>
                    </a:moveTo>
                    <a:lnTo>
                      <a:pt x="0" y="504"/>
                    </a:lnTo>
                    <a:lnTo>
                      <a:pt x="910" y="1999"/>
                    </a:lnTo>
                    <a:lnTo>
                      <a:pt x="1755" y="1495"/>
                    </a:lnTo>
                    <a:lnTo>
                      <a:pt x="8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3795800" y="3310413"/>
                <a:ext cx="425725" cy="1031750"/>
              </a:xfrm>
              <a:custGeom>
                <a:avLst/>
                <a:gdLst/>
                <a:ahLst/>
                <a:cxnLst/>
                <a:rect l="l" t="t" r="r" b="b"/>
                <a:pathLst>
                  <a:path w="17029" h="41270" extrusionOk="0">
                    <a:moveTo>
                      <a:pt x="3932" y="11341"/>
                    </a:moveTo>
                    <a:cubicBezTo>
                      <a:pt x="3932" y="11341"/>
                      <a:pt x="4581" y="14245"/>
                      <a:pt x="4549" y="16378"/>
                    </a:cubicBezTo>
                    <a:lnTo>
                      <a:pt x="4549" y="16378"/>
                    </a:lnTo>
                    <a:cubicBezTo>
                      <a:pt x="3819" y="16290"/>
                      <a:pt x="2623" y="15973"/>
                      <a:pt x="2600" y="14834"/>
                    </a:cubicBezTo>
                    <a:cubicBezTo>
                      <a:pt x="2568" y="13274"/>
                      <a:pt x="3932" y="11341"/>
                      <a:pt x="3932" y="11341"/>
                    </a:cubicBezTo>
                    <a:close/>
                    <a:moveTo>
                      <a:pt x="16282" y="0"/>
                    </a:moveTo>
                    <a:cubicBezTo>
                      <a:pt x="15920" y="0"/>
                      <a:pt x="15582" y="406"/>
                      <a:pt x="15582" y="406"/>
                    </a:cubicBezTo>
                    <a:cubicBezTo>
                      <a:pt x="15533" y="325"/>
                      <a:pt x="15436" y="276"/>
                      <a:pt x="15338" y="276"/>
                    </a:cubicBezTo>
                    <a:cubicBezTo>
                      <a:pt x="14819" y="276"/>
                      <a:pt x="15338" y="1738"/>
                      <a:pt x="15338" y="1738"/>
                    </a:cubicBezTo>
                    <a:lnTo>
                      <a:pt x="15030" y="2372"/>
                    </a:lnTo>
                    <a:cubicBezTo>
                      <a:pt x="13513" y="7059"/>
                      <a:pt x="9207" y="7215"/>
                      <a:pt x="8641" y="7215"/>
                    </a:cubicBezTo>
                    <a:cubicBezTo>
                      <a:pt x="8601" y="7215"/>
                      <a:pt x="8579" y="7214"/>
                      <a:pt x="8579" y="7214"/>
                    </a:cubicBezTo>
                    <a:lnTo>
                      <a:pt x="8482" y="6710"/>
                    </a:lnTo>
                    <a:lnTo>
                      <a:pt x="9993" y="7035"/>
                    </a:lnTo>
                    <a:cubicBezTo>
                      <a:pt x="9993" y="7035"/>
                      <a:pt x="10367" y="4614"/>
                      <a:pt x="10107" y="2632"/>
                    </a:cubicBezTo>
                    <a:cubicBezTo>
                      <a:pt x="9883" y="929"/>
                      <a:pt x="8113" y="809"/>
                      <a:pt x="7618" y="809"/>
                    </a:cubicBezTo>
                    <a:cubicBezTo>
                      <a:pt x="7537" y="809"/>
                      <a:pt x="7491" y="812"/>
                      <a:pt x="7491" y="812"/>
                    </a:cubicBezTo>
                    <a:cubicBezTo>
                      <a:pt x="7491" y="812"/>
                      <a:pt x="3965" y="1153"/>
                      <a:pt x="5720" y="5995"/>
                    </a:cubicBezTo>
                    <a:lnTo>
                      <a:pt x="6386" y="6093"/>
                    </a:lnTo>
                    <a:lnTo>
                      <a:pt x="6565" y="7003"/>
                    </a:lnTo>
                    <a:cubicBezTo>
                      <a:pt x="6565" y="7003"/>
                      <a:pt x="3867" y="7279"/>
                      <a:pt x="3429" y="8107"/>
                    </a:cubicBezTo>
                    <a:cubicBezTo>
                      <a:pt x="2990" y="8936"/>
                      <a:pt x="0" y="14152"/>
                      <a:pt x="1398" y="16735"/>
                    </a:cubicBezTo>
                    <a:cubicBezTo>
                      <a:pt x="1784" y="17447"/>
                      <a:pt x="3325" y="17593"/>
                      <a:pt x="4422" y="17601"/>
                    </a:cubicBezTo>
                    <a:lnTo>
                      <a:pt x="4422" y="17601"/>
                    </a:lnTo>
                    <a:cubicBezTo>
                      <a:pt x="4398" y="17704"/>
                      <a:pt x="4370" y="17800"/>
                      <a:pt x="4339" y="17889"/>
                    </a:cubicBezTo>
                    <a:cubicBezTo>
                      <a:pt x="3672" y="19725"/>
                      <a:pt x="3867" y="20391"/>
                      <a:pt x="3900" y="21772"/>
                    </a:cubicBezTo>
                    <a:cubicBezTo>
                      <a:pt x="3932" y="22714"/>
                      <a:pt x="3900" y="23657"/>
                      <a:pt x="3802" y="24599"/>
                    </a:cubicBezTo>
                    <a:cubicBezTo>
                      <a:pt x="3771" y="24940"/>
                      <a:pt x="4051" y="25251"/>
                      <a:pt x="4401" y="25251"/>
                    </a:cubicBezTo>
                    <a:cubicBezTo>
                      <a:pt x="4418" y="25251"/>
                      <a:pt x="4435" y="25251"/>
                      <a:pt x="4452" y="25249"/>
                    </a:cubicBezTo>
                    <a:lnTo>
                      <a:pt x="5801" y="25184"/>
                    </a:lnTo>
                    <a:lnTo>
                      <a:pt x="5801" y="25184"/>
                    </a:lnTo>
                    <a:cubicBezTo>
                      <a:pt x="5070" y="27296"/>
                      <a:pt x="5980" y="34689"/>
                      <a:pt x="6045" y="35810"/>
                    </a:cubicBezTo>
                    <a:cubicBezTo>
                      <a:pt x="6126" y="36931"/>
                      <a:pt x="5590" y="37029"/>
                      <a:pt x="5492" y="37776"/>
                    </a:cubicBezTo>
                    <a:cubicBezTo>
                      <a:pt x="5395" y="38524"/>
                      <a:pt x="5915" y="39563"/>
                      <a:pt x="6467" y="39563"/>
                    </a:cubicBezTo>
                    <a:cubicBezTo>
                      <a:pt x="6491" y="39566"/>
                      <a:pt x="6515" y="39567"/>
                      <a:pt x="6539" y="39567"/>
                    </a:cubicBezTo>
                    <a:cubicBezTo>
                      <a:pt x="6818" y="39567"/>
                      <a:pt x="7062" y="39396"/>
                      <a:pt x="7182" y="39141"/>
                    </a:cubicBezTo>
                    <a:cubicBezTo>
                      <a:pt x="7182" y="40660"/>
                      <a:pt x="7751" y="41269"/>
                      <a:pt x="8197" y="41269"/>
                    </a:cubicBezTo>
                    <a:cubicBezTo>
                      <a:pt x="8257" y="41269"/>
                      <a:pt x="8314" y="41258"/>
                      <a:pt x="8368" y="41237"/>
                    </a:cubicBezTo>
                    <a:cubicBezTo>
                      <a:pt x="8823" y="41075"/>
                      <a:pt x="9132" y="40376"/>
                      <a:pt x="8823" y="39596"/>
                    </a:cubicBezTo>
                    <a:cubicBezTo>
                      <a:pt x="8514" y="38832"/>
                      <a:pt x="8758" y="37078"/>
                      <a:pt x="8758" y="37078"/>
                    </a:cubicBezTo>
                    <a:cubicBezTo>
                      <a:pt x="8758" y="37078"/>
                      <a:pt x="9522" y="33016"/>
                      <a:pt x="9847" y="31781"/>
                    </a:cubicBezTo>
                    <a:cubicBezTo>
                      <a:pt x="10155" y="30546"/>
                      <a:pt x="10090" y="25152"/>
                      <a:pt x="10090" y="25152"/>
                    </a:cubicBezTo>
                    <a:lnTo>
                      <a:pt x="11488" y="25152"/>
                    </a:lnTo>
                    <a:cubicBezTo>
                      <a:pt x="11878" y="25152"/>
                      <a:pt x="12170" y="24778"/>
                      <a:pt x="12073" y="24388"/>
                    </a:cubicBezTo>
                    <a:lnTo>
                      <a:pt x="10415" y="17596"/>
                    </a:lnTo>
                    <a:lnTo>
                      <a:pt x="9912" y="13518"/>
                    </a:lnTo>
                    <a:cubicBezTo>
                      <a:pt x="12186" y="12511"/>
                      <a:pt x="10692" y="9440"/>
                      <a:pt x="10692" y="9440"/>
                    </a:cubicBezTo>
                    <a:cubicBezTo>
                      <a:pt x="14559" y="8286"/>
                      <a:pt x="16622" y="3477"/>
                      <a:pt x="16622" y="3477"/>
                    </a:cubicBezTo>
                    <a:lnTo>
                      <a:pt x="15680" y="2421"/>
                    </a:lnTo>
                    <a:lnTo>
                      <a:pt x="15761" y="1511"/>
                    </a:lnTo>
                    <a:cubicBezTo>
                      <a:pt x="15896" y="1545"/>
                      <a:pt x="16037" y="1562"/>
                      <a:pt x="16179" y="1562"/>
                    </a:cubicBezTo>
                    <a:cubicBezTo>
                      <a:pt x="16378" y="1562"/>
                      <a:pt x="16579" y="1528"/>
                      <a:pt x="16768" y="1462"/>
                    </a:cubicBezTo>
                    <a:cubicBezTo>
                      <a:pt x="17028" y="1316"/>
                      <a:pt x="16850" y="503"/>
                      <a:pt x="16850" y="503"/>
                    </a:cubicBezTo>
                    <a:cubicBezTo>
                      <a:pt x="16688" y="123"/>
                      <a:pt x="16482" y="0"/>
                      <a:pt x="16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3417625" y="3265713"/>
                <a:ext cx="44300" cy="367225"/>
              </a:xfrm>
              <a:custGeom>
                <a:avLst/>
                <a:gdLst/>
                <a:ahLst/>
                <a:cxnLst/>
                <a:rect l="l" t="t" r="r" b="b"/>
                <a:pathLst>
                  <a:path w="1772" h="14689" extrusionOk="0">
                    <a:moveTo>
                      <a:pt x="1073" y="0"/>
                    </a:moveTo>
                    <a:lnTo>
                      <a:pt x="0" y="49"/>
                    </a:lnTo>
                    <a:lnTo>
                      <a:pt x="699" y="14689"/>
                    </a:lnTo>
                    <a:lnTo>
                      <a:pt x="1771" y="14640"/>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2211225" y="3264488"/>
                <a:ext cx="50800" cy="346100"/>
              </a:xfrm>
              <a:custGeom>
                <a:avLst/>
                <a:gdLst/>
                <a:ahLst/>
                <a:cxnLst/>
                <a:rect l="l" t="t" r="r" b="b"/>
                <a:pathLst>
                  <a:path w="2032" h="13844" extrusionOk="0">
                    <a:moveTo>
                      <a:pt x="959" y="1"/>
                    </a:moveTo>
                    <a:lnTo>
                      <a:pt x="1" y="13763"/>
                    </a:lnTo>
                    <a:lnTo>
                      <a:pt x="1073" y="13844"/>
                    </a:lnTo>
                    <a:lnTo>
                      <a:pt x="2032" y="82"/>
                    </a:lnTo>
                    <a:lnTo>
                      <a:pt x="9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2383095" y="3379013"/>
                <a:ext cx="348150" cy="1009600"/>
              </a:xfrm>
              <a:custGeom>
                <a:avLst/>
                <a:gdLst/>
                <a:ahLst/>
                <a:cxnLst/>
                <a:rect l="l" t="t" r="r" b="b"/>
                <a:pathLst>
                  <a:path w="13926" h="40384" extrusionOk="0">
                    <a:moveTo>
                      <a:pt x="5725" y="1"/>
                    </a:moveTo>
                    <a:cubicBezTo>
                      <a:pt x="5449" y="1"/>
                      <a:pt x="5249" y="34"/>
                      <a:pt x="5249" y="34"/>
                    </a:cubicBezTo>
                    <a:cubicBezTo>
                      <a:pt x="2560" y="536"/>
                      <a:pt x="3311" y="3186"/>
                      <a:pt x="3315" y="3186"/>
                    </a:cubicBezTo>
                    <a:cubicBezTo>
                      <a:pt x="3315" y="3186"/>
                      <a:pt x="3316" y="3186"/>
                      <a:pt x="3316" y="3186"/>
                    </a:cubicBezTo>
                    <a:lnTo>
                      <a:pt x="3316" y="3186"/>
                    </a:lnTo>
                    <a:cubicBezTo>
                      <a:pt x="3218" y="4356"/>
                      <a:pt x="3819" y="4356"/>
                      <a:pt x="3819" y="4356"/>
                    </a:cubicBezTo>
                    <a:cubicBezTo>
                      <a:pt x="3917" y="4827"/>
                      <a:pt x="4112" y="5266"/>
                      <a:pt x="4372" y="5656"/>
                    </a:cubicBezTo>
                    <a:lnTo>
                      <a:pt x="4339" y="6208"/>
                    </a:lnTo>
                    <a:cubicBezTo>
                      <a:pt x="4339" y="6208"/>
                      <a:pt x="3494" y="6647"/>
                      <a:pt x="2146" y="7281"/>
                    </a:cubicBezTo>
                    <a:cubicBezTo>
                      <a:pt x="781" y="7914"/>
                      <a:pt x="1" y="12480"/>
                      <a:pt x="1" y="12480"/>
                    </a:cubicBezTo>
                    <a:lnTo>
                      <a:pt x="456" y="12691"/>
                    </a:lnTo>
                    <a:cubicBezTo>
                      <a:pt x="456" y="12691"/>
                      <a:pt x="33" y="13764"/>
                      <a:pt x="277" y="15843"/>
                    </a:cubicBezTo>
                    <a:cubicBezTo>
                      <a:pt x="537" y="17923"/>
                      <a:pt x="2048" y="19613"/>
                      <a:pt x="2048" y="19613"/>
                    </a:cubicBezTo>
                    <a:cubicBezTo>
                      <a:pt x="1999" y="21254"/>
                      <a:pt x="3234" y="21595"/>
                      <a:pt x="3234" y="21595"/>
                    </a:cubicBezTo>
                    <a:cubicBezTo>
                      <a:pt x="3657" y="30353"/>
                      <a:pt x="4323" y="29784"/>
                      <a:pt x="4534" y="30223"/>
                    </a:cubicBezTo>
                    <a:cubicBezTo>
                      <a:pt x="4745" y="30661"/>
                      <a:pt x="4404" y="37502"/>
                      <a:pt x="4404" y="37502"/>
                    </a:cubicBezTo>
                    <a:cubicBezTo>
                      <a:pt x="4563" y="37381"/>
                      <a:pt x="4735" y="37337"/>
                      <a:pt x="4917" y="37337"/>
                    </a:cubicBezTo>
                    <a:cubicBezTo>
                      <a:pt x="5428" y="37337"/>
                      <a:pt x="6015" y="37686"/>
                      <a:pt x="6585" y="37686"/>
                    </a:cubicBezTo>
                    <a:cubicBezTo>
                      <a:pt x="6688" y="37686"/>
                      <a:pt x="6789" y="37675"/>
                      <a:pt x="6890" y="37648"/>
                    </a:cubicBezTo>
                    <a:cubicBezTo>
                      <a:pt x="7735" y="37437"/>
                      <a:pt x="7897" y="36901"/>
                      <a:pt x="7897" y="36901"/>
                    </a:cubicBezTo>
                    <a:cubicBezTo>
                      <a:pt x="7897" y="36901"/>
                      <a:pt x="7816" y="34187"/>
                      <a:pt x="7751" y="32985"/>
                    </a:cubicBezTo>
                    <a:cubicBezTo>
                      <a:pt x="7686" y="31799"/>
                      <a:pt x="7248" y="29475"/>
                      <a:pt x="7248" y="29362"/>
                    </a:cubicBezTo>
                    <a:cubicBezTo>
                      <a:pt x="7248" y="29248"/>
                      <a:pt x="7085" y="23075"/>
                      <a:pt x="7085" y="23074"/>
                    </a:cubicBezTo>
                    <a:lnTo>
                      <a:pt x="7085" y="23074"/>
                    </a:lnTo>
                    <a:lnTo>
                      <a:pt x="8677" y="38249"/>
                    </a:lnTo>
                    <a:lnTo>
                      <a:pt x="9327" y="38201"/>
                    </a:lnTo>
                    <a:lnTo>
                      <a:pt x="9327" y="38217"/>
                    </a:lnTo>
                    <a:cubicBezTo>
                      <a:pt x="9165" y="38867"/>
                      <a:pt x="9538" y="39533"/>
                      <a:pt x="10172" y="39744"/>
                    </a:cubicBezTo>
                    <a:cubicBezTo>
                      <a:pt x="10302" y="39793"/>
                      <a:pt x="10448" y="39874"/>
                      <a:pt x="10578" y="39955"/>
                    </a:cubicBezTo>
                    <a:cubicBezTo>
                      <a:pt x="10863" y="40271"/>
                      <a:pt x="11254" y="40384"/>
                      <a:pt x="11635" y="40384"/>
                    </a:cubicBezTo>
                    <a:cubicBezTo>
                      <a:pt x="12254" y="40384"/>
                      <a:pt x="12848" y="40085"/>
                      <a:pt x="12918" y="39874"/>
                    </a:cubicBezTo>
                    <a:cubicBezTo>
                      <a:pt x="13032" y="39517"/>
                      <a:pt x="11813" y="38119"/>
                      <a:pt x="11813" y="38119"/>
                    </a:cubicBezTo>
                    <a:lnTo>
                      <a:pt x="12268" y="38022"/>
                    </a:lnTo>
                    <a:lnTo>
                      <a:pt x="10497" y="20279"/>
                    </a:lnTo>
                    <a:lnTo>
                      <a:pt x="10497" y="20279"/>
                    </a:lnTo>
                    <a:cubicBezTo>
                      <a:pt x="10540" y="20301"/>
                      <a:pt x="10592" y="20310"/>
                      <a:pt x="10649" y="20310"/>
                    </a:cubicBezTo>
                    <a:cubicBezTo>
                      <a:pt x="10976" y="20310"/>
                      <a:pt x="11472" y="20003"/>
                      <a:pt x="11472" y="20003"/>
                    </a:cubicBezTo>
                    <a:lnTo>
                      <a:pt x="10790" y="14966"/>
                    </a:lnTo>
                    <a:lnTo>
                      <a:pt x="11001" y="14917"/>
                    </a:lnTo>
                    <a:cubicBezTo>
                      <a:pt x="11001" y="14917"/>
                      <a:pt x="11690" y="15277"/>
                      <a:pt x="12429" y="15277"/>
                    </a:cubicBezTo>
                    <a:cubicBezTo>
                      <a:pt x="12620" y="15277"/>
                      <a:pt x="12813" y="15253"/>
                      <a:pt x="12999" y="15193"/>
                    </a:cubicBezTo>
                    <a:cubicBezTo>
                      <a:pt x="13925" y="14917"/>
                      <a:pt x="12869" y="12334"/>
                      <a:pt x="12869" y="12334"/>
                    </a:cubicBezTo>
                    <a:lnTo>
                      <a:pt x="13113" y="12220"/>
                    </a:lnTo>
                    <a:cubicBezTo>
                      <a:pt x="12626" y="9848"/>
                      <a:pt x="10790" y="6793"/>
                      <a:pt x="9831" y="6777"/>
                    </a:cubicBezTo>
                    <a:cubicBezTo>
                      <a:pt x="8856" y="6761"/>
                      <a:pt x="7361" y="5867"/>
                      <a:pt x="7361" y="5867"/>
                    </a:cubicBezTo>
                    <a:cubicBezTo>
                      <a:pt x="7183" y="5672"/>
                      <a:pt x="7215" y="4113"/>
                      <a:pt x="7215" y="4112"/>
                    </a:cubicBezTo>
                    <a:lnTo>
                      <a:pt x="7215" y="4112"/>
                    </a:lnTo>
                    <a:cubicBezTo>
                      <a:pt x="7215" y="4112"/>
                      <a:pt x="7253" y="4204"/>
                      <a:pt x="7320" y="4204"/>
                    </a:cubicBezTo>
                    <a:cubicBezTo>
                      <a:pt x="7392" y="4204"/>
                      <a:pt x="7496" y="4101"/>
                      <a:pt x="7621" y="3674"/>
                    </a:cubicBezTo>
                    <a:cubicBezTo>
                      <a:pt x="7849" y="2861"/>
                      <a:pt x="7507" y="2845"/>
                      <a:pt x="7507" y="2845"/>
                    </a:cubicBezTo>
                    <a:cubicBezTo>
                      <a:pt x="7507" y="2195"/>
                      <a:pt x="7442" y="1529"/>
                      <a:pt x="7280" y="895"/>
                    </a:cubicBezTo>
                    <a:cubicBezTo>
                      <a:pt x="7107" y="130"/>
                      <a:pt x="6270" y="1"/>
                      <a:pt x="5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a:off x="-2291870" y="4298113"/>
                <a:ext cx="98500" cy="82700"/>
              </a:xfrm>
              <a:custGeom>
                <a:avLst/>
                <a:gdLst/>
                <a:ahLst/>
                <a:cxnLst/>
                <a:rect l="l" t="t" r="r" b="b"/>
                <a:pathLst>
                  <a:path w="3940" h="3308" extrusionOk="0">
                    <a:moveTo>
                      <a:pt x="1831" y="0"/>
                    </a:moveTo>
                    <a:cubicBezTo>
                      <a:pt x="1587" y="0"/>
                      <a:pt x="1392" y="77"/>
                      <a:pt x="1308" y="283"/>
                    </a:cubicBezTo>
                    <a:cubicBezTo>
                      <a:pt x="983" y="1079"/>
                      <a:pt x="24" y="1307"/>
                      <a:pt x="8" y="2541"/>
                    </a:cubicBezTo>
                    <a:cubicBezTo>
                      <a:pt x="0" y="3117"/>
                      <a:pt x="438" y="3308"/>
                      <a:pt x="938" y="3308"/>
                    </a:cubicBezTo>
                    <a:cubicBezTo>
                      <a:pt x="1511" y="3308"/>
                      <a:pt x="2166" y="3058"/>
                      <a:pt x="2331" y="2850"/>
                    </a:cubicBezTo>
                    <a:cubicBezTo>
                      <a:pt x="2640" y="2460"/>
                      <a:pt x="3420" y="2184"/>
                      <a:pt x="3680" y="2021"/>
                    </a:cubicBezTo>
                    <a:cubicBezTo>
                      <a:pt x="3940" y="1875"/>
                      <a:pt x="3615" y="624"/>
                      <a:pt x="3615" y="624"/>
                    </a:cubicBezTo>
                    <a:cubicBezTo>
                      <a:pt x="3615" y="624"/>
                      <a:pt x="2527" y="0"/>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a:off x="-3141125" y="3420838"/>
                <a:ext cx="79750" cy="120450"/>
              </a:xfrm>
              <a:custGeom>
                <a:avLst/>
                <a:gdLst/>
                <a:ahLst/>
                <a:cxnLst/>
                <a:rect l="l" t="t" r="r" b="b"/>
                <a:pathLst>
                  <a:path w="3190" h="4818" extrusionOk="0">
                    <a:moveTo>
                      <a:pt x="595" y="1"/>
                    </a:moveTo>
                    <a:cubicBezTo>
                      <a:pt x="471" y="1"/>
                      <a:pt x="1" y="76"/>
                      <a:pt x="801" y="1334"/>
                    </a:cubicBezTo>
                    <a:lnTo>
                      <a:pt x="21" y="2569"/>
                    </a:lnTo>
                    <a:lnTo>
                      <a:pt x="70" y="3577"/>
                    </a:lnTo>
                    <a:lnTo>
                      <a:pt x="346" y="4812"/>
                    </a:lnTo>
                    <a:cubicBezTo>
                      <a:pt x="346" y="4812"/>
                      <a:pt x="460" y="4817"/>
                      <a:pt x="629" y="4817"/>
                    </a:cubicBezTo>
                    <a:cubicBezTo>
                      <a:pt x="1030" y="4817"/>
                      <a:pt x="1738" y="4785"/>
                      <a:pt x="1955" y="4568"/>
                    </a:cubicBezTo>
                    <a:cubicBezTo>
                      <a:pt x="2182" y="4357"/>
                      <a:pt x="2426" y="4162"/>
                      <a:pt x="2686" y="3983"/>
                    </a:cubicBezTo>
                    <a:cubicBezTo>
                      <a:pt x="2686" y="3983"/>
                      <a:pt x="3190" y="3024"/>
                      <a:pt x="2588" y="2244"/>
                    </a:cubicBezTo>
                    <a:cubicBezTo>
                      <a:pt x="2588" y="2244"/>
                      <a:pt x="2735" y="1416"/>
                      <a:pt x="2491" y="1009"/>
                    </a:cubicBezTo>
                    <a:cubicBezTo>
                      <a:pt x="2458" y="948"/>
                      <a:pt x="2426" y="921"/>
                      <a:pt x="2395" y="921"/>
                    </a:cubicBezTo>
                    <a:cubicBezTo>
                      <a:pt x="2215" y="921"/>
                      <a:pt x="2085" y="1822"/>
                      <a:pt x="2085" y="1822"/>
                    </a:cubicBezTo>
                    <a:lnTo>
                      <a:pt x="622" y="2"/>
                    </a:lnTo>
                    <a:cubicBezTo>
                      <a:pt x="622" y="2"/>
                      <a:pt x="612" y="1"/>
                      <a:pt x="5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11"/>
          <p:cNvSpPr txBox="1">
            <a:spLocks noGrp="1"/>
          </p:cNvSpPr>
          <p:nvPr>
            <p:ph type="title" hasCustomPrompt="1"/>
          </p:nvPr>
        </p:nvSpPr>
        <p:spPr>
          <a:xfrm>
            <a:off x="0" y="1295400"/>
            <a:ext cx="6702300" cy="1734900"/>
          </a:xfrm>
          <a:prstGeom prst="rect">
            <a:avLst/>
          </a:prstGeom>
          <a:solidFill>
            <a:schemeClr val="accent6"/>
          </a:solidFill>
        </p:spPr>
        <p:txBody>
          <a:bodyPr spcFirstLastPara="1" wrap="square" lIns="91425" tIns="91425" rIns="91425" bIns="91425" anchor="b" anchorCtr="0">
            <a:noAutofit/>
          </a:bodyPr>
          <a:lstStyle>
            <a:lvl1pPr lvl="0" rtl="0">
              <a:spcBef>
                <a:spcPts val="0"/>
              </a:spcBef>
              <a:spcAft>
                <a:spcPts val="0"/>
              </a:spcAft>
              <a:buSzPts val="8000"/>
              <a:buNone/>
              <a:defRPr sz="8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99" name="Google Shape;99;p11"/>
          <p:cNvSpPr txBox="1">
            <a:spLocks noGrp="1"/>
          </p:cNvSpPr>
          <p:nvPr>
            <p:ph type="subTitle" idx="1"/>
          </p:nvPr>
        </p:nvSpPr>
        <p:spPr>
          <a:xfrm>
            <a:off x="0" y="2997486"/>
            <a:ext cx="6702300" cy="817500"/>
          </a:xfrm>
          <a:prstGeom prst="rect">
            <a:avLst/>
          </a:prstGeom>
          <a:solidFill>
            <a:schemeClr val="accent6"/>
          </a:solidFill>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70314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20397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1"/>
        <p:cNvGrpSpPr/>
        <p:nvPr/>
      </p:nvGrpSpPr>
      <p:grpSpPr>
        <a:xfrm>
          <a:off x="0" y="0"/>
          <a:ext cx="0" cy="0"/>
          <a:chOff x="0" y="0"/>
          <a:chExt cx="0" cy="0"/>
        </a:xfrm>
      </p:grpSpPr>
      <p:pic>
        <p:nvPicPr>
          <p:cNvPr id="102" name="Google Shape;102;p13"/>
          <p:cNvPicPr preferRelativeResize="0"/>
          <p:nvPr/>
        </p:nvPicPr>
        <p:blipFill rotWithShape="1">
          <a:blip r:embed="rId2">
            <a:alphaModFix amt="35000"/>
          </a:blip>
          <a:srcRect l="16427" t="13" r="16601" b="33016"/>
          <a:stretch/>
        </p:blipFill>
        <p:spPr>
          <a:xfrm rot="10800000" flipH="1">
            <a:off x="0" y="-1"/>
            <a:ext cx="9144003" cy="5143501"/>
          </a:xfrm>
          <a:prstGeom prst="rect">
            <a:avLst/>
          </a:prstGeom>
          <a:noFill/>
          <a:ln>
            <a:noFill/>
          </a:ln>
        </p:spPr>
      </p:pic>
      <p:sp>
        <p:nvSpPr>
          <p:cNvPr id="103" name="Google Shape;103;p13"/>
          <p:cNvSpPr txBox="1">
            <a:spLocks noGrp="1"/>
          </p:cNvSpPr>
          <p:nvPr>
            <p:ph type="subTitle" idx="1"/>
          </p:nvPr>
        </p:nvSpPr>
        <p:spPr>
          <a:xfrm>
            <a:off x="1727500" y="1728899"/>
            <a:ext cx="2586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subTitle" idx="2"/>
          </p:nvPr>
        </p:nvSpPr>
        <p:spPr>
          <a:xfrm>
            <a:off x="1727500" y="2880199"/>
            <a:ext cx="2586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3"/>
          </p:nvPr>
        </p:nvSpPr>
        <p:spPr>
          <a:xfrm>
            <a:off x="5715725" y="1728899"/>
            <a:ext cx="2586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subTitle" idx="4"/>
          </p:nvPr>
        </p:nvSpPr>
        <p:spPr>
          <a:xfrm>
            <a:off x="5715725" y="2880199"/>
            <a:ext cx="2586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subTitle" idx="5"/>
          </p:nvPr>
        </p:nvSpPr>
        <p:spPr>
          <a:xfrm>
            <a:off x="1727500" y="4031499"/>
            <a:ext cx="2586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subTitle" idx="6"/>
          </p:nvPr>
        </p:nvSpPr>
        <p:spPr>
          <a:xfrm>
            <a:off x="5715725" y="4031499"/>
            <a:ext cx="2586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hasCustomPrompt="1"/>
          </p:nvPr>
        </p:nvSpPr>
        <p:spPr>
          <a:xfrm>
            <a:off x="841675" y="1426364"/>
            <a:ext cx="824100" cy="5727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title" idx="7" hasCustomPrompt="1"/>
          </p:nvPr>
        </p:nvSpPr>
        <p:spPr>
          <a:xfrm>
            <a:off x="4829900" y="1426364"/>
            <a:ext cx="824100" cy="5727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title" idx="8" hasCustomPrompt="1"/>
          </p:nvPr>
        </p:nvSpPr>
        <p:spPr>
          <a:xfrm>
            <a:off x="841675" y="2578889"/>
            <a:ext cx="824100" cy="5727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a:spLocks noGrp="1"/>
          </p:cNvSpPr>
          <p:nvPr>
            <p:ph type="title" idx="9" hasCustomPrompt="1"/>
          </p:nvPr>
        </p:nvSpPr>
        <p:spPr>
          <a:xfrm>
            <a:off x="4829900" y="2578889"/>
            <a:ext cx="824100" cy="5727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title" idx="13" hasCustomPrompt="1"/>
          </p:nvPr>
        </p:nvSpPr>
        <p:spPr>
          <a:xfrm>
            <a:off x="841675" y="3731414"/>
            <a:ext cx="824100" cy="5727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 name="Google Shape;114;p13"/>
          <p:cNvSpPr txBox="1">
            <a:spLocks noGrp="1"/>
          </p:cNvSpPr>
          <p:nvPr>
            <p:ph type="title" idx="14" hasCustomPrompt="1"/>
          </p:nvPr>
        </p:nvSpPr>
        <p:spPr>
          <a:xfrm>
            <a:off x="4829900" y="3731414"/>
            <a:ext cx="824100" cy="5727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5" name="Google Shape;115;p13"/>
          <p:cNvSpPr txBox="1">
            <a:spLocks noGrp="1"/>
          </p:cNvSpPr>
          <p:nvPr>
            <p:ph type="subTitle" idx="15"/>
          </p:nvPr>
        </p:nvSpPr>
        <p:spPr>
          <a:xfrm>
            <a:off x="1727500" y="1249723"/>
            <a:ext cx="2586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dk1"/>
                </a:solidFill>
                <a:latin typeface="Odibee Sans"/>
                <a:ea typeface="Odibee Sans"/>
                <a:cs typeface="Odibee Sans"/>
                <a:sym typeface="Odibee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6" name="Google Shape;116;p13"/>
          <p:cNvSpPr txBox="1">
            <a:spLocks noGrp="1"/>
          </p:cNvSpPr>
          <p:nvPr>
            <p:ph type="subTitle" idx="16"/>
          </p:nvPr>
        </p:nvSpPr>
        <p:spPr>
          <a:xfrm>
            <a:off x="1727500" y="2402248"/>
            <a:ext cx="2586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dk1"/>
                </a:solidFill>
                <a:latin typeface="Odibee Sans"/>
                <a:ea typeface="Odibee Sans"/>
                <a:cs typeface="Odibee Sans"/>
                <a:sym typeface="Odibee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 name="Google Shape;117;p13"/>
          <p:cNvSpPr txBox="1">
            <a:spLocks noGrp="1"/>
          </p:cNvSpPr>
          <p:nvPr>
            <p:ph type="subTitle" idx="17"/>
          </p:nvPr>
        </p:nvSpPr>
        <p:spPr>
          <a:xfrm>
            <a:off x="1727500" y="3554773"/>
            <a:ext cx="2586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dk1"/>
                </a:solidFill>
                <a:latin typeface="Odibee Sans"/>
                <a:ea typeface="Odibee Sans"/>
                <a:cs typeface="Odibee Sans"/>
                <a:sym typeface="Odibee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8" name="Google Shape;118;p13"/>
          <p:cNvSpPr txBox="1">
            <a:spLocks noGrp="1"/>
          </p:cNvSpPr>
          <p:nvPr>
            <p:ph type="subTitle" idx="18"/>
          </p:nvPr>
        </p:nvSpPr>
        <p:spPr>
          <a:xfrm>
            <a:off x="5715725" y="1249723"/>
            <a:ext cx="2586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dk1"/>
                </a:solidFill>
                <a:latin typeface="Odibee Sans"/>
                <a:ea typeface="Odibee Sans"/>
                <a:cs typeface="Odibee Sans"/>
                <a:sym typeface="Odibee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 name="Google Shape;119;p13"/>
          <p:cNvSpPr txBox="1">
            <a:spLocks noGrp="1"/>
          </p:cNvSpPr>
          <p:nvPr>
            <p:ph type="subTitle" idx="19"/>
          </p:nvPr>
        </p:nvSpPr>
        <p:spPr>
          <a:xfrm>
            <a:off x="5715725" y="2402248"/>
            <a:ext cx="2586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dk1"/>
                </a:solidFill>
                <a:latin typeface="Odibee Sans"/>
                <a:ea typeface="Odibee Sans"/>
                <a:cs typeface="Odibee Sans"/>
                <a:sym typeface="Odibee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0" name="Google Shape;120;p13"/>
          <p:cNvSpPr txBox="1">
            <a:spLocks noGrp="1"/>
          </p:cNvSpPr>
          <p:nvPr>
            <p:ph type="subTitle" idx="20"/>
          </p:nvPr>
        </p:nvSpPr>
        <p:spPr>
          <a:xfrm>
            <a:off x="5715725" y="3554773"/>
            <a:ext cx="2586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dk1"/>
                </a:solidFill>
                <a:latin typeface="Odibee Sans"/>
                <a:ea typeface="Odibee Sans"/>
                <a:cs typeface="Odibee Sans"/>
                <a:sym typeface="Odibee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1" name="Google Shape;121;p13"/>
          <p:cNvSpPr txBox="1">
            <a:spLocks noGrp="1"/>
          </p:cNvSpPr>
          <p:nvPr>
            <p:ph type="title" idx="21"/>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2" name="Google Shape;122;p13"/>
          <p:cNvGrpSpPr/>
          <p:nvPr/>
        </p:nvGrpSpPr>
        <p:grpSpPr>
          <a:xfrm flipH="1">
            <a:off x="152404" y="152400"/>
            <a:ext cx="548694" cy="642170"/>
            <a:chOff x="4186797" y="667462"/>
            <a:chExt cx="232202" cy="271761"/>
          </a:xfrm>
        </p:grpSpPr>
        <p:sp>
          <p:nvSpPr>
            <p:cNvPr id="123" name="Google Shape;123;p13"/>
            <p:cNvSpPr/>
            <p:nvPr/>
          </p:nvSpPr>
          <p:spPr>
            <a:xfrm>
              <a:off x="4333674" y="667462"/>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a:off x="4186797" y="743834"/>
              <a:ext cx="192800" cy="195389"/>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775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125"/>
        <p:cNvGrpSpPr/>
        <p:nvPr/>
      </p:nvGrpSpPr>
      <p:grpSpPr>
        <a:xfrm>
          <a:off x="0" y="0"/>
          <a:ext cx="0" cy="0"/>
          <a:chOff x="0" y="0"/>
          <a:chExt cx="0" cy="0"/>
        </a:xfrm>
      </p:grpSpPr>
      <p:pic>
        <p:nvPicPr>
          <p:cNvPr id="126" name="Google Shape;126;p14"/>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127" name="Google Shape;127;p14"/>
          <p:cNvSpPr txBox="1">
            <a:spLocks noGrp="1"/>
          </p:cNvSpPr>
          <p:nvPr>
            <p:ph type="title"/>
          </p:nvPr>
        </p:nvSpPr>
        <p:spPr>
          <a:xfrm>
            <a:off x="713225" y="3776575"/>
            <a:ext cx="47826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8" name="Google Shape;128;p14"/>
          <p:cNvSpPr txBox="1">
            <a:spLocks noGrp="1"/>
          </p:cNvSpPr>
          <p:nvPr>
            <p:ph type="subTitle" idx="1"/>
          </p:nvPr>
        </p:nvSpPr>
        <p:spPr>
          <a:xfrm>
            <a:off x="713225" y="1424875"/>
            <a:ext cx="4782600" cy="235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5"/>
        <p:cNvGrpSpPr/>
        <p:nvPr/>
      </p:nvGrpSpPr>
      <p:grpSpPr>
        <a:xfrm>
          <a:off x="0" y="0"/>
          <a:ext cx="0" cy="0"/>
          <a:chOff x="0" y="0"/>
          <a:chExt cx="0" cy="0"/>
        </a:xfrm>
      </p:grpSpPr>
      <p:pic>
        <p:nvPicPr>
          <p:cNvPr id="126" name="Google Shape;126;p14"/>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127" name="Google Shape;127;p14"/>
          <p:cNvSpPr txBox="1">
            <a:spLocks noGrp="1"/>
          </p:cNvSpPr>
          <p:nvPr>
            <p:ph type="title"/>
          </p:nvPr>
        </p:nvSpPr>
        <p:spPr>
          <a:xfrm>
            <a:off x="713225" y="3776575"/>
            <a:ext cx="47826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8" name="Google Shape;128;p14"/>
          <p:cNvSpPr txBox="1">
            <a:spLocks noGrp="1"/>
          </p:cNvSpPr>
          <p:nvPr>
            <p:ph type="subTitle" idx="1"/>
          </p:nvPr>
        </p:nvSpPr>
        <p:spPr>
          <a:xfrm>
            <a:off x="713225" y="1424875"/>
            <a:ext cx="4782600" cy="235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173565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9"/>
        <p:cNvGrpSpPr/>
        <p:nvPr/>
      </p:nvGrpSpPr>
      <p:grpSpPr>
        <a:xfrm>
          <a:off x="0" y="0"/>
          <a:ext cx="0" cy="0"/>
          <a:chOff x="0" y="0"/>
          <a:chExt cx="0" cy="0"/>
        </a:xfrm>
      </p:grpSpPr>
      <p:pic>
        <p:nvPicPr>
          <p:cNvPr id="130" name="Google Shape;130;p15"/>
          <p:cNvPicPr preferRelativeResize="0"/>
          <p:nvPr/>
        </p:nvPicPr>
        <p:blipFill rotWithShape="1">
          <a:blip r:embed="rId2">
            <a:alphaModFix amt="40000"/>
          </a:blip>
          <a:srcRect l="31991" t="16367" r="1038" b="16662"/>
          <a:stretch/>
        </p:blipFill>
        <p:spPr>
          <a:xfrm>
            <a:off x="0" y="-1"/>
            <a:ext cx="9144003" cy="5143501"/>
          </a:xfrm>
          <a:prstGeom prst="rect">
            <a:avLst/>
          </a:prstGeom>
          <a:noFill/>
          <a:ln>
            <a:noFill/>
          </a:ln>
        </p:spPr>
      </p:pic>
      <p:sp>
        <p:nvSpPr>
          <p:cNvPr id="131" name="Google Shape;131;p15"/>
          <p:cNvSpPr txBox="1">
            <a:spLocks noGrp="1"/>
          </p:cNvSpPr>
          <p:nvPr>
            <p:ph type="title"/>
          </p:nvPr>
        </p:nvSpPr>
        <p:spPr>
          <a:xfrm>
            <a:off x="5145000" y="1960263"/>
            <a:ext cx="3278100" cy="1706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2" name="Google Shape;132;p15"/>
          <p:cNvSpPr txBox="1">
            <a:spLocks noGrp="1"/>
          </p:cNvSpPr>
          <p:nvPr>
            <p:ph type="title" idx="2" hasCustomPrompt="1"/>
          </p:nvPr>
        </p:nvSpPr>
        <p:spPr>
          <a:xfrm>
            <a:off x="5257800" y="602800"/>
            <a:ext cx="1918500" cy="1257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3" name="Google Shape;133;p15"/>
          <p:cNvSpPr txBox="1">
            <a:spLocks noGrp="1"/>
          </p:cNvSpPr>
          <p:nvPr>
            <p:ph type="subTitle" idx="1"/>
          </p:nvPr>
        </p:nvSpPr>
        <p:spPr>
          <a:xfrm>
            <a:off x="5145000" y="3653738"/>
            <a:ext cx="2585700" cy="6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936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4"/>
        <p:cNvGrpSpPr/>
        <p:nvPr/>
      </p:nvGrpSpPr>
      <p:grpSpPr>
        <a:xfrm>
          <a:off x="0" y="0"/>
          <a:ext cx="0" cy="0"/>
          <a:chOff x="0" y="0"/>
          <a:chExt cx="0" cy="0"/>
        </a:xfrm>
      </p:grpSpPr>
      <p:pic>
        <p:nvPicPr>
          <p:cNvPr id="135" name="Google Shape;135;p16"/>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136" name="Google Shape;136;p16"/>
          <p:cNvSpPr txBox="1">
            <a:spLocks noGrp="1"/>
          </p:cNvSpPr>
          <p:nvPr>
            <p:ph type="title"/>
          </p:nvPr>
        </p:nvSpPr>
        <p:spPr>
          <a:xfrm>
            <a:off x="713229" y="2633475"/>
            <a:ext cx="50676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 name="Google Shape;137;p16"/>
          <p:cNvSpPr txBox="1">
            <a:spLocks noGrp="1"/>
          </p:cNvSpPr>
          <p:nvPr>
            <p:ph type="title" idx="2" hasCustomPrompt="1"/>
          </p:nvPr>
        </p:nvSpPr>
        <p:spPr>
          <a:xfrm>
            <a:off x="827525" y="893125"/>
            <a:ext cx="1929000" cy="12642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8" name="Google Shape;138;p16"/>
          <p:cNvSpPr txBox="1">
            <a:spLocks noGrp="1"/>
          </p:cNvSpPr>
          <p:nvPr>
            <p:ph type="subTitle" idx="1"/>
          </p:nvPr>
        </p:nvSpPr>
        <p:spPr>
          <a:xfrm>
            <a:off x="713229" y="3462400"/>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945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9"/>
        <p:cNvGrpSpPr/>
        <p:nvPr/>
      </p:nvGrpSpPr>
      <p:grpSpPr>
        <a:xfrm>
          <a:off x="0" y="0"/>
          <a:ext cx="0" cy="0"/>
          <a:chOff x="0" y="0"/>
          <a:chExt cx="0" cy="0"/>
        </a:xfrm>
      </p:grpSpPr>
      <p:pic>
        <p:nvPicPr>
          <p:cNvPr id="140" name="Google Shape;140;p17"/>
          <p:cNvPicPr preferRelativeResize="0"/>
          <p:nvPr/>
        </p:nvPicPr>
        <p:blipFill rotWithShape="1">
          <a:blip r:embed="rId2">
            <a:alphaModFix amt="35000"/>
          </a:blip>
          <a:srcRect l="31991" t="1500" r="1038" b="31529"/>
          <a:stretch/>
        </p:blipFill>
        <p:spPr>
          <a:xfrm>
            <a:off x="0" y="-1"/>
            <a:ext cx="9144003" cy="5143501"/>
          </a:xfrm>
          <a:prstGeom prst="rect">
            <a:avLst/>
          </a:prstGeom>
          <a:noFill/>
          <a:ln>
            <a:noFill/>
          </a:ln>
        </p:spPr>
      </p:pic>
      <p:sp>
        <p:nvSpPr>
          <p:cNvPr id="141" name="Google Shape;141;p17"/>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2" name="Google Shape;142;p17"/>
          <p:cNvGrpSpPr/>
          <p:nvPr/>
        </p:nvGrpSpPr>
        <p:grpSpPr>
          <a:xfrm>
            <a:off x="8423225" y="244612"/>
            <a:ext cx="397341" cy="589764"/>
            <a:chOff x="440225" y="1750675"/>
            <a:chExt cx="397341" cy="589764"/>
          </a:xfrm>
        </p:grpSpPr>
        <p:sp>
          <p:nvSpPr>
            <p:cNvPr id="143" name="Google Shape;143;p17"/>
            <p:cNvSpPr/>
            <p:nvPr/>
          </p:nvSpPr>
          <p:spPr>
            <a:xfrm>
              <a:off x="440225" y="1750675"/>
              <a:ext cx="277204" cy="286472"/>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rot="-900008">
              <a:off x="612413" y="2109537"/>
              <a:ext cx="201625" cy="208359"/>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684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5"/>
        <p:cNvGrpSpPr/>
        <p:nvPr/>
      </p:nvGrpSpPr>
      <p:grpSpPr>
        <a:xfrm>
          <a:off x="0" y="0"/>
          <a:ext cx="0" cy="0"/>
          <a:chOff x="0" y="0"/>
          <a:chExt cx="0" cy="0"/>
        </a:xfrm>
      </p:grpSpPr>
      <p:pic>
        <p:nvPicPr>
          <p:cNvPr id="146" name="Google Shape;146;p18"/>
          <p:cNvPicPr preferRelativeResize="0"/>
          <p:nvPr/>
        </p:nvPicPr>
        <p:blipFill rotWithShape="1">
          <a:blip r:embed="rId2">
            <a:alphaModFix amt="35000"/>
          </a:blip>
          <a:srcRect l="31991" t="1500" r="1038" b="31529"/>
          <a:stretch/>
        </p:blipFill>
        <p:spPr>
          <a:xfrm>
            <a:off x="0" y="-1"/>
            <a:ext cx="9144003" cy="5143501"/>
          </a:xfrm>
          <a:prstGeom prst="rect">
            <a:avLst/>
          </a:prstGeom>
          <a:noFill/>
          <a:ln>
            <a:noFill/>
          </a:ln>
        </p:spPr>
      </p:pic>
      <p:sp>
        <p:nvSpPr>
          <p:cNvPr id="147" name="Google Shape;147;p18"/>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8" name="Google Shape;148;p18"/>
          <p:cNvGrpSpPr/>
          <p:nvPr/>
        </p:nvGrpSpPr>
        <p:grpSpPr>
          <a:xfrm flipH="1">
            <a:off x="152404" y="152400"/>
            <a:ext cx="548694" cy="642170"/>
            <a:chOff x="4186797" y="667462"/>
            <a:chExt cx="232202" cy="271761"/>
          </a:xfrm>
        </p:grpSpPr>
        <p:sp>
          <p:nvSpPr>
            <p:cNvPr id="149" name="Google Shape;149;p18"/>
            <p:cNvSpPr/>
            <p:nvPr/>
          </p:nvSpPr>
          <p:spPr>
            <a:xfrm>
              <a:off x="4333674" y="667462"/>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4186797" y="743834"/>
              <a:ext cx="192800" cy="195389"/>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5105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1"/>
        <p:cNvGrpSpPr/>
        <p:nvPr/>
      </p:nvGrpSpPr>
      <p:grpSpPr>
        <a:xfrm>
          <a:off x="0" y="0"/>
          <a:ext cx="0" cy="0"/>
          <a:chOff x="0" y="0"/>
          <a:chExt cx="0" cy="0"/>
        </a:xfrm>
      </p:grpSpPr>
      <p:pic>
        <p:nvPicPr>
          <p:cNvPr id="152" name="Google Shape;152;p19"/>
          <p:cNvPicPr preferRelativeResize="0"/>
          <p:nvPr/>
        </p:nvPicPr>
        <p:blipFill rotWithShape="1">
          <a:blip r:embed="rId2">
            <a:alphaModFix amt="40000"/>
          </a:blip>
          <a:srcRect l="31991" t="16367" r="1038" b="16662"/>
          <a:stretch/>
        </p:blipFill>
        <p:spPr>
          <a:xfrm>
            <a:off x="0" y="-1"/>
            <a:ext cx="9144003" cy="5143501"/>
          </a:xfrm>
          <a:prstGeom prst="rect">
            <a:avLst/>
          </a:prstGeom>
          <a:noFill/>
          <a:ln>
            <a:noFill/>
          </a:ln>
        </p:spPr>
      </p:pic>
      <p:sp>
        <p:nvSpPr>
          <p:cNvPr id="153" name="Google Shape;153;p19"/>
          <p:cNvSpPr txBox="1">
            <a:spLocks noGrp="1"/>
          </p:cNvSpPr>
          <p:nvPr>
            <p:ph type="title"/>
          </p:nvPr>
        </p:nvSpPr>
        <p:spPr>
          <a:xfrm flipH="1">
            <a:off x="4571993" y="1191526"/>
            <a:ext cx="3594000" cy="19578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19"/>
          <p:cNvSpPr txBox="1">
            <a:spLocks noGrp="1"/>
          </p:cNvSpPr>
          <p:nvPr>
            <p:ph type="subTitle" idx="1"/>
          </p:nvPr>
        </p:nvSpPr>
        <p:spPr>
          <a:xfrm flipH="1">
            <a:off x="4571993" y="3149174"/>
            <a:ext cx="3594000" cy="8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9"/>
          <p:cNvSpPr>
            <a:spLocks noGrp="1"/>
          </p:cNvSpPr>
          <p:nvPr>
            <p:ph type="pic" idx="2"/>
          </p:nvPr>
        </p:nvSpPr>
        <p:spPr>
          <a:xfrm>
            <a:off x="12167" y="0"/>
            <a:ext cx="3819600" cy="5143500"/>
          </a:xfrm>
          <a:prstGeom prst="rect">
            <a:avLst/>
          </a:prstGeom>
          <a:noFill/>
          <a:ln>
            <a:noFill/>
          </a:ln>
        </p:spPr>
      </p:sp>
      <p:grpSp>
        <p:nvGrpSpPr>
          <p:cNvPr id="156" name="Google Shape;156;p19"/>
          <p:cNvGrpSpPr/>
          <p:nvPr/>
        </p:nvGrpSpPr>
        <p:grpSpPr>
          <a:xfrm>
            <a:off x="7886435" y="520410"/>
            <a:ext cx="1406135" cy="4624984"/>
            <a:chOff x="-7329672" y="921496"/>
            <a:chExt cx="484891" cy="1594822"/>
          </a:xfrm>
        </p:grpSpPr>
        <p:sp>
          <p:nvSpPr>
            <p:cNvPr id="157" name="Google Shape;157;p19"/>
            <p:cNvSpPr/>
            <p:nvPr/>
          </p:nvSpPr>
          <p:spPr>
            <a:xfrm>
              <a:off x="-7143514" y="1547952"/>
              <a:ext cx="298733" cy="968366"/>
            </a:xfrm>
            <a:custGeom>
              <a:avLst/>
              <a:gdLst/>
              <a:ahLst/>
              <a:cxnLst/>
              <a:rect l="l" t="t" r="r" b="b"/>
              <a:pathLst>
                <a:path w="9707" h="31466" extrusionOk="0">
                  <a:moveTo>
                    <a:pt x="4695" y="0"/>
                  </a:moveTo>
                  <a:cubicBezTo>
                    <a:pt x="4491" y="0"/>
                    <a:pt x="4246" y="36"/>
                    <a:pt x="3956" y="132"/>
                  </a:cubicBezTo>
                  <a:cubicBezTo>
                    <a:pt x="2794" y="516"/>
                    <a:pt x="2266" y="2302"/>
                    <a:pt x="2122" y="4290"/>
                  </a:cubicBezTo>
                  <a:cubicBezTo>
                    <a:pt x="2122" y="4290"/>
                    <a:pt x="1344" y="5979"/>
                    <a:pt x="1680" y="5979"/>
                  </a:cubicBezTo>
                  <a:cubicBezTo>
                    <a:pt x="1680" y="5979"/>
                    <a:pt x="672" y="7429"/>
                    <a:pt x="672" y="8821"/>
                  </a:cubicBezTo>
                  <a:lnTo>
                    <a:pt x="1008" y="8869"/>
                  </a:lnTo>
                  <a:cubicBezTo>
                    <a:pt x="1008" y="8869"/>
                    <a:pt x="0" y="11529"/>
                    <a:pt x="1008" y="13123"/>
                  </a:cubicBezTo>
                  <a:lnTo>
                    <a:pt x="1536" y="14332"/>
                  </a:lnTo>
                  <a:lnTo>
                    <a:pt x="1728" y="14860"/>
                  </a:lnTo>
                  <a:lnTo>
                    <a:pt x="1200" y="18192"/>
                  </a:lnTo>
                  <a:cubicBezTo>
                    <a:pt x="1200" y="18192"/>
                    <a:pt x="912" y="19450"/>
                    <a:pt x="768" y="20035"/>
                  </a:cubicBezTo>
                  <a:lnTo>
                    <a:pt x="2794" y="20371"/>
                  </a:lnTo>
                  <a:cubicBezTo>
                    <a:pt x="2794" y="20371"/>
                    <a:pt x="3188" y="21187"/>
                    <a:pt x="3034" y="21773"/>
                  </a:cubicBezTo>
                  <a:cubicBezTo>
                    <a:pt x="2890" y="22349"/>
                    <a:pt x="2266" y="25393"/>
                    <a:pt x="3716" y="27994"/>
                  </a:cubicBezTo>
                  <a:lnTo>
                    <a:pt x="3764" y="30414"/>
                  </a:lnTo>
                  <a:cubicBezTo>
                    <a:pt x="3764" y="30414"/>
                    <a:pt x="3860" y="31182"/>
                    <a:pt x="4580" y="31239"/>
                  </a:cubicBezTo>
                  <a:cubicBezTo>
                    <a:pt x="4595" y="31240"/>
                    <a:pt x="4609" y="31241"/>
                    <a:pt x="4623" y="31241"/>
                  </a:cubicBezTo>
                  <a:cubicBezTo>
                    <a:pt x="5306" y="31241"/>
                    <a:pt x="5210" y="30113"/>
                    <a:pt x="5021" y="29492"/>
                  </a:cubicBezTo>
                  <a:cubicBezTo>
                    <a:pt x="4820" y="28868"/>
                    <a:pt x="4676" y="26890"/>
                    <a:pt x="4676" y="26890"/>
                  </a:cubicBezTo>
                  <a:lnTo>
                    <a:pt x="4676" y="22541"/>
                  </a:lnTo>
                  <a:lnTo>
                    <a:pt x="4724" y="20227"/>
                  </a:lnTo>
                  <a:lnTo>
                    <a:pt x="5406" y="20227"/>
                  </a:lnTo>
                  <a:cubicBezTo>
                    <a:pt x="5406" y="20227"/>
                    <a:pt x="5454" y="22109"/>
                    <a:pt x="5646" y="22733"/>
                  </a:cubicBezTo>
                  <a:cubicBezTo>
                    <a:pt x="5838" y="23367"/>
                    <a:pt x="5310" y="25489"/>
                    <a:pt x="5838" y="27034"/>
                  </a:cubicBezTo>
                  <a:lnTo>
                    <a:pt x="5790" y="29406"/>
                  </a:lnTo>
                  <a:cubicBezTo>
                    <a:pt x="5790" y="29406"/>
                    <a:pt x="5310" y="31191"/>
                    <a:pt x="6126" y="31431"/>
                  </a:cubicBezTo>
                  <a:cubicBezTo>
                    <a:pt x="6204" y="31455"/>
                    <a:pt x="6275" y="31466"/>
                    <a:pt x="6340" y="31466"/>
                  </a:cubicBezTo>
                  <a:cubicBezTo>
                    <a:pt x="6952" y="31466"/>
                    <a:pt x="6995" y="30485"/>
                    <a:pt x="6951" y="29348"/>
                  </a:cubicBezTo>
                  <a:cubicBezTo>
                    <a:pt x="6903" y="28100"/>
                    <a:pt x="7431" y="25345"/>
                    <a:pt x="7479" y="24327"/>
                  </a:cubicBezTo>
                  <a:cubicBezTo>
                    <a:pt x="7527" y="23319"/>
                    <a:pt x="6951" y="20947"/>
                    <a:pt x="7431" y="20083"/>
                  </a:cubicBezTo>
                  <a:lnTo>
                    <a:pt x="7431" y="20083"/>
                  </a:lnTo>
                  <a:cubicBezTo>
                    <a:pt x="7431" y="20083"/>
                    <a:pt x="7771" y="20167"/>
                    <a:pt x="8189" y="20167"/>
                  </a:cubicBezTo>
                  <a:cubicBezTo>
                    <a:pt x="8544" y="20167"/>
                    <a:pt x="8956" y="20107"/>
                    <a:pt x="9265" y="19882"/>
                  </a:cubicBezTo>
                  <a:lnTo>
                    <a:pt x="7911" y="15206"/>
                  </a:lnTo>
                  <a:cubicBezTo>
                    <a:pt x="7911" y="15206"/>
                    <a:pt x="9707" y="11106"/>
                    <a:pt x="8689" y="8581"/>
                  </a:cubicBezTo>
                  <a:lnTo>
                    <a:pt x="8929" y="8389"/>
                  </a:lnTo>
                  <a:cubicBezTo>
                    <a:pt x="8929" y="8389"/>
                    <a:pt x="8007" y="5346"/>
                    <a:pt x="7143" y="5144"/>
                  </a:cubicBezTo>
                  <a:lnTo>
                    <a:pt x="7143" y="5144"/>
                  </a:lnTo>
                  <a:cubicBezTo>
                    <a:pt x="7144" y="5135"/>
                    <a:pt x="7283" y="1052"/>
                    <a:pt x="5550" y="324"/>
                  </a:cubicBezTo>
                  <a:cubicBezTo>
                    <a:pt x="5550" y="324"/>
                    <a:pt x="5307" y="0"/>
                    <a:pt x="4695" y="0"/>
                  </a:cubicBez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7329672" y="921496"/>
              <a:ext cx="388565" cy="233151"/>
            </a:xfrm>
            <a:custGeom>
              <a:avLst/>
              <a:gdLst/>
              <a:ahLst/>
              <a:cxnLst/>
              <a:rect l="l" t="t" r="r" b="b"/>
              <a:pathLst>
                <a:path w="12626" h="7576" extrusionOk="0">
                  <a:moveTo>
                    <a:pt x="11944" y="0"/>
                  </a:moveTo>
                  <a:lnTo>
                    <a:pt x="1" y="1287"/>
                  </a:lnTo>
                  <a:lnTo>
                    <a:pt x="673" y="7575"/>
                  </a:lnTo>
                  <a:lnTo>
                    <a:pt x="12626" y="6289"/>
                  </a:lnTo>
                  <a:lnTo>
                    <a:pt x="11944" y="0"/>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a:off x="-7134065" y="1080345"/>
              <a:ext cx="79523" cy="790521"/>
            </a:xfrm>
            <a:custGeom>
              <a:avLst/>
              <a:gdLst/>
              <a:ahLst/>
              <a:cxnLst/>
              <a:rect l="l" t="t" r="r" b="b"/>
              <a:pathLst>
                <a:path w="2584" h="19453" extrusionOk="0">
                  <a:moveTo>
                    <a:pt x="461" y="1"/>
                  </a:moveTo>
                  <a:lnTo>
                    <a:pt x="0" y="49"/>
                  </a:lnTo>
                  <a:lnTo>
                    <a:pt x="2122" y="19452"/>
                  </a:lnTo>
                  <a:lnTo>
                    <a:pt x="2583" y="19404"/>
                  </a:lnTo>
                  <a:lnTo>
                    <a:pt x="461"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978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0"/>
        <p:cNvGrpSpPr/>
        <p:nvPr/>
      </p:nvGrpSpPr>
      <p:grpSpPr>
        <a:xfrm>
          <a:off x="0" y="0"/>
          <a:ext cx="0" cy="0"/>
          <a:chOff x="0" y="0"/>
          <a:chExt cx="0" cy="0"/>
        </a:xfrm>
      </p:grpSpPr>
      <p:pic>
        <p:nvPicPr>
          <p:cNvPr id="161" name="Google Shape;161;p20"/>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162" name="Google Shape;162;p20"/>
          <p:cNvSpPr txBox="1">
            <a:spLocks noGrp="1"/>
          </p:cNvSpPr>
          <p:nvPr>
            <p:ph type="title"/>
          </p:nvPr>
        </p:nvSpPr>
        <p:spPr>
          <a:xfrm>
            <a:off x="720000" y="2110313"/>
            <a:ext cx="3509100" cy="6510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 name="Google Shape;163;p20"/>
          <p:cNvSpPr txBox="1">
            <a:spLocks noGrp="1"/>
          </p:cNvSpPr>
          <p:nvPr>
            <p:ph type="subTitle" idx="1"/>
          </p:nvPr>
        </p:nvSpPr>
        <p:spPr>
          <a:xfrm>
            <a:off x="720000" y="2685188"/>
            <a:ext cx="3509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4" name="Google Shape;164;p20"/>
          <p:cNvGrpSpPr/>
          <p:nvPr/>
        </p:nvGrpSpPr>
        <p:grpSpPr>
          <a:xfrm rot="393130">
            <a:off x="-424117" y="-3330103"/>
            <a:ext cx="10986204" cy="6460743"/>
            <a:chOff x="-1311778" y="2272444"/>
            <a:chExt cx="10986960" cy="6461187"/>
          </a:xfrm>
        </p:grpSpPr>
        <p:grpSp>
          <p:nvGrpSpPr>
            <p:cNvPr id="165" name="Google Shape;165;p20"/>
            <p:cNvGrpSpPr/>
            <p:nvPr/>
          </p:nvGrpSpPr>
          <p:grpSpPr>
            <a:xfrm rot="250476">
              <a:off x="-1118199" y="2650688"/>
              <a:ext cx="10599803" cy="5704698"/>
              <a:chOff x="-940176" y="2650339"/>
              <a:chExt cx="10599238" cy="5704394"/>
            </a:xfrm>
          </p:grpSpPr>
          <p:grpSp>
            <p:nvGrpSpPr>
              <p:cNvPr id="166" name="Google Shape;166;p20"/>
              <p:cNvGrpSpPr/>
              <p:nvPr/>
            </p:nvGrpSpPr>
            <p:grpSpPr>
              <a:xfrm rot="743525">
                <a:off x="-667562" y="3686816"/>
                <a:ext cx="10054012" cy="3631439"/>
                <a:chOff x="-610363" y="-4761234"/>
                <a:chExt cx="10054031" cy="4192929"/>
              </a:xfrm>
            </p:grpSpPr>
            <p:grpSp>
              <p:nvGrpSpPr>
                <p:cNvPr id="167" name="Google Shape;167;p20"/>
                <p:cNvGrpSpPr/>
                <p:nvPr/>
              </p:nvGrpSpPr>
              <p:grpSpPr>
                <a:xfrm>
                  <a:off x="3196784" y="-3409877"/>
                  <a:ext cx="1582071" cy="1901195"/>
                  <a:chOff x="3146778" y="-3490840"/>
                  <a:chExt cx="1582071" cy="1901195"/>
                </a:xfrm>
              </p:grpSpPr>
              <p:sp>
                <p:nvSpPr>
                  <p:cNvPr id="168" name="Google Shape;168;p20"/>
                  <p:cNvSpPr/>
                  <p:nvPr/>
                </p:nvSpPr>
                <p:spPr>
                  <a:xfrm rot="-253961">
                    <a:off x="3203990" y="-3438633"/>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0"/>
                  <p:cNvSpPr/>
                  <p:nvPr/>
                </p:nvSpPr>
                <p:spPr>
                  <a:xfrm rot="-253961">
                    <a:off x="3204003" y="-3438038"/>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rgbClr val="211A1B">
                      <a:alpha val="1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20"/>
                <p:cNvGrpSpPr/>
                <p:nvPr/>
              </p:nvGrpSpPr>
              <p:grpSpPr>
                <a:xfrm>
                  <a:off x="3426428" y="-4761234"/>
                  <a:ext cx="6017241" cy="3385040"/>
                  <a:chOff x="5377687" y="-35689"/>
                  <a:chExt cx="2546441" cy="1432518"/>
                </a:xfrm>
              </p:grpSpPr>
              <p:sp>
                <p:nvSpPr>
                  <p:cNvPr id="171" name="Google Shape;171;p20"/>
                  <p:cNvSpPr/>
                  <p:nvPr/>
                </p:nvSpPr>
                <p:spPr>
                  <a:xfrm rot="-253916">
                    <a:off x="5415618" y="54571"/>
                    <a:ext cx="2470580" cy="1252462"/>
                  </a:xfrm>
                  <a:custGeom>
                    <a:avLst/>
                    <a:gdLst/>
                    <a:ahLst/>
                    <a:cxnLst/>
                    <a:rect l="l" t="t" r="r" b="b"/>
                    <a:pathLst>
                      <a:path w="67089" h="47334" extrusionOk="0">
                        <a:moveTo>
                          <a:pt x="64456" y="1"/>
                        </a:moveTo>
                        <a:cubicBezTo>
                          <a:pt x="55347" y="1"/>
                          <a:pt x="46259" y="911"/>
                          <a:pt x="37322" y="2717"/>
                        </a:cubicBezTo>
                        <a:cubicBezTo>
                          <a:pt x="35681" y="3059"/>
                          <a:pt x="34040" y="3416"/>
                          <a:pt x="32415" y="3806"/>
                        </a:cubicBezTo>
                        <a:cubicBezTo>
                          <a:pt x="31424" y="4050"/>
                          <a:pt x="30449" y="4293"/>
                          <a:pt x="29474" y="4553"/>
                        </a:cubicBezTo>
                        <a:cubicBezTo>
                          <a:pt x="27264" y="5138"/>
                          <a:pt x="25071" y="5772"/>
                          <a:pt x="22910" y="6471"/>
                        </a:cubicBezTo>
                        <a:cubicBezTo>
                          <a:pt x="19238" y="7641"/>
                          <a:pt x="15631" y="8957"/>
                          <a:pt x="12089" y="10435"/>
                        </a:cubicBezTo>
                        <a:cubicBezTo>
                          <a:pt x="9765" y="11378"/>
                          <a:pt x="7474" y="12401"/>
                          <a:pt x="5232" y="13490"/>
                        </a:cubicBezTo>
                        <a:lnTo>
                          <a:pt x="6353" y="24603"/>
                        </a:lnTo>
                        <a:lnTo>
                          <a:pt x="6646" y="27333"/>
                        </a:lnTo>
                        <a:lnTo>
                          <a:pt x="7020" y="31021"/>
                        </a:lnTo>
                        <a:cubicBezTo>
                          <a:pt x="7328" y="32565"/>
                          <a:pt x="7036" y="34271"/>
                          <a:pt x="6386" y="35733"/>
                        </a:cubicBezTo>
                        <a:cubicBezTo>
                          <a:pt x="5476" y="37813"/>
                          <a:pt x="3949" y="39568"/>
                          <a:pt x="2600" y="41388"/>
                        </a:cubicBezTo>
                        <a:cubicBezTo>
                          <a:pt x="1495" y="42866"/>
                          <a:pt x="0" y="45547"/>
                          <a:pt x="2096" y="46944"/>
                        </a:cubicBezTo>
                        <a:cubicBezTo>
                          <a:pt x="2506" y="47217"/>
                          <a:pt x="2929" y="47334"/>
                          <a:pt x="3356" y="47334"/>
                        </a:cubicBezTo>
                        <a:cubicBezTo>
                          <a:pt x="5452" y="47334"/>
                          <a:pt x="7663" y="44523"/>
                          <a:pt x="9067" y="43484"/>
                        </a:cubicBezTo>
                        <a:cubicBezTo>
                          <a:pt x="11390" y="41729"/>
                          <a:pt x="13779" y="40055"/>
                          <a:pt x="16216" y="38463"/>
                        </a:cubicBezTo>
                        <a:lnTo>
                          <a:pt x="16606" y="38203"/>
                        </a:lnTo>
                        <a:cubicBezTo>
                          <a:pt x="18539" y="36952"/>
                          <a:pt x="20489" y="35733"/>
                          <a:pt x="22488" y="34580"/>
                        </a:cubicBezTo>
                        <a:cubicBezTo>
                          <a:pt x="23739" y="33849"/>
                          <a:pt x="24990" y="33150"/>
                          <a:pt x="26257" y="32467"/>
                        </a:cubicBezTo>
                        <a:cubicBezTo>
                          <a:pt x="28337" y="31346"/>
                          <a:pt x="30465" y="30274"/>
                          <a:pt x="32610" y="29250"/>
                        </a:cubicBezTo>
                        <a:cubicBezTo>
                          <a:pt x="43545" y="24051"/>
                          <a:pt x="55146" y="20346"/>
                          <a:pt x="67088" y="18202"/>
                        </a:cubicBezTo>
                        <a:lnTo>
                          <a:pt x="66471" y="11735"/>
                        </a:lnTo>
                        <a:lnTo>
                          <a:pt x="66211" y="8843"/>
                        </a:lnTo>
                        <a:lnTo>
                          <a:pt x="65398" y="4"/>
                        </a:lnTo>
                        <a:cubicBezTo>
                          <a:pt x="65084" y="2"/>
                          <a:pt x="64770" y="1"/>
                          <a:pt x="64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0"/>
                  <p:cNvSpPr/>
                  <p:nvPr/>
                </p:nvSpPr>
                <p:spPr>
                  <a:xfrm rot="-253916">
                    <a:off x="5423340" y="288727"/>
                    <a:ext cx="2470580" cy="1018052"/>
                  </a:xfrm>
                  <a:custGeom>
                    <a:avLst/>
                    <a:gdLst/>
                    <a:ahLst/>
                    <a:cxnLst/>
                    <a:rect l="l" t="t" r="r" b="b"/>
                    <a:pathLst>
                      <a:path w="67089" h="38475" extrusionOk="0">
                        <a:moveTo>
                          <a:pt x="66211" y="0"/>
                        </a:moveTo>
                        <a:cubicBezTo>
                          <a:pt x="45121" y="1040"/>
                          <a:pt x="24632" y="7409"/>
                          <a:pt x="6646" y="18474"/>
                        </a:cubicBezTo>
                        <a:lnTo>
                          <a:pt x="7020" y="22162"/>
                        </a:lnTo>
                        <a:cubicBezTo>
                          <a:pt x="7344" y="23690"/>
                          <a:pt x="7036" y="25412"/>
                          <a:pt x="6386" y="26874"/>
                        </a:cubicBezTo>
                        <a:cubicBezTo>
                          <a:pt x="5476" y="28938"/>
                          <a:pt x="3949" y="30693"/>
                          <a:pt x="2600" y="32529"/>
                        </a:cubicBezTo>
                        <a:cubicBezTo>
                          <a:pt x="1495" y="34007"/>
                          <a:pt x="0" y="36688"/>
                          <a:pt x="2113" y="38085"/>
                        </a:cubicBezTo>
                        <a:cubicBezTo>
                          <a:pt x="2520" y="38358"/>
                          <a:pt x="2940" y="38474"/>
                          <a:pt x="3366" y="38474"/>
                        </a:cubicBezTo>
                        <a:cubicBezTo>
                          <a:pt x="5456" y="38474"/>
                          <a:pt x="7676" y="35661"/>
                          <a:pt x="9067" y="34608"/>
                        </a:cubicBezTo>
                        <a:cubicBezTo>
                          <a:pt x="11504" y="32772"/>
                          <a:pt x="14006" y="31018"/>
                          <a:pt x="16573" y="29344"/>
                        </a:cubicBezTo>
                        <a:cubicBezTo>
                          <a:pt x="31911" y="19368"/>
                          <a:pt x="49085" y="12576"/>
                          <a:pt x="67088" y="9343"/>
                        </a:cubicBezTo>
                        <a:lnTo>
                          <a:pt x="662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0"/>
                  <p:cNvSpPr/>
                  <p:nvPr/>
                </p:nvSpPr>
                <p:spPr>
                  <a:xfrm rot="-253916">
                    <a:off x="6368254" y="18856"/>
                    <a:ext cx="1503655" cy="859530"/>
                  </a:xfrm>
                  <a:custGeom>
                    <a:avLst/>
                    <a:gdLst/>
                    <a:ahLst/>
                    <a:cxnLst/>
                    <a:rect l="l" t="t" r="r" b="b"/>
                    <a:pathLst>
                      <a:path w="40832" h="32484" extrusionOk="0">
                        <a:moveTo>
                          <a:pt x="38197" y="1"/>
                        </a:moveTo>
                        <a:cubicBezTo>
                          <a:pt x="29074" y="1"/>
                          <a:pt x="19986" y="911"/>
                          <a:pt x="11065" y="2733"/>
                        </a:cubicBezTo>
                        <a:cubicBezTo>
                          <a:pt x="11081" y="8891"/>
                          <a:pt x="9391" y="15082"/>
                          <a:pt x="6840" y="20704"/>
                        </a:cubicBezTo>
                        <a:cubicBezTo>
                          <a:pt x="4939" y="24847"/>
                          <a:pt x="2567" y="28730"/>
                          <a:pt x="0" y="32483"/>
                        </a:cubicBezTo>
                        <a:cubicBezTo>
                          <a:pt x="2080" y="31362"/>
                          <a:pt x="4208" y="30290"/>
                          <a:pt x="6353" y="29266"/>
                        </a:cubicBezTo>
                        <a:cubicBezTo>
                          <a:pt x="17288" y="24067"/>
                          <a:pt x="28889" y="20362"/>
                          <a:pt x="40831" y="18218"/>
                        </a:cubicBezTo>
                        <a:lnTo>
                          <a:pt x="40214" y="11735"/>
                        </a:lnTo>
                        <a:lnTo>
                          <a:pt x="39954" y="8859"/>
                        </a:lnTo>
                        <a:lnTo>
                          <a:pt x="39141" y="4"/>
                        </a:lnTo>
                        <a:cubicBezTo>
                          <a:pt x="38827" y="2"/>
                          <a:pt x="38512" y="1"/>
                          <a:pt x="38197"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rot="-253916">
                    <a:off x="6009255" y="180501"/>
                    <a:ext cx="595982" cy="917028"/>
                  </a:xfrm>
                  <a:custGeom>
                    <a:avLst/>
                    <a:gdLst/>
                    <a:ahLst/>
                    <a:cxnLst/>
                    <a:rect l="l" t="t" r="r" b="b"/>
                    <a:pathLst>
                      <a:path w="16184" h="34657" extrusionOk="0">
                        <a:moveTo>
                          <a:pt x="16184" y="0"/>
                        </a:moveTo>
                        <a:lnTo>
                          <a:pt x="16184" y="0"/>
                        </a:lnTo>
                        <a:cubicBezTo>
                          <a:pt x="15209" y="244"/>
                          <a:pt x="14234" y="487"/>
                          <a:pt x="13259" y="747"/>
                        </a:cubicBezTo>
                        <a:cubicBezTo>
                          <a:pt x="11033" y="1332"/>
                          <a:pt x="8840" y="1966"/>
                          <a:pt x="6679" y="2665"/>
                        </a:cubicBezTo>
                        <a:cubicBezTo>
                          <a:pt x="5866" y="13551"/>
                          <a:pt x="3900" y="24502"/>
                          <a:pt x="1" y="34657"/>
                        </a:cubicBezTo>
                        <a:lnTo>
                          <a:pt x="375" y="34397"/>
                        </a:lnTo>
                        <a:cubicBezTo>
                          <a:pt x="2292" y="33146"/>
                          <a:pt x="4258" y="31927"/>
                          <a:pt x="6256" y="30774"/>
                        </a:cubicBezTo>
                        <a:cubicBezTo>
                          <a:pt x="11309" y="21171"/>
                          <a:pt x="14673" y="10756"/>
                          <a:pt x="16184" y="0"/>
                        </a:cubicBezTo>
                        <a:close/>
                      </a:path>
                    </a:pathLst>
                  </a:custGeom>
                  <a:solidFill>
                    <a:srgbClr val="F5F1E4">
                      <a:alpha val="9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20"/>
                <p:cNvGrpSpPr/>
                <p:nvPr/>
              </p:nvGrpSpPr>
              <p:grpSpPr>
                <a:xfrm>
                  <a:off x="-610363" y="-4512805"/>
                  <a:ext cx="4893914" cy="3944500"/>
                  <a:chOff x="3658129" y="22533"/>
                  <a:chExt cx="2071060" cy="1669276"/>
                </a:xfrm>
              </p:grpSpPr>
              <p:sp>
                <p:nvSpPr>
                  <p:cNvPr id="176" name="Google Shape;176;p20"/>
                  <p:cNvSpPr/>
                  <p:nvPr/>
                </p:nvSpPr>
                <p:spPr>
                  <a:xfrm rot="-253916">
                    <a:off x="4900054" y="49679"/>
                    <a:ext cx="761733" cy="977198"/>
                  </a:xfrm>
                  <a:custGeom>
                    <a:avLst/>
                    <a:gdLst/>
                    <a:ahLst/>
                    <a:cxnLst/>
                    <a:rect l="l" t="t" r="r" b="b"/>
                    <a:pathLst>
                      <a:path w="20685" h="36931" extrusionOk="0">
                        <a:moveTo>
                          <a:pt x="10680" y="1"/>
                        </a:moveTo>
                        <a:cubicBezTo>
                          <a:pt x="8927" y="1"/>
                          <a:pt x="7171" y="407"/>
                          <a:pt x="5476" y="876"/>
                        </a:cubicBezTo>
                        <a:cubicBezTo>
                          <a:pt x="7637" y="13046"/>
                          <a:pt x="5623" y="25915"/>
                          <a:pt x="1" y="36931"/>
                        </a:cubicBezTo>
                        <a:cubicBezTo>
                          <a:pt x="2812" y="35208"/>
                          <a:pt x="5460" y="33746"/>
                          <a:pt x="7751" y="32625"/>
                        </a:cubicBezTo>
                        <a:cubicBezTo>
                          <a:pt x="9750" y="31666"/>
                          <a:pt x="11862" y="30740"/>
                          <a:pt x="14088" y="30626"/>
                        </a:cubicBezTo>
                        <a:cubicBezTo>
                          <a:pt x="14237" y="30618"/>
                          <a:pt x="14388" y="30613"/>
                          <a:pt x="14539" y="30613"/>
                        </a:cubicBezTo>
                        <a:cubicBezTo>
                          <a:pt x="16620" y="30613"/>
                          <a:pt x="18801" y="31450"/>
                          <a:pt x="19937" y="33177"/>
                        </a:cubicBezTo>
                        <a:cubicBezTo>
                          <a:pt x="20181" y="33551"/>
                          <a:pt x="20376" y="33957"/>
                          <a:pt x="20522" y="34396"/>
                        </a:cubicBezTo>
                        <a:lnTo>
                          <a:pt x="20538" y="34445"/>
                        </a:lnTo>
                        <a:cubicBezTo>
                          <a:pt x="20587" y="34640"/>
                          <a:pt x="20636" y="34818"/>
                          <a:pt x="20685" y="34997"/>
                        </a:cubicBezTo>
                        <a:lnTo>
                          <a:pt x="19417" y="22697"/>
                        </a:lnTo>
                        <a:lnTo>
                          <a:pt x="19076" y="19367"/>
                        </a:lnTo>
                        <a:lnTo>
                          <a:pt x="18897" y="17482"/>
                        </a:lnTo>
                        <a:lnTo>
                          <a:pt x="17630" y="5150"/>
                        </a:lnTo>
                        <a:lnTo>
                          <a:pt x="17614" y="5036"/>
                        </a:lnTo>
                        <a:cubicBezTo>
                          <a:pt x="17565" y="4565"/>
                          <a:pt x="17451" y="4093"/>
                          <a:pt x="17256" y="3655"/>
                        </a:cubicBezTo>
                        <a:cubicBezTo>
                          <a:pt x="16395" y="1608"/>
                          <a:pt x="14185" y="373"/>
                          <a:pt x="11976" y="80"/>
                        </a:cubicBezTo>
                        <a:cubicBezTo>
                          <a:pt x="11545" y="26"/>
                          <a:pt x="11112" y="1"/>
                          <a:pt x="10680"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0"/>
                  <p:cNvSpPr/>
                  <p:nvPr/>
                </p:nvSpPr>
                <p:spPr>
                  <a:xfrm rot="-253916">
                    <a:off x="3705781" y="93771"/>
                    <a:ext cx="1975757" cy="1526801"/>
                  </a:xfrm>
                  <a:custGeom>
                    <a:avLst/>
                    <a:gdLst/>
                    <a:ahLst/>
                    <a:cxnLst/>
                    <a:rect l="l" t="t" r="r" b="b"/>
                    <a:pathLst>
                      <a:path w="53652" h="57702" extrusionOk="0">
                        <a:moveTo>
                          <a:pt x="43617" y="0"/>
                        </a:moveTo>
                        <a:cubicBezTo>
                          <a:pt x="41874" y="0"/>
                          <a:pt x="40128" y="413"/>
                          <a:pt x="38443" y="866"/>
                        </a:cubicBezTo>
                        <a:lnTo>
                          <a:pt x="38346" y="899"/>
                        </a:lnTo>
                        <a:cubicBezTo>
                          <a:pt x="36965" y="1289"/>
                          <a:pt x="35454" y="1760"/>
                          <a:pt x="33829" y="2296"/>
                        </a:cubicBezTo>
                        <a:cubicBezTo>
                          <a:pt x="31636" y="3060"/>
                          <a:pt x="29247" y="3937"/>
                          <a:pt x="26794" y="4944"/>
                        </a:cubicBezTo>
                        <a:cubicBezTo>
                          <a:pt x="17240" y="8795"/>
                          <a:pt x="6468" y="14254"/>
                          <a:pt x="1" y="19259"/>
                        </a:cubicBezTo>
                        <a:lnTo>
                          <a:pt x="1544" y="28569"/>
                        </a:lnTo>
                        <a:lnTo>
                          <a:pt x="2926" y="36855"/>
                        </a:lnTo>
                        <a:lnTo>
                          <a:pt x="6370" y="57702"/>
                        </a:lnTo>
                        <a:cubicBezTo>
                          <a:pt x="10757" y="52778"/>
                          <a:pt x="17841" y="47059"/>
                          <a:pt x="24974" y="42136"/>
                        </a:cubicBezTo>
                        <a:cubicBezTo>
                          <a:pt x="26420" y="41129"/>
                          <a:pt x="27899" y="40154"/>
                          <a:pt x="29312" y="39228"/>
                        </a:cubicBezTo>
                        <a:cubicBezTo>
                          <a:pt x="30547" y="38431"/>
                          <a:pt x="31782" y="37668"/>
                          <a:pt x="32968" y="36937"/>
                        </a:cubicBezTo>
                        <a:cubicBezTo>
                          <a:pt x="35779" y="35214"/>
                          <a:pt x="38427" y="33752"/>
                          <a:pt x="40718" y="32631"/>
                        </a:cubicBezTo>
                        <a:cubicBezTo>
                          <a:pt x="42717" y="31672"/>
                          <a:pt x="44829" y="30746"/>
                          <a:pt x="47055" y="30632"/>
                        </a:cubicBezTo>
                        <a:cubicBezTo>
                          <a:pt x="47204" y="30624"/>
                          <a:pt x="47355" y="30619"/>
                          <a:pt x="47506" y="30619"/>
                        </a:cubicBezTo>
                        <a:cubicBezTo>
                          <a:pt x="49587" y="30619"/>
                          <a:pt x="51768" y="31456"/>
                          <a:pt x="52904" y="33183"/>
                        </a:cubicBezTo>
                        <a:cubicBezTo>
                          <a:pt x="53148" y="33557"/>
                          <a:pt x="53343" y="33963"/>
                          <a:pt x="53489" y="34402"/>
                        </a:cubicBezTo>
                        <a:lnTo>
                          <a:pt x="53505" y="34451"/>
                        </a:lnTo>
                        <a:cubicBezTo>
                          <a:pt x="53554" y="34646"/>
                          <a:pt x="53603" y="34824"/>
                          <a:pt x="53652" y="35003"/>
                        </a:cubicBezTo>
                        <a:lnTo>
                          <a:pt x="52384" y="22703"/>
                        </a:lnTo>
                        <a:lnTo>
                          <a:pt x="52043" y="19373"/>
                        </a:lnTo>
                        <a:lnTo>
                          <a:pt x="51864" y="17488"/>
                        </a:lnTo>
                        <a:lnTo>
                          <a:pt x="50597" y="5156"/>
                        </a:lnTo>
                        <a:lnTo>
                          <a:pt x="50581" y="5042"/>
                        </a:lnTo>
                        <a:cubicBezTo>
                          <a:pt x="50532" y="4571"/>
                          <a:pt x="50418" y="4099"/>
                          <a:pt x="50223" y="3661"/>
                        </a:cubicBezTo>
                        <a:cubicBezTo>
                          <a:pt x="49362" y="1614"/>
                          <a:pt x="47152" y="379"/>
                          <a:pt x="44943" y="86"/>
                        </a:cubicBezTo>
                        <a:cubicBezTo>
                          <a:pt x="44502" y="27"/>
                          <a:pt x="44060" y="0"/>
                          <a:pt x="43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0"/>
                  <p:cNvSpPr/>
                  <p:nvPr/>
                </p:nvSpPr>
                <p:spPr>
                  <a:xfrm rot="-253916">
                    <a:off x="4612953" y="146405"/>
                    <a:ext cx="366229" cy="1054197"/>
                  </a:xfrm>
                  <a:custGeom>
                    <a:avLst/>
                    <a:gdLst/>
                    <a:ahLst/>
                    <a:cxnLst/>
                    <a:rect l="l" t="t" r="r" b="b"/>
                    <a:pathLst>
                      <a:path w="9945" h="39841" extrusionOk="0">
                        <a:moveTo>
                          <a:pt x="8888" y="1"/>
                        </a:moveTo>
                        <a:lnTo>
                          <a:pt x="8888" y="1"/>
                        </a:lnTo>
                        <a:cubicBezTo>
                          <a:pt x="6679" y="765"/>
                          <a:pt x="4306" y="1658"/>
                          <a:pt x="1837" y="2649"/>
                        </a:cubicBezTo>
                        <a:cubicBezTo>
                          <a:pt x="4225" y="14933"/>
                          <a:pt x="3640" y="27866"/>
                          <a:pt x="1" y="39841"/>
                        </a:cubicBezTo>
                        <a:cubicBezTo>
                          <a:pt x="1463" y="38834"/>
                          <a:pt x="2925" y="37859"/>
                          <a:pt x="4355" y="36933"/>
                        </a:cubicBezTo>
                        <a:cubicBezTo>
                          <a:pt x="8401" y="25072"/>
                          <a:pt x="9944" y="12496"/>
                          <a:pt x="8888" y="1"/>
                        </a:cubicBezTo>
                        <a:close/>
                      </a:path>
                    </a:pathLst>
                  </a:custGeom>
                  <a:solidFill>
                    <a:srgbClr val="F5F1E4">
                      <a:alpha val="9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 name="Google Shape;179;p20"/>
              <p:cNvGrpSpPr/>
              <p:nvPr/>
            </p:nvGrpSpPr>
            <p:grpSpPr>
              <a:xfrm rot="743607">
                <a:off x="204145" y="4202542"/>
                <a:ext cx="1305721" cy="1103884"/>
                <a:chOff x="3981376" y="591614"/>
                <a:chExt cx="578050" cy="488700"/>
              </a:xfrm>
            </p:grpSpPr>
            <p:sp>
              <p:nvSpPr>
                <p:cNvPr id="180" name="Google Shape;180;p20"/>
                <p:cNvSpPr/>
                <p:nvPr/>
              </p:nvSpPr>
              <p:spPr>
                <a:xfrm>
                  <a:off x="4472476" y="910889"/>
                  <a:ext cx="86950" cy="87375"/>
                </a:xfrm>
                <a:custGeom>
                  <a:avLst/>
                  <a:gdLst/>
                  <a:ahLst/>
                  <a:cxnLst/>
                  <a:rect l="l" t="t" r="r" b="b"/>
                  <a:pathLst>
                    <a:path w="3478" h="3495" extrusionOk="0">
                      <a:moveTo>
                        <a:pt x="1999" y="1"/>
                      </a:moveTo>
                      <a:lnTo>
                        <a:pt x="1333" y="1154"/>
                      </a:lnTo>
                      <a:lnTo>
                        <a:pt x="1" y="911"/>
                      </a:lnTo>
                      <a:lnTo>
                        <a:pt x="1" y="911"/>
                      </a:lnTo>
                      <a:lnTo>
                        <a:pt x="910" y="1886"/>
                      </a:lnTo>
                      <a:lnTo>
                        <a:pt x="277" y="3056"/>
                      </a:lnTo>
                      <a:lnTo>
                        <a:pt x="1479" y="2503"/>
                      </a:lnTo>
                      <a:lnTo>
                        <a:pt x="2405" y="3494"/>
                      </a:lnTo>
                      <a:lnTo>
                        <a:pt x="2259" y="2194"/>
                      </a:lnTo>
                      <a:lnTo>
                        <a:pt x="3478" y="1593"/>
                      </a:lnTo>
                      <a:lnTo>
                        <a:pt x="2145" y="1333"/>
                      </a:lnTo>
                      <a:lnTo>
                        <a:pt x="19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0"/>
                <p:cNvSpPr/>
                <p:nvPr/>
              </p:nvSpPr>
              <p:spPr>
                <a:xfrm>
                  <a:off x="4438351" y="720789"/>
                  <a:ext cx="85325" cy="87775"/>
                </a:xfrm>
                <a:custGeom>
                  <a:avLst/>
                  <a:gdLst/>
                  <a:ahLst/>
                  <a:cxnLst/>
                  <a:rect l="l" t="t" r="r" b="b"/>
                  <a:pathLst>
                    <a:path w="3413" h="3511" extrusionOk="0">
                      <a:moveTo>
                        <a:pt x="1349" y="1"/>
                      </a:moveTo>
                      <a:lnTo>
                        <a:pt x="1301" y="1333"/>
                      </a:lnTo>
                      <a:lnTo>
                        <a:pt x="1" y="1723"/>
                      </a:lnTo>
                      <a:lnTo>
                        <a:pt x="1268" y="2162"/>
                      </a:lnTo>
                      <a:lnTo>
                        <a:pt x="1252" y="3510"/>
                      </a:lnTo>
                      <a:lnTo>
                        <a:pt x="2064" y="2471"/>
                      </a:lnTo>
                      <a:lnTo>
                        <a:pt x="3348" y="2893"/>
                      </a:lnTo>
                      <a:lnTo>
                        <a:pt x="2600" y="1821"/>
                      </a:lnTo>
                      <a:lnTo>
                        <a:pt x="3413" y="716"/>
                      </a:lnTo>
                      <a:lnTo>
                        <a:pt x="2113" y="1106"/>
                      </a:lnTo>
                      <a:lnTo>
                        <a:pt x="13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0"/>
                <p:cNvSpPr/>
                <p:nvPr/>
              </p:nvSpPr>
              <p:spPr>
                <a:xfrm>
                  <a:off x="4306351" y="591614"/>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0"/>
                <p:cNvSpPr/>
                <p:nvPr/>
              </p:nvSpPr>
              <p:spPr>
                <a:xfrm>
                  <a:off x="3981376" y="744364"/>
                  <a:ext cx="331500" cy="335950"/>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4" name="Google Shape;184;p20"/>
            <p:cNvSpPr/>
            <p:nvPr/>
          </p:nvSpPr>
          <p:spPr>
            <a:xfrm rot="994142">
              <a:off x="833184" y="5199255"/>
              <a:ext cx="196420" cy="197378"/>
            </a:xfrm>
            <a:custGeom>
              <a:avLst/>
              <a:gdLst/>
              <a:ahLst/>
              <a:cxnLst/>
              <a:rect l="l" t="t" r="r" b="b"/>
              <a:pathLst>
                <a:path w="3478" h="3495" extrusionOk="0">
                  <a:moveTo>
                    <a:pt x="1999" y="1"/>
                  </a:moveTo>
                  <a:lnTo>
                    <a:pt x="1333" y="1154"/>
                  </a:lnTo>
                  <a:lnTo>
                    <a:pt x="1" y="911"/>
                  </a:lnTo>
                  <a:lnTo>
                    <a:pt x="1" y="911"/>
                  </a:lnTo>
                  <a:lnTo>
                    <a:pt x="910" y="1886"/>
                  </a:lnTo>
                  <a:lnTo>
                    <a:pt x="277" y="3056"/>
                  </a:lnTo>
                  <a:lnTo>
                    <a:pt x="1479" y="2503"/>
                  </a:lnTo>
                  <a:lnTo>
                    <a:pt x="2405" y="3494"/>
                  </a:lnTo>
                  <a:lnTo>
                    <a:pt x="2259" y="2194"/>
                  </a:lnTo>
                  <a:lnTo>
                    <a:pt x="3478" y="1593"/>
                  </a:lnTo>
                  <a:lnTo>
                    <a:pt x="2145" y="1333"/>
                  </a:lnTo>
                  <a:lnTo>
                    <a:pt x="19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0761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85"/>
        <p:cNvGrpSpPr/>
        <p:nvPr/>
      </p:nvGrpSpPr>
      <p:grpSpPr>
        <a:xfrm>
          <a:off x="0" y="0"/>
          <a:ext cx="0" cy="0"/>
          <a:chOff x="0" y="0"/>
          <a:chExt cx="0" cy="0"/>
        </a:xfrm>
      </p:grpSpPr>
      <p:pic>
        <p:nvPicPr>
          <p:cNvPr id="186" name="Google Shape;186;p21"/>
          <p:cNvPicPr preferRelativeResize="0"/>
          <p:nvPr/>
        </p:nvPicPr>
        <p:blipFill rotWithShape="1">
          <a:blip r:embed="rId2">
            <a:alphaModFix amt="40000"/>
          </a:blip>
          <a:srcRect l="31991" t="16367" r="1038" b="16662"/>
          <a:stretch/>
        </p:blipFill>
        <p:spPr>
          <a:xfrm>
            <a:off x="0" y="-1"/>
            <a:ext cx="9144003" cy="5143501"/>
          </a:xfrm>
          <a:prstGeom prst="rect">
            <a:avLst/>
          </a:prstGeom>
          <a:noFill/>
          <a:ln>
            <a:noFill/>
          </a:ln>
        </p:spPr>
      </p:pic>
      <p:sp>
        <p:nvSpPr>
          <p:cNvPr id="187" name="Google Shape;187;p21"/>
          <p:cNvSpPr txBox="1">
            <a:spLocks noGrp="1"/>
          </p:cNvSpPr>
          <p:nvPr>
            <p:ph type="title"/>
          </p:nvPr>
        </p:nvSpPr>
        <p:spPr>
          <a:xfrm>
            <a:off x="4572000" y="2110313"/>
            <a:ext cx="3509100" cy="6510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21"/>
          <p:cNvSpPr txBox="1">
            <a:spLocks noGrp="1"/>
          </p:cNvSpPr>
          <p:nvPr>
            <p:ph type="subTitle" idx="1"/>
          </p:nvPr>
        </p:nvSpPr>
        <p:spPr>
          <a:xfrm>
            <a:off x="4572000" y="2685188"/>
            <a:ext cx="3509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1294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89"/>
        <p:cNvGrpSpPr/>
        <p:nvPr/>
      </p:nvGrpSpPr>
      <p:grpSpPr>
        <a:xfrm>
          <a:off x="0" y="0"/>
          <a:ext cx="0" cy="0"/>
          <a:chOff x="0" y="0"/>
          <a:chExt cx="0" cy="0"/>
        </a:xfrm>
      </p:grpSpPr>
      <p:pic>
        <p:nvPicPr>
          <p:cNvPr id="190" name="Google Shape;190;p22"/>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191" name="Google Shape;191;p22"/>
          <p:cNvSpPr txBox="1">
            <a:spLocks noGrp="1"/>
          </p:cNvSpPr>
          <p:nvPr>
            <p:ph type="title"/>
          </p:nvPr>
        </p:nvSpPr>
        <p:spPr>
          <a:xfrm>
            <a:off x="720000" y="2110313"/>
            <a:ext cx="3509100" cy="6510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2"/>
          <p:cNvSpPr txBox="1">
            <a:spLocks noGrp="1"/>
          </p:cNvSpPr>
          <p:nvPr>
            <p:ph type="subTitle" idx="1"/>
          </p:nvPr>
        </p:nvSpPr>
        <p:spPr>
          <a:xfrm>
            <a:off x="720000" y="2685188"/>
            <a:ext cx="3509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179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93"/>
        <p:cNvGrpSpPr/>
        <p:nvPr/>
      </p:nvGrpSpPr>
      <p:grpSpPr>
        <a:xfrm>
          <a:off x="0" y="0"/>
          <a:ext cx="0" cy="0"/>
          <a:chOff x="0" y="0"/>
          <a:chExt cx="0" cy="0"/>
        </a:xfrm>
      </p:grpSpPr>
      <p:pic>
        <p:nvPicPr>
          <p:cNvPr id="194" name="Google Shape;194;p23"/>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195" name="Google Shape;195;p23"/>
          <p:cNvSpPr txBox="1">
            <a:spLocks noGrp="1"/>
          </p:cNvSpPr>
          <p:nvPr>
            <p:ph type="title"/>
          </p:nvPr>
        </p:nvSpPr>
        <p:spPr>
          <a:xfrm flipH="1">
            <a:off x="713225" y="1311388"/>
            <a:ext cx="3594000" cy="7776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6" name="Google Shape;196;p23"/>
          <p:cNvSpPr txBox="1">
            <a:spLocks noGrp="1"/>
          </p:cNvSpPr>
          <p:nvPr>
            <p:ph type="subTitle" idx="1"/>
          </p:nvPr>
        </p:nvSpPr>
        <p:spPr>
          <a:xfrm flipH="1">
            <a:off x="713225" y="2088812"/>
            <a:ext cx="3594000" cy="143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3"/>
          <p:cNvSpPr>
            <a:spLocks noGrp="1"/>
          </p:cNvSpPr>
          <p:nvPr>
            <p:ph type="pic" idx="2"/>
          </p:nvPr>
        </p:nvSpPr>
        <p:spPr>
          <a:xfrm>
            <a:off x="5324409" y="0"/>
            <a:ext cx="3819600" cy="5143500"/>
          </a:xfrm>
          <a:prstGeom prst="rect">
            <a:avLst/>
          </a:prstGeom>
          <a:noFill/>
          <a:ln>
            <a:noFill/>
          </a:ln>
        </p:spPr>
      </p:sp>
    </p:spTree>
    <p:extLst>
      <p:ext uri="{BB962C8B-B14F-4D97-AF65-F5344CB8AC3E}">
        <p14:creationId xmlns:p14="http://schemas.microsoft.com/office/powerpoint/2010/main" val="321662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3">
  <p:cSld name="CUSTOM_7_1_1_1">
    <p:spTree>
      <p:nvGrpSpPr>
        <p:cNvPr id="1" name="Shape 189"/>
        <p:cNvGrpSpPr/>
        <p:nvPr/>
      </p:nvGrpSpPr>
      <p:grpSpPr>
        <a:xfrm>
          <a:off x="0" y="0"/>
          <a:ext cx="0" cy="0"/>
          <a:chOff x="0" y="0"/>
          <a:chExt cx="0" cy="0"/>
        </a:xfrm>
      </p:grpSpPr>
      <p:pic>
        <p:nvPicPr>
          <p:cNvPr id="190" name="Google Shape;190;p22"/>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191" name="Google Shape;191;p22"/>
          <p:cNvSpPr txBox="1">
            <a:spLocks noGrp="1"/>
          </p:cNvSpPr>
          <p:nvPr>
            <p:ph type="title"/>
          </p:nvPr>
        </p:nvSpPr>
        <p:spPr>
          <a:xfrm>
            <a:off x="720000" y="2110313"/>
            <a:ext cx="3509100" cy="6510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2"/>
          <p:cNvSpPr txBox="1">
            <a:spLocks noGrp="1"/>
          </p:cNvSpPr>
          <p:nvPr>
            <p:ph type="subTitle" idx="1"/>
          </p:nvPr>
        </p:nvSpPr>
        <p:spPr>
          <a:xfrm>
            <a:off x="720000" y="2685188"/>
            <a:ext cx="3509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8"/>
        <p:cNvGrpSpPr/>
        <p:nvPr/>
      </p:nvGrpSpPr>
      <p:grpSpPr>
        <a:xfrm>
          <a:off x="0" y="0"/>
          <a:ext cx="0" cy="0"/>
          <a:chOff x="0" y="0"/>
          <a:chExt cx="0" cy="0"/>
        </a:xfrm>
      </p:grpSpPr>
      <p:pic>
        <p:nvPicPr>
          <p:cNvPr id="199" name="Google Shape;199;p24"/>
          <p:cNvPicPr preferRelativeResize="0"/>
          <p:nvPr/>
        </p:nvPicPr>
        <p:blipFill rotWithShape="1">
          <a:blip r:embed="rId2">
            <a:alphaModFix amt="35000"/>
          </a:blip>
          <a:srcRect l="16521" t="-462" r="16508" b="33491"/>
          <a:stretch/>
        </p:blipFill>
        <p:spPr>
          <a:xfrm flipH="1">
            <a:off x="0" y="-1"/>
            <a:ext cx="9144003" cy="5143501"/>
          </a:xfrm>
          <a:prstGeom prst="rect">
            <a:avLst/>
          </a:prstGeom>
          <a:noFill/>
          <a:ln>
            <a:noFill/>
          </a:ln>
        </p:spPr>
      </p:pic>
      <p:sp>
        <p:nvSpPr>
          <p:cNvPr id="200" name="Google Shape;200;p24"/>
          <p:cNvSpPr txBox="1">
            <a:spLocks noGrp="1"/>
          </p:cNvSpPr>
          <p:nvPr>
            <p:ph type="subTitle" idx="1"/>
          </p:nvPr>
        </p:nvSpPr>
        <p:spPr>
          <a:xfrm>
            <a:off x="4107921" y="1543800"/>
            <a:ext cx="33162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b="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1" name="Google Shape;201;p24"/>
          <p:cNvSpPr txBox="1">
            <a:spLocks noGrp="1"/>
          </p:cNvSpPr>
          <p:nvPr>
            <p:ph type="subTitle" idx="2"/>
          </p:nvPr>
        </p:nvSpPr>
        <p:spPr>
          <a:xfrm>
            <a:off x="713225" y="1543800"/>
            <a:ext cx="33162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b="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2" name="Google Shape;202;p24"/>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4219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3"/>
        <p:cNvGrpSpPr/>
        <p:nvPr/>
      </p:nvGrpSpPr>
      <p:grpSpPr>
        <a:xfrm>
          <a:off x="0" y="0"/>
          <a:ext cx="0" cy="0"/>
          <a:chOff x="0" y="0"/>
          <a:chExt cx="0" cy="0"/>
        </a:xfrm>
      </p:grpSpPr>
      <p:pic>
        <p:nvPicPr>
          <p:cNvPr id="204" name="Google Shape;204;p25"/>
          <p:cNvPicPr preferRelativeResize="0"/>
          <p:nvPr/>
        </p:nvPicPr>
        <p:blipFill rotWithShape="1">
          <a:blip r:embed="rId2">
            <a:alphaModFix amt="35000"/>
          </a:blip>
          <a:srcRect l="16521" t="33217" r="16508" b="-187"/>
          <a:stretch/>
        </p:blipFill>
        <p:spPr>
          <a:xfrm flipH="1">
            <a:off x="0" y="-1"/>
            <a:ext cx="9144003" cy="5143501"/>
          </a:xfrm>
          <a:prstGeom prst="rect">
            <a:avLst/>
          </a:prstGeom>
          <a:noFill/>
          <a:ln>
            <a:noFill/>
          </a:ln>
        </p:spPr>
      </p:pic>
      <p:sp>
        <p:nvSpPr>
          <p:cNvPr id="205" name="Google Shape;205;p25"/>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6" name="Google Shape;206;p25"/>
          <p:cNvSpPr txBox="1">
            <a:spLocks noGrp="1"/>
          </p:cNvSpPr>
          <p:nvPr>
            <p:ph type="body" idx="1"/>
          </p:nvPr>
        </p:nvSpPr>
        <p:spPr>
          <a:xfrm>
            <a:off x="718450" y="1333500"/>
            <a:ext cx="3724500" cy="326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7" name="Google Shape;207;p25"/>
          <p:cNvSpPr txBox="1">
            <a:spLocks noGrp="1"/>
          </p:cNvSpPr>
          <p:nvPr>
            <p:ph type="body" idx="2"/>
          </p:nvPr>
        </p:nvSpPr>
        <p:spPr>
          <a:xfrm>
            <a:off x="4701050" y="1333500"/>
            <a:ext cx="3724500" cy="326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2361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8"/>
        <p:cNvGrpSpPr/>
        <p:nvPr/>
      </p:nvGrpSpPr>
      <p:grpSpPr>
        <a:xfrm>
          <a:off x="0" y="0"/>
          <a:ext cx="0" cy="0"/>
          <a:chOff x="0" y="0"/>
          <a:chExt cx="0" cy="0"/>
        </a:xfrm>
      </p:grpSpPr>
      <p:pic>
        <p:nvPicPr>
          <p:cNvPr id="209" name="Google Shape;209;p26"/>
          <p:cNvPicPr preferRelativeResize="0"/>
          <p:nvPr/>
        </p:nvPicPr>
        <p:blipFill rotWithShape="1">
          <a:blip r:embed="rId2">
            <a:alphaModFix amt="35000"/>
          </a:blip>
          <a:srcRect l="16521" t="33217" r="16508" b="-187"/>
          <a:stretch/>
        </p:blipFill>
        <p:spPr>
          <a:xfrm flipH="1">
            <a:off x="0" y="-1"/>
            <a:ext cx="9144003" cy="5143501"/>
          </a:xfrm>
          <a:prstGeom prst="rect">
            <a:avLst/>
          </a:prstGeom>
          <a:noFill/>
          <a:ln>
            <a:noFill/>
          </a:ln>
        </p:spPr>
      </p:pic>
      <p:sp>
        <p:nvSpPr>
          <p:cNvPr id="210" name="Google Shape;210;p26"/>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1" name="Google Shape;211;p26"/>
          <p:cNvSpPr txBox="1">
            <a:spLocks noGrp="1"/>
          </p:cNvSpPr>
          <p:nvPr>
            <p:ph type="subTitle" idx="1"/>
          </p:nvPr>
        </p:nvSpPr>
        <p:spPr>
          <a:xfrm>
            <a:off x="3465000" y="3209424"/>
            <a:ext cx="2214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6"/>
          <p:cNvSpPr txBox="1">
            <a:spLocks noGrp="1"/>
          </p:cNvSpPr>
          <p:nvPr>
            <p:ph type="subTitle" idx="2"/>
          </p:nvPr>
        </p:nvSpPr>
        <p:spPr>
          <a:xfrm>
            <a:off x="912299" y="3209424"/>
            <a:ext cx="2214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6"/>
          <p:cNvSpPr txBox="1">
            <a:spLocks noGrp="1"/>
          </p:cNvSpPr>
          <p:nvPr>
            <p:ph type="subTitle" idx="3"/>
          </p:nvPr>
        </p:nvSpPr>
        <p:spPr>
          <a:xfrm>
            <a:off x="912299" y="2721800"/>
            <a:ext cx="221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sp>
        <p:nvSpPr>
          <p:cNvPr id="214" name="Google Shape;214;p26"/>
          <p:cNvSpPr txBox="1">
            <a:spLocks noGrp="1"/>
          </p:cNvSpPr>
          <p:nvPr>
            <p:ph type="subTitle" idx="4"/>
          </p:nvPr>
        </p:nvSpPr>
        <p:spPr>
          <a:xfrm>
            <a:off x="3465000" y="2721800"/>
            <a:ext cx="221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sp>
        <p:nvSpPr>
          <p:cNvPr id="215" name="Google Shape;215;p26"/>
          <p:cNvSpPr txBox="1">
            <a:spLocks noGrp="1"/>
          </p:cNvSpPr>
          <p:nvPr>
            <p:ph type="subTitle" idx="5"/>
          </p:nvPr>
        </p:nvSpPr>
        <p:spPr>
          <a:xfrm>
            <a:off x="6017701" y="3209424"/>
            <a:ext cx="2214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26"/>
          <p:cNvSpPr txBox="1">
            <a:spLocks noGrp="1"/>
          </p:cNvSpPr>
          <p:nvPr>
            <p:ph type="subTitle" idx="6"/>
          </p:nvPr>
        </p:nvSpPr>
        <p:spPr>
          <a:xfrm>
            <a:off x="6017701" y="2721800"/>
            <a:ext cx="221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spTree>
    <p:extLst>
      <p:ext uri="{BB962C8B-B14F-4D97-AF65-F5344CB8AC3E}">
        <p14:creationId xmlns:p14="http://schemas.microsoft.com/office/powerpoint/2010/main" val="40694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17"/>
        <p:cNvGrpSpPr/>
        <p:nvPr/>
      </p:nvGrpSpPr>
      <p:grpSpPr>
        <a:xfrm>
          <a:off x="0" y="0"/>
          <a:ext cx="0" cy="0"/>
          <a:chOff x="0" y="0"/>
          <a:chExt cx="0" cy="0"/>
        </a:xfrm>
      </p:grpSpPr>
      <p:pic>
        <p:nvPicPr>
          <p:cNvPr id="218" name="Google Shape;218;p27"/>
          <p:cNvPicPr preferRelativeResize="0"/>
          <p:nvPr/>
        </p:nvPicPr>
        <p:blipFill rotWithShape="1">
          <a:blip r:embed="rId2">
            <a:alphaModFix amt="35000"/>
          </a:blip>
          <a:srcRect l="16521" t="33217" r="16508" b="-187"/>
          <a:stretch/>
        </p:blipFill>
        <p:spPr>
          <a:xfrm flipH="1">
            <a:off x="0" y="-1"/>
            <a:ext cx="9144003" cy="5143501"/>
          </a:xfrm>
          <a:prstGeom prst="rect">
            <a:avLst/>
          </a:prstGeom>
          <a:noFill/>
          <a:ln>
            <a:noFill/>
          </a:ln>
        </p:spPr>
      </p:pic>
      <p:sp>
        <p:nvSpPr>
          <p:cNvPr id="219" name="Google Shape;219;p27"/>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27"/>
          <p:cNvSpPr txBox="1">
            <a:spLocks noGrp="1"/>
          </p:cNvSpPr>
          <p:nvPr>
            <p:ph type="subTitle" idx="1"/>
          </p:nvPr>
        </p:nvSpPr>
        <p:spPr>
          <a:xfrm>
            <a:off x="3465000" y="1756700"/>
            <a:ext cx="2214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7"/>
          <p:cNvSpPr txBox="1">
            <a:spLocks noGrp="1"/>
          </p:cNvSpPr>
          <p:nvPr>
            <p:ph type="subTitle" idx="2"/>
          </p:nvPr>
        </p:nvSpPr>
        <p:spPr>
          <a:xfrm>
            <a:off x="912299" y="1756700"/>
            <a:ext cx="2214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7"/>
          <p:cNvSpPr txBox="1">
            <a:spLocks noGrp="1"/>
          </p:cNvSpPr>
          <p:nvPr>
            <p:ph type="subTitle" idx="3"/>
          </p:nvPr>
        </p:nvSpPr>
        <p:spPr>
          <a:xfrm>
            <a:off x="912299" y="1350200"/>
            <a:ext cx="221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sp>
        <p:nvSpPr>
          <p:cNvPr id="223" name="Google Shape;223;p27"/>
          <p:cNvSpPr txBox="1">
            <a:spLocks noGrp="1"/>
          </p:cNvSpPr>
          <p:nvPr>
            <p:ph type="subTitle" idx="4"/>
          </p:nvPr>
        </p:nvSpPr>
        <p:spPr>
          <a:xfrm>
            <a:off x="3465000" y="1350200"/>
            <a:ext cx="221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sp>
        <p:nvSpPr>
          <p:cNvPr id="224" name="Google Shape;224;p27"/>
          <p:cNvSpPr txBox="1">
            <a:spLocks noGrp="1"/>
          </p:cNvSpPr>
          <p:nvPr>
            <p:ph type="subTitle" idx="5"/>
          </p:nvPr>
        </p:nvSpPr>
        <p:spPr>
          <a:xfrm>
            <a:off x="6017701" y="1756700"/>
            <a:ext cx="2214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7"/>
          <p:cNvSpPr txBox="1">
            <a:spLocks noGrp="1"/>
          </p:cNvSpPr>
          <p:nvPr>
            <p:ph type="subTitle" idx="6"/>
          </p:nvPr>
        </p:nvSpPr>
        <p:spPr>
          <a:xfrm>
            <a:off x="6017701" y="1350200"/>
            <a:ext cx="221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2pPr>
            <a:lvl3pPr lvl="2"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3pPr>
            <a:lvl4pPr lvl="3"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4pPr>
            <a:lvl5pPr lvl="4"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5pPr>
            <a:lvl6pPr lvl="5"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6pPr>
            <a:lvl7pPr lvl="6"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7pPr>
            <a:lvl8pPr lvl="7"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8pPr>
            <a:lvl9pPr lvl="8" algn="ctr" rtl="0">
              <a:lnSpc>
                <a:spcPct val="100000"/>
              </a:lnSpc>
              <a:spcBef>
                <a:spcPts val="0"/>
              </a:spcBef>
              <a:spcAft>
                <a:spcPts val="0"/>
              </a:spcAft>
              <a:buSzPts val="2800"/>
              <a:buFont typeface="Odibee Sans"/>
              <a:buNone/>
              <a:defRPr sz="2800">
                <a:latin typeface="Odibee Sans"/>
                <a:ea typeface="Odibee Sans"/>
                <a:cs typeface="Odibee Sans"/>
                <a:sym typeface="Odibee Sans"/>
              </a:defRPr>
            </a:lvl9pPr>
          </a:lstStyle>
          <a:p>
            <a:endParaRPr/>
          </a:p>
        </p:txBody>
      </p:sp>
      <p:grpSp>
        <p:nvGrpSpPr>
          <p:cNvPr id="226" name="Google Shape;226;p27"/>
          <p:cNvGrpSpPr/>
          <p:nvPr/>
        </p:nvGrpSpPr>
        <p:grpSpPr>
          <a:xfrm>
            <a:off x="-57752" y="2961799"/>
            <a:ext cx="9243469" cy="2206310"/>
            <a:chOff x="-57752" y="2961799"/>
            <a:chExt cx="9243469" cy="2206310"/>
          </a:xfrm>
        </p:grpSpPr>
        <p:sp>
          <p:nvSpPr>
            <p:cNvPr id="227" name="Google Shape;227;p27"/>
            <p:cNvSpPr/>
            <p:nvPr/>
          </p:nvSpPr>
          <p:spPr>
            <a:xfrm>
              <a:off x="8422675" y="3004114"/>
              <a:ext cx="763042" cy="2139387"/>
            </a:xfrm>
            <a:custGeom>
              <a:avLst/>
              <a:gdLst/>
              <a:ahLst/>
              <a:cxnLst/>
              <a:rect l="l" t="t" r="r" b="b"/>
              <a:pathLst>
                <a:path w="9621" h="26975" extrusionOk="0">
                  <a:moveTo>
                    <a:pt x="2276" y="7608"/>
                  </a:moveTo>
                  <a:lnTo>
                    <a:pt x="2352" y="8607"/>
                  </a:lnTo>
                  <a:lnTo>
                    <a:pt x="1757" y="8636"/>
                  </a:lnTo>
                  <a:lnTo>
                    <a:pt x="1757" y="8636"/>
                  </a:lnTo>
                  <a:lnTo>
                    <a:pt x="2276" y="7608"/>
                  </a:lnTo>
                  <a:close/>
                  <a:moveTo>
                    <a:pt x="7470" y="7013"/>
                  </a:moveTo>
                  <a:cubicBezTo>
                    <a:pt x="7470" y="7013"/>
                    <a:pt x="7969" y="9164"/>
                    <a:pt x="7854" y="9164"/>
                  </a:cubicBezTo>
                  <a:cubicBezTo>
                    <a:pt x="7739" y="9164"/>
                    <a:pt x="7374" y="9135"/>
                    <a:pt x="7374" y="9135"/>
                  </a:cubicBezTo>
                  <a:lnTo>
                    <a:pt x="7470" y="7013"/>
                  </a:lnTo>
                  <a:close/>
                  <a:moveTo>
                    <a:pt x="5149" y="1"/>
                  </a:moveTo>
                  <a:cubicBezTo>
                    <a:pt x="5097" y="1"/>
                    <a:pt x="5076" y="32"/>
                    <a:pt x="5098" y="100"/>
                  </a:cubicBezTo>
                  <a:cubicBezTo>
                    <a:pt x="5261" y="600"/>
                    <a:pt x="4407" y="1147"/>
                    <a:pt x="3908" y="1195"/>
                  </a:cubicBezTo>
                  <a:cubicBezTo>
                    <a:pt x="3409" y="1243"/>
                    <a:pt x="3409" y="2481"/>
                    <a:pt x="3495" y="2885"/>
                  </a:cubicBezTo>
                  <a:cubicBezTo>
                    <a:pt x="3591" y="3298"/>
                    <a:pt x="4100" y="4104"/>
                    <a:pt x="4100" y="4104"/>
                  </a:cubicBezTo>
                  <a:lnTo>
                    <a:pt x="4205" y="4286"/>
                  </a:lnTo>
                  <a:lnTo>
                    <a:pt x="3409" y="4373"/>
                  </a:lnTo>
                  <a:cubicBezTo>
                    <a:pt x="1796" y="4911"/>
                    <a:pt x="0" y="8568"/>
                    <a:pt x="87" y="9452"/>
                  </a:cubicBezTo>
                  <a:cubicBezTo>
                    <a:pt x="173" y="10345"/>
                    <a:pt x="2189" y="10757"/>
                    <a:pt x="2189" y="10757"/>
                  </a:cubicBezTo>
                  <a:lnTo>
                    <a:pt x="1498" y="14166"/>
                  </a:lnTo>
                  <a:lnTo>
                    <a:pt x="1911" y="14185"/>
                  </a:lnTo>
                  <a:cubicBezTo>
                    <a:pt x="1613" y="15952"/>
                    <a:pt x="2900" y="22855"/>
                    <a:pt x="2900" y="22855"/>
                  </a:cubicBezTo>
                  <a:lnTo>
                    <a:pt x="3332" y="22855"/>
                  </a:lnTo>
                  <a:cubicBezTo>
                    <a:pt x="3082" y="23853"/>
                    <a:pt x="2938" y="25044"/>
                    <a:pt x="3629" y="25072"/>
                  </a:cubicBezTo>
                  <a:cubicBezTo>
                    <a:pt x="3637" y="25073"/>
                    <a:pt x="3644" y="25073"/>
                    <a:pt x="3651" y="25073"/>
                  </a:cubicBezTo>
                  <a:cubicBezTo>
                    <a:pt x="4314" y="25073"/>
                    <a:pt x="4455" y="24199"/>
                    <a:pt x="4455" y="24199"/>
                  </a:cubicBezTo>
                  <a:lnTo>
                    <a:pt x="4522" y="25284"/>
                  </a:lnTo>
                  <a:lnTo>
                    <a:pt x="4954" y="25284"/>
                  </a:lnTo>
                  <a:cubicBezTo>
                    <a:pt x="4954" y="25284"/>
                    <a:pt x="4273" y="26925"/>
                    <a:pt x="5713" y="26973"/>
                  </a:cubicBezTo>
                  <a:cubicBezTo>
                    <a:pt x="5733" y="26974"/>
                    <a:pt x="5753" y="26974"/>
                    <a:pt x="5773" y="26974"/>
                  </a:cubicBezTo>
                  <a:cubicBezTo>
                    <a:pt x="7130" y="26974"/>
                    <a:pt x="6327" y="25351"/>
                    <a:pt x="6327" y="25351"/>
                  </a:cubicBezTo>
                  <a:lnTo>
                    <a:pt x="6778" y="25284"/>
                  </a:lnTo>
                  <a:lnTo>
                    <a:pt x="6942" y="19398"/>
                  </a:lnTo>
                  <a:cubicBezTo>
                    <a:pt x="7287" y="18832"/>
                    <a:pt x="7489" y="14694"/>
                    <a:pt x="7489" y="14694"/>
                  </a:cubicBezTo>
                  <a:lnTo>
                    <a:pt x="7854" y="14531"/>
                  </a:lnTo>
                  <a:lnTo>
                    <a:pt x="7604" y="11170"/>
                  </a:lnTo>
                  <a:lnTo>
                    <a:pt x="9169" y="10642"/>
                  </a:lnTo>
                  <a:cubicBezTo>
                    <a:pt x="9620" y="9317"/>
                    <a:pt x="8430" y="6024"/>
                    <a:pt x="7931" y="5544"/>
                  </a:cubicBezTo>
                  <a:cubicBezTo>
                    <a:pt x="7431" y="5064"/>
                    <a:pt x="5780" y="4402"/>
                    <a:pt x="5780" y="4402"/>
                  </a:cubicBezTo>
                  <a:cubicBezTo>
                    <a:pt x="6174" y="3902"/>
                    <a:pt x="6222" y="3326"/>
                    <a:pt x="6327" y="2846"/>
                  </a:cubicBezTo>
                  <a:cubicBezTo>
                    <a:pt x="6442" y="2366"/>
                    <a:pt x="6193" y="1790"/>
                    <a:pt x="6193" y="1790"/>
                  </a:cubicBezTo>
                  <a:cubicBezTo>
                    <a:pt x="6963" y="1202"/>
                    <a:pt x="5470" y="1"/>
                    <a:pt x="5149" y="1"/>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57752" y="2961799"/>
              <a:ext cx="737357" cy="2206310"/>
            </a:xfrm>
            <a:custGeom>
              <a:avLst/>
              <a:gdLst/>
              <a:ahLst/>
              <a:cxnLst/>
              <a:rect l="l" t="t" r="r" b="b"/>
              <a:pathLst>
                <a:path w="9601" h="28728" extrusionOk="0">
                  <a:moveTo>
                    <a:pt x="7249" y="0"/>
                  </a:moveTo>
                  <a:cubicBezTo>
                    <a:pt x="7249" y="0"/>
                    <a:pt x="7018" y="788"/>
                    <a:pt x="7153" y="1114"/>
                  </a:cubicBezTo>
                  <a:cubicBezTo>
                    <a:pt x="7297" y="1431"/>
                    <a:pt x="5530" y="5569"/>
                    <a:pt x="4272" y="6308"/>
                  </a:cubicBezTo>
                  <a:lnTo>
                    <a:pt x="3716" y="6634"/>
                  </a:lnTo>
                  <a:cubicBezTo>
                    <a:pt x="3716" y="6634"/>
                    <a:pt x="4244" y="5886"/>
                    <a:pt x="3639" y="4964"/>
                  </a:cubicBezTo>
                  <a:cubicBezTo>
                    <a:pt x="3639" y="4964"/>
                    <a:pt x="3360" y="4407"/>
                    <a:pt x="3360" y="4119"/>
                  </a:cubicBezTo>
                  <a:cubicBezTo>
                    <a:pt x="3360" y="3881"/>
                    <a:pt x="3227" y="2968"/>
                    <a:pt x="2226" y="2968"/>
                  </a:cubicBezTo>
                  <a:cubicBezTo>
                    <a:pt x="2057" y="2968"/>
                    <a:pt x="1864" y="2994"/>
                    <a:pt x="1642" y="3053"/>
                  </a:cubicBezTo>
                  <a:cubicBezTo>
                    <a:pt x="115" y="3476"/>
                    <a:pt x="298" y="5137"/>
                    <a:pt x="903" y="6020"/>
                  </a:cubicBezTo>
                  <a:lnTo>
                    <a:pt x="1229" y="6442"/>
                  </a:lnTo>
                  <a:lnTo>
                    <a:pt x="1315" y="6961"/>
                  </a:lnTo>
                  <a:cubicBezTo>
                    <a:pt x="1315" y="6961"/>
                    <a:pt x="0" y="7316"/>
                    <a:pt x="0" y="8516"/>
                  </a:cubicBezTo>
                  <a:cubicBezTo>
                    <a:pt x="0" y="9716"/>
                    <a:pt x="336" y="13893"/>
                    <a:pt x="1354" y="14219"/>
                  </a:cubicBezTo>
                  <a:cubicBezTo>
                    <a:pt x="1354" y="14219"/>
                    <a:pt x="754" y="15491"/>
                    <a:pt x="1215" y="15491"/>
                  </a:cubicBezTo>
                  <a:cubicBezTo>
                    <a:pt x="1231" y="15491"/>
                    <a:pt x="1248" y="15490"/>
                    <a:pt x="1267" y="15487"/>
                  </a:cubicBezTo>
                  <a:lnTo>
                    <a:pt x="1267" y="15487"/>
                  </a:lnTo>
                  <a:lnTo>
                    <a:pt x="941" y="21468"/>
                  </a:lnTo>
                  <a:cubicBezTo>
                    <a:pt x="941" y="21468"/>
                    <a:pt x="202" y="26662"/>
                    <a:pt x="663" y="26758"/>
                  </a:cubicBezTo>
                  <a:cubicBezTo>
                    <a:pt x="663" y="26758"/>
                    <a:pt x="576" y="28429"/>
                    <a:pt x="1690" y="28429"/>
                  </a:cubicBezTo>
                  <a:cubicBezTo>
                    <a:pt x="2794" y="28429"/>
                    <a:pt x="2199" y="26854"/>
                    <a:pt x="2199" y="26854"/>
                  </a:cubicBezTo>
                  <a:lnTo>
                    <a:pt x="2199" y="26854"/>
                  </a:lnTo>
                  <a:lnTo>
                    <a:pt x="2525" y="26902"/>
                  </a:lnTo>
                  <a:cubicBezTo>
                    <a:pt x="2525" y="26902"/>
                    <a:pt x="2842" y="22495"/>
                    <a:pt x="3216" y="22121"/>
                  </a:cubicBezTo>
                  <a:cubicBezTo>
                    <a:pt x="3591" y="21746"/>
                    <a:pt x="4100" y="17992"/>
                    <a:pt x="4100" y="17992"/>
                  </a:cubicBezTo>
                  <a:cubicBezTo>
                    <a:pt x="4100" y="17992"/>
                    <a:pt x="5021" y="20028"/>
                    <a:pt x="5213" y="20681"/>
                  </a:cubicBezTo>
                  <a:cubicBezTo>
                    <a:pt x="5396" y="21334"/>
                    <a:pt x="6826" y="27296"/>
                    <a:pt x="6826" y="27296"/>
                  </a:cubicBezTo>
                  <a:lnTo>
                    <a:pt x="7306" y="27132"/>
                  </a:lnTo>
                  <a:lnTo>
                    <a:pt x="7306" y="27132"/>
                  </a:lnTo>
                  <a:cubicBezTo>
                    <a:pt x="7306" y="27133"/>
                    <a:pt x="7222" y="28727"/>
                    <a:pt x="8017" y="28727"/>
                  </a:cubicBezTo>
                  <a:cubicBezTo>
                    <a:pt x="8068" y="28727"/>
                    <a:pt x="8122" y="28721"/>
                    <a:pt x="8180" y="28707"/>
                  </a:cubicBezTo>
                  <a:cubicBezTo>
                    <a:pt x="8871" y="28544"/>
                    <a:pt x="9495" y="28102"/>
                    <a:pt x="9563" y="27440"/>
                  </a:cubicBezTo>
                  <a:cubicBezTo>
                    <a:pt x="9601" y="26979"/>
                    <a:pt x="9371" y="26528"/>
                    <a:pt x="8967" y="26297"/>
                  </a:cubicBezTo>
                  <a:lnTo>
                    <a:pt x="8737" y="26153"/>
                  </a:lnTo>
                  <a:lnTo>
                    <a:pt x="9102" y="25875"/>
                  </a:lnTo>
                  <a:cubicBezTo>
                    <a:pt x="9102" y="25875"/>
                    <a:pt x="7623" y="20825"/>
                    <a:pt x="7719" y="19845"/>
                  </a:cubicBezTo>
                  <a:cubicBezTo>
                    <a:pt x="7806" y="18876"/>
                    <a:pt x="6509" y="14469"/>
                    <a:pt x="6509" y="14469"/>
                  </a:cubicBezTo>
                  <a:cubicBezTo>
                    <a:pt x="6509" y="14469"/>
                    <a:pt x="6740" y="14046"/>
                    <a:pt x="6413" y="12846"/>
                  </a:cubicBezTo>
                  <a:cubicBezTo>
                    <a:pt x="6087" y="11637"/>
                    <a:pt x="5492" y="8065"/>
                    <a:pt x="5492" y="8065"/>
                  </a:cubicBezTo>
                  <a:cubicBezTo>
                    <a:pt x="5492" y="8065"/>
                    <a:pt x="8180" y="5281"/>
                    <a:pt x="7719" y="1949"/>
                  </a:cubicBezTo>
                  <a:lnTo>
                    <a:pt x="7719" y="1949"/>
                  </a:lnTo>
                  <a:cubicBezTo>
                    <a:pt x="7719" y="1949"/>
                    <a:pt x="7858" y="1981"/>
                    <a:pt x="8019" y="1981"/>
                  </a:cubicBezTo>
                  <a:cubicBezTo>
                    <a:pt x="8294" y="1981"/>
                    <a:pt x="8634" y="1889"/>
                    <a:pt x="8458" y="1392"/>
                  </a:cubicBezTo>
                  <a:cubicBezTo>
                    <a:pt x="8230" y="747"/>
                    <a:pt x="7970" y="470"/>
                    <a:pt x="7751" y="470"/>
                  </a:cubicBezTo>
                  <a:cubicBezTo>
                    <a:pt x="7703" y="470"/>
                    <a:pt x="7657" y="483"/>
                    <a:pt x="7614" y="509"/>
                  </a:cubicBezTo>
                  <a:cubicBezTo>
                    <a:pt x="7614" y="509"/>
                    <a:pt x="7479" y="0"/>
                    <a:pt x="7249" y="0"/>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744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9"/>
        <p:cNvGrpSpPr/>
        <p:nvPr/>
      </p:nvGrpSpPr>
      <p:grpSpPr>
        <a:xfrm>
          <a:off x="0" y="0"/>
          <a:ext cx="0" cy="0"/>
          <a:chOff x="0" y="0"/>
          <a:chExt cx="0" cy="0"/>
        </a:xfrm>
      </p:grpSpPr>
      <p:pic>
        <p:nvPicPr>
          <p:cNvPr id="230" name="Google Shape;230;p28"/>
          <p:cNvPicPr preferRelativeResize="0"/>
          <p:nvPr/>
        </p:nvPicPr>
        <p:blipFill rotWithShape="1">
          <a:blip r:embed="rId2">
            <a:alphaModFix amt="35000"/>
          </a:blip>
          <a:srcRect l="16521" t="33217" r="16508" b="-187"/>
          <a:stretch/>
        </p:blipFill>
        <p:spPr>
          <a:xfrm rot="10800000">
            <a:off x="0" y="-1"/>
            <a:ext cx="9144003" cy="5143501"/>
          </a:xfrm>
          <a:prstGeom prst="rect">
            <a:avLst/>
          </a:prstGeom>
          <a:noFill/>
          <a:ln>
            <a:noFill/>
          </a:ln>
        </p:spPr>
      </p:pic>
      <p:sp>
        <p:nvSpPr>
          <p:cNvPr id="231" name="Google Shape;231;p28"/>
          <p:cNvSpPr txBox="1">
            <a:spLocks noGrp="1"/>
          </p:cNvSpPr>
          <p:nvPr>
            <p:ph type="subTitle" idx="1"/>
          </p:nvPr>
        </p:nvSpPr>
        <p:spPr>
          <a:xfrm>
            <a:off x="2148658" y="210000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8"/>
          <p:cNvSpPr txBox="1">
            <a:spLocks noGrp="1"/>
          </p:cNvSpPr>
          <p:nvPr>
            <p:ph type="subTitle" idx="2"/>
          </p:nvPr>
        </p:nvSpPr>
        <p:spPr>
          <a:xfrm>
            <a:off x="5836362" y="210000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28"/>
          <p:cNvSpPr txBox="1">
            <a:spLocks noGrp="1"/>
          </p:cNvSpPr>
          <p:nvPr>
            <p:ph type="subTitle" idx="3"/>
          </p:nvPr>
        </p:nvSpPr>
        <p:spPr>
          <a:xfrm>
            <a:off x="2148658" y="353340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28"/>
          <p:cNvSpPr txBox="1">
            <a:spLocks noGrp="1"/>
          </p:cNvSpPr>
          <p:nvPr>
            <p:ph type="subTitle" idx="4"/>
          </p:nvPr>
        </p:nvSpPr>
        <p:spPr>
          <a:xfrm>
            <a:off x="5836362" y="353340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8"/>
          <p:cNvSpPr txBox="1">
            <a:spLocks noGrp="1"/>
          </p:cNvSpPr>
          <p:nvPr>
            <p:ph type="subTitle" idx="5"/>
          </p:nvPr>
        </p:nvSpPr>
        <p:spPr>
          <a:xfrm>
            <a:off x="2148658" y="1663400"/>
            <a:ext cx="1978200" cy="53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36" name="Google Shape;236;p28"/>
          <p:cNvSpPr txBox="1">
            <a:spLocks noGrp="1"/>
          </p:cNvSpPr>
          <p:nvPr>
            <p:ph type="subTitle" idx="6"/>
          </p:nvPr>
        </p:nvSpPr>
        <p:spPr>
          <a:xfrm>
            <a:off x="2148658" y="3096950"/>
            <a:ext cx="1978200" cy="53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37" name="Google Shape;237;p28"/>
          <p:cNvSpPr txBox="1">
            <a:spLocks noGrp="1"/>
          </p:cNvSpPr>
          <p:nvPr>
            <p:ph type="subTitle" idx="7"/>
          </p:nvPr>
        </p:nvSpPr>
        <p:spPr>
          <a:xfrm>
            <a:off x="5836358" y="1663400"/>
            <a:ext cx="1978200" cy="53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38" name="Google Shape;238;p28"/>
          <p:cNvSpPr txBox="1">
            <a:spLocks noGrp="1"/>
          </p:cNvSpPr>
          <p:nvPr>
            <p:ph type="subTitle" idx="8"/>
          </p:nvPr>
        </p:nvSpPr>
        <p:spPr>
          <a:xfrm>
            <a:off x="5836358" y="3096950"/>
            <a:ext cx="1978200" cy="53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39" name="Google Shape;239;p28"/>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140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0"/>
        <p:cNvGrpSpPr/>
        <p:nvPr/>
      </p:nvGrpSpPr>
      <p:grpSpPr>
        <a:xfrm>
          <a:off x="0" y="0"/>
          <a:ext cx="0" cy="0"/>
          <a:chOff x="0" y="0"/>
          <a:chExt cx="0" cy="0"/>
        </a:xfrm>
      </p:grpSpPr>
      <p:pic>
        <p:nvPicPr>
          <p:cNvPr id="241" name="Google Shape;241;p29"/>
          <p:cNvPicPr preferRelativeResize="0"/>
          <p:nvPr/>
        </p:nvPicPr>
        <p:blipFill rotWithShape="1">
          <a:blip r:embed="rId2">
            <a:alphaModFix amt="35000"/>
          </a:blip>
          <a:srcRect l="16521" t="33217" r="16508" b="-187"/>
          <a:stretch/>
        </p:blipFill>
        <p:spPr>
          <a:xfrm flipH="1">
            <a:off x="0" y="-1"/>
            <a:ext cx="9144003" cy="5143501"/>
          </a:xfrm>
          <a:prstGeom prst="rect">
            <a:avLst/>
          </a:prstGeom>
          <a:noFill/>
          <a:ln>
            <a:noFill/>
          </a:ln>
        </p:spPr>
      </p:pic>
      <p:sp>
        <p:nvSpPr>
          <p:cNvPr id="242" name="Google Shape;242;p29"/>
          <p:cNvSpPr txBox="1">
            <a:spLocks noGrp="1"/>
          </p:cNvSpPr>
          <p:nvPr>
            <p:ph type="subTitle" idx="1"/>
          </p:nvPr>
        </p:nvSpPr>
        <p:spPr>
          <a:xfrm>
            <a:off x="1109152" y="2228224"/>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29"/>
          <p:cNvSpPr txBox="1">
            <a:spLocks noGrp="1"/>
          </p:cNvSpPr>
          <p:nvPr>
            <p:ph type="subTitle" idx="2"/>
          </p:nvPr>
        </p:nvSpPr>
        <p:spPr>
          <a:xfrm>
            <a:off x="3579000" y="2228224"/>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29"/>
          <p:cNvSpPr txBox="1">
            <a:spLocks noGrp="1"/>
          </p:cNvSpPr>
          <p:nvPr>
            <p:ph type="subTitle" idx="3"/>
          </p:nvPr>
        </p:nvSpPr>
        <p:spPr>
          <a:xfrm>
            <a:off x="1109152" y="3975949"/>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 name="Google Shape;245;p29"/>
          <p:cNvSpPr txBox="1">
            <a:spLocks noGrp="1"/>
          </p:cNvSpPr>
          <p:nvPr>
            <p:ph type="subTitle" idx="4"/>
          </p:nvPr>
        </p:nvSpPr>
        <p:spPr>
          <a:xfrm>
            <a:off x="3579000" y="3975949"/>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29"/>
          <p:cNvSpPr txBox="1">
            <a:spLocks noGrp="1"/>
          </p:cNvSpPr>
          <p:nvPr>
            <p:ph type="subTitle" idx="5"/>
          </p:nvPr>
        </p:nvSpPr>
        <p:spPr>
          <a:xfrm>
            <a:off x="6048848" y="2228224"/>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29"/>
          <p:cNvSpPr txBox="1">
            <a:spLocks noGrp="1"/>
          </p:cNvSpPr>
          <p:nvPr>
            <p:ph type="subTitle" idx="6"/>
          </p:nvPr>
        </p:nvSpPr>
        <p:spPr>
          <a:xfrm>
            <a:off x="6048848" y="3975949"/>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29"/>
          <p:cNvSpPr txBox="1">
            <a:spLocks noGrp="1"/>
          </p:cNvSpPr>
          <p:nvPr>
            <p:ph type="subTitle" idx="7"/>
          </p:nvPr>
        </p:nvSpPr>
        <p:spPr>
          <a:xfrm>
            <a:off x="1110052" y="1920403"/>
            <a:ext cx="1984200" cy="44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49" name="Google Shape;249;p29"/>
          <p:cNvSpPr txBox="1">
            <a:spLocks noGrp="1"/>
          </p:cNvSpPr>
          <p:nvPr>
            <p:ph type="subTitle" idx="8"/>
          </p:nvPr>
        </p:nvSpPr>
        <p:spPr>
          <a:xfrm>
            <a:off x="3579900" y="1920403"/>
            <a:ext cx="1984200" cy="44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50" name="Google Shape;250;p29"/>
          <p:cNvSpPr txBox="1">
            <a:spLocks noGrp="1"/>
          </p:cNvSpPr>
          <p:nvPr>
            <p:ph type="subTitle" idx="9"/>
          </p:nvPr>
        </p:nvSpPr>
        <p:spPr>
          <a:xfrm>
            <a:off x="6049748" y="1920403"/>
            <a:ext cx="1984200" cy="44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51" name="Google Shape;251;p29"/>
          <p:cNvSpPr txBox="1">
            <a:spLocks noGrp="1"/>
          </p:cNvSpPr>
          <p:nvPr>
            <p:ph type="subTitle" idx="13"/>
          </p:nvPr>
        </p:nvSpPr>
        <p:spPr>
          <a:xfrm>
            <a:off x="1110052" y="3667125"/>
            <a:ext cx="1984200" cy="44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52" name="Google Shape;252;p29"/>
          <p:cNvSpPr txBox="1">
            <a:spLocks noGrp="1"/>
          </p:cNvSpPr>
          <p:nvPr>
            <p:ph type="subTitle" idx="14"/>
          </p:nvPr>
        </p:nvSpPr>
        <p:spPr>
          <a:xfrm>
            <a:off x="3579900" y="3667125"/>
            <a:ext cx="1984200" cy="44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53" name="Google Shape;253;p29"/>
          <p:cNvSpPr txBox="1">
            <a:spLocks noGrp="1"/>
          </p:cNvSpPr>
          <p:nvPr>
            <p:ph type="subTitle" idx="15"/>
          </p:nvPr>
        </p:nvSpPr>
        <p:spPr>
          <a:xfrm>
            <a:off x="6049748" y="3667125"/>
            <a:ext cx="1984200" cy="44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Odibee Sans"/>
              <a:buNone/>
              <a:defRPr sz="25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2pPr>
            <a:lvl3pPr lvl="2"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3pPr>
            <a:lvl4pPr lvl="3"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4pPr>
            <a:lvl5pPr lvl="4"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5pPr>
            <a:lvl6pPr lvl="5"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6pPr>
            <a:lvl7pPr lvl="6"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7pPr>
            <a:lvl8pPr lvl="7"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8pPr>
            <a:lvl9pPr lvl="8" algn="ctr" rtl="0">
              <a:lnSpc>
                <a:spcPct val="100000"/>
              </a:lnSpc>
              <a:spcBef>
                <a:spcPts val="0"/>
              </a:spcBef>
              <a:spcAft>
                <a:spcPts val="0"/>
              </a:spcAft>
              <a:buSzPts val="2500"/>
              <a:buFont typeface="Odibee Sans"/>
              <a:buNone/>
              <a:defRPr sz="2500">
                <a:latin typeface="Odibee Sans"/>
                <a:ea typeface="Odibee Sans"/>
                <a:cs typeface="Odibee Sans"/>
                <a:sym typeface="Odibee Sans"/>
              </a:defRPr>
            </a:lvl9pPr>
          </a:lstStyle>
          <a:p>
            <a:endParaRPr/>
          </a:p>
        </p:txBody>
      </p:sp>
      <p:sp>
        <p:nvSpPr>
          <p:cNvPr id="254" name="Google Shape;254;p29"/>
          <p:cNvSpPr txBox="1">
            <a:spLocks noGrp="1"/>
          </p:cNvSpPr>
          <p:nvPr>
            <p:ph type="title"/>
          </p:nvPr>
        </p:nvSpPr>
        <p:spPr>
          <a:xfrm>
            <a:off x="713225" y="445025"/>
            <a:ext cx="771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5" name="Google Shape;255;p29"/>
          <p:cNvGrpSpPr/>
          <p:nvPr/>
        </p:nvGrpSpPr>
        <p:grpSpPr>
          <a:xfrm>
            <a:off x="167225" y="218425"/>
            <a:ext cx="8804573" cy="3169564"/>
            <a:chOff x="167225" y="218425"/>
            <a:chExt cx="8804573" cy="3169564"/>
          </a:xfrm>
        </p:grpSpPr>
        <p:grpSp>
          <p:nvGrpSpPr>
            <p:cNvPr id="256" name="Google Shape;256;p29"/>
            <p:cNvGrpSpPr/>
            <p:nvPr/>
          </p:nvGrpSpPr>
          <p:grpSpPr>
            <a:xfrm>
              <a:off x="8423104" y="218425"/>
              <a:ext cx="548694" cy="642170"/>
              <a:chOff x="4186797" y="667462"/>
              <a:chExt cx="232202" cy="271761"/>
            </a:xfrm>
          </p:grpSpPr>
          <p:sp>
            <p:nvSpPr>
              <p:cNvPr id="257" name="Google Shape;257;p29"/>
              <p:cNvSpPr/>
              <p:nvPr/>
            </p:nvSpPr>
            <p:spPr>
              <a:xfrm>
                <a:off x="4333674" y="667462"/>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4186797" y="743834"/>
                <a:ext cx="192800" cy="195389"/>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9"/>
            <p:cNvGrpSpPr/>
            <p:nvPr/>
          </p:nvGrpSpPr>
          <p:grpSpPr>
            <a:xfrm>
              <a:off x="167225" y="2958650"/>
              <a:ext cx="546003" cy="429339"/>
              <a:chOff x="440225" y="1750675"/>
              <a:chExt cx="546003" cy="429339"/>
            </a:xfrm>
          </p:grpSpPr>
          <p:sp>
            <p:nvSpPr>
              <p:cNvPr id="260" name="Google Shape;260;p29"/>
              <p:cNvSpPr/>
              <p:nvPr/>
            </p:nvSpPr>
            <p:spPr>
              <a:xfrm>
                <a:off x="440225" y="1750675"/>
                <a:ext cx="277204" cy="286472"/>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rot="-900008">
                <a:off x="761075" y="1949112"/>
                <a:ext cx="201625" cy="208359"/>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709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2"/>
        </a:solidFill>
        <a:effectLst/>
      </p:bgPr>
    </p:bg>
    <p:spTree>
      <p:nvGrpSpPr>
        <p:cNvPr id="1" name="Shape 262"/>
        <p:cNvGrpSpPr/>
        <p:nvPr/>
      </p:nvGrpSpPr>
      <p:grpSpPr>
        <a:xfrm>
          <a:off x="0" y="0"/>
          <a:ext cx="0" cy="0"/>
          <a:chOff x="0" y="0"/>
          <a:chExt cx="0" cy="0"/>
        </a:xfrm>
      </p:grpSpPr>
      <p:pic>
        <p:nvPicPr>
          <p:cNvPr id="263" name="Google Shape;263;p30"/>
          <p:cNvPicPr preferRelativeResize="0"/>
          <p:nvPr/>
        </p:nvPicPr>
        <p:blipFill rotWithShape="1">
          <a:blip r:embed="rId2">
            <a:alphaModFix amt="19000"/>
          </a:blip>
          <a:srcRect l="33197" t="28261" r="-167" b="4768"/>
          <a:stretch/>
        </p:blipFill>
        <p:spPr>
          <a:xfrm flipH="1">
            <a:off x="-1" y="-1"/>
            <a:ext cx="9144003" cy="5143501"/>
          </a:xfrm>
          <a:prstGeom prst="rect">
            <a:avLst/>
          </a:prstGeom>
          <a:noFill/>
          <a:ln>
            <a:noFill/>
          </a:ln>
        </p:spPr>
      </p:pic>
      <p:grpSp>
        <p:nvGrpSpPr>
          <p:cNvPr id="264" name="Google Shape;264;p30"/>
          <p:cNvGrpSpPr/>
          <p:nvPr/>
        </p:nvGrpSpPr>
        <p:grpSpPr>
          <a:xfrm flipH="1">
            <a:off x="209890" y="-673263"/>
            <a:ext cx="9639162" cy="6934260"/>
            <a:chOff x="4442875" y="238450"/>
            <a:chExt cx="3141122" cy="2259600"/>
          </a:xfrm>
        </p:grpSpPr>
        <p:sp>
          <p:nvSpPr>
            <p:cNvPr id="265" name="Google Shape;265;p30"/>
            <p:cNvSpPr/>
            <p:nvPr/>
          </p:nvSpPr>
          <p:spPr>
            <a:xfrm>
              <a:off x="5330375" y="666425"/>
              <a:ext cx="493975" cy="1618925"/>
            </a:xfrm>
            <a:custGeom>
              <a:avLst/>
              <a:gdLst/>
              <a:ahLst/>
              <a:cxnLst/>
              <a:rect l="l" t="t" r="r" b="b"/>
              <a:pathLst>
                <a:path w="19759" h="64757" extrusionOk="0">
                  <a:moveTo>
                    <a:pt x="10915" y="1"/>
                  </a:moveTo>
                  <a:cubicBezTo>
                    <a:pt x="4616" y="1"/>
                    <a:pt x="6276" y="6507"/>
                    <a:pt x="6276" y="6507"/>
                  </a:cubicBezTo>
                  <a:cubicBezTo>
                    <a:pt x="6194" y="7522"/>
                    <a:pt x="4545" y="8604"/>
                    <a:pt x="2692" y="10835"/>
                  </a:cubicBezTo>
                  <a:cubicBezTo>
                    <a:pt x="826" y="13080"/>
                    <a:pt x="2516" y="15000"/>
                    <a:pt x="2516" y="15000"/>
                  </a:cubicBezTo>
                  <a:lnTo>
                    <a:pt x="1" y="31445"/>
                  </a:lnTo>
                  <a:lnTo>
                    <a:pt x="799" y="31445"/>
                  </a:lnTo>
                  <a:cubicBezTo>
                    <a:pt x="799" y="31445"/>
                    <a:pt x="1" y="33487"/>
                    <a:pt x="866" y="34218"/>
                  </a:cubicBezTo>
                  <a:cubicBezTo>
                    <a:pt x="997" y="34329"/>
                    <a:pt x="1141" y="34377"/>
                    <a:pt x="1285" y="34377"/>
                  </a:cubicBezTo>
                  <a:cubicBezTo>
                    <a:pt x="1836" y="34377"/>
                    <a:pt x="2379" y="33664"/>
                    <a:pt x="2164" y="33095"/>
                  </a:cubicBezTo>
                  <a:cubicBezTo>
                    <a:pt x="2002" y="32622"/>
                    <a:pt x="1989" y="32108"/>
                    <a:pt x="2124" y="31621"/>
                  </a:cubicBezTo>
                  <a:lnTo>
                    <a:pt x="3246" y="31580"/>
                  </a:lnTo>
                  <a:lnTo>
                    <a:pt x="4477" y="19044"/>
                  </a:lnTo>
                  <a:lnTo>
                    <a:pt x="4261" y="21384"/>
                  </a:lnTo>
                  <a:lnTo>
                    <a:pt x="4707" y="31296"/>
                  </a:lnTo>
                  <a:lnTo>
                    <a:pt x="6127" y="31337"/>
                  </a:lnTo>
                  <a:lnTo>
                    <a:pt x="5518" y="40087"/>
                  </a:lnTo>
                  <a:cubicBezTo>
                    <a:pt x="4369" y="45997"/>
                    <a:pt x="7276" y="58560"/>
                    <a:pt x="7276" y="58560"/>
                  </a:cubicBezTo>
                  <a:lnTo>
                    <a:pt x="7926" y="58736"/>
                  </a:lnTo>
                  <a:lnTo>
                    <a:pt x="7980" y="60048"/>
                  </a:lnTo>
                  <a:lnTo>
                    <a:pt x="7385" y="59994"/>
                  </a:lnTo>
                  <a:lnTo>
                    <a:pt x="7385" y="59994"/>
                  </a:lnTo>
                  <a:cubicBezTo>
                    <a:pt x="5843" y="60372"/>
                    <a:pt x="7276" y="63118"/>
                    <a:pt x="7601" y="63483"/>
                  </a:cubicBezTo>
                  <a:cubicBezTo>
                    <a:pt x="8018" y="63981"/>
                    <a:pt x="8762" y="64757"/>
                    <a:pt x="9622" y="64757"/>
                  </a:cubicBezTo>
                  <a:cubicBezTo>
                    <a:pt x="9766" y="64757"/>
                    <a:pt x="9913" y="64735"/>
                    <a:pt x="10062" y="64686"/>
                  </a:cubicBezTo>
                  <a:cubicBezTo>
                    <a:pt x="11090" y="64362"/>
                    <a:pt x="10441" y="61685"/>
                    <a:pt x="10441" y="61684"/>
                  </a:cubicBezTo>
                  <a:lnTo>
                    <a:pt x="10441" y="61684"/>
                  </a:lnTo>
                  <a:cubicBezTo>
                    <a:pt x="10806" y="62171"/>
                    <a:pt x="11252" y="62590"/>
                    <a:pt x="11766" y="62928"/>
                  </a:cubicBezTo>
                  <a:cubicBezTo>
                    <a:pt x="11990" y="63085"/>
                    <a:pt x="12238" y="63156"/>
                    <a:pt x="12480" y="63156"/>
                  </a:cubicBezTo>
                  <a:cubicBezTo>
                    <a:pt x="13116" y="63156"/>
                    <a:pt x="13715" y="62666"/>
                    <a:pt x="13754" y="61941"/>
                  </a:cubicBezTo>
                  <a:cubicBezTo>
                    <a:pt x="13795" y="60589"/>
                    <a:pt x="12902" y="59061"/>
                    <a:pt x="12902" y="59061"/>
                  </a:cubicBezTo>
                  <a:lnTo>
                    <a:pt x="12686" y="57641"/>
                  </a:lnTo>
                  <a:lnTo>
                    <a:pt x="13511" y="57532"/>
                  </a:lnTo>
                  <a:cubicBezTo>
                    <a:pt x="14322" y="56924"/>
                    <a:pt x="15147" y="43427"/>
                    <a:pt x="15688" y="40479"/>
                  </a:cubicBezTo>
                  <a:cubicBezTo>
                    <a:pt x="16243" y="37517"/>
                    <a:pt x="16283" y="30688"/>
                    <a:pt x="16283" y="30688"/>
                  </a:cubicBezTo>
                  <a:lnTo>
                    <a:pt x="17000" y="30471"/>
                  </a:lnTo>
                  <a:lnTo>
                    <a:pt x="16594" y="27496"/>
                  </a:lnTo>
                  <a:lnTo>
                    <a:pt x="17541" y="32067"/>
                  </a:lnTo>
                  <a:lnTo>
                    <a:pt x="17852" y="32203"/>
                  </a:lnTo>
                  <a:cubicBezTo>
                    <a:pt x="18068" y="32514"/>
                    <a:pt x="17473" y="33731"/>
                    <a:pt x="17473" y="33731"/>
                  </a:cubicBezTo>
                  <a:cubicBezTo>
                    <a:pt x="17208" y="35134"/>
                    <a:pt x="17713" y="35327"/>
                    <a:pt x="18009" y="35327"/>
                  </a:cubicBezTo>
                  <a:cubicBezTo>
                    <a:pt x="18121" y="35327"/>
                    <a:pt x="18204" y="35299"/>
                    <a:pt x="18204" y="35299"/>
                  </a:cubicBezTo>
                  <a:cubicBezTo>
                    <a:pt x="19759" y="34704"/>
                    <a:pt x="19164" y="31810"/>
                    <a:pt x="19164" y="31810"/>
                  </a:cubicBezTo>
                  <a:lnTo>
                    <a:pt x="19651" y="31689"/>
                  </a:lnTo>
                  <a:cubicBezTo>
                    <a:pt x="19651" y="31689"/>
                    <a:pt x="19164" y="19030"/>
                    <a:pt x="18677" y="15906"/>
                  </a:cubicBezTo>
                  <a:cubicBezTo>
                    <a:pt x="18190" y="12769"/>
                    <a:pt x="16878" y="12769"/>
                    <a:pt x="16878" y="12769"/>
                  </a:cubicBezTo>
                  <a:lnTo>
                    <a:pt x="14944" y="11809"/>
                  </a:lnTo>
                  <a:cubicBezTo>
                    <a:pt x="14944" y="11809"/>
                    <a:pt x="17595" y="111"/>
                    <a:pt x="11090" y="3"/>
                  </a:cubicBezTo>
                  <a:cubicBezTo>
                    <a:pt x="11031" y="1"/>
                    <a:pt x="10972" y="1"/>
                    <a:pt x="10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4662218" y="868150"/>
              <a:ext cx="679600" cy="1629900"/>
            </a:xfrm>
            <a:custGeom>
              <a:avLst/>
              <a:gdLst/>
              <a:ahLst/>
              <a:cxnLst/>
              <a:rect l="l" t="t" r="r" b="b"/>
              <a:pathLst>
                <a:path w="27184" h="65196" extrusionOk="0">
                  <a:moveTo>
                    <a:pt x="25253" y="1"/>
                  </a:moveTo>
                  <a:cubicBezTo>
                    <a:pt x="24893" y="1"/>
                    <a:pt x="24552" y="195"/>
                    <a:pt x="24465" y="873"/>
                  </a:cubicBezTo>
                  <a:cubicBezTo>
                    <a:pt x="24249" y="2441"/>
                    <a:pt x="23519" y="4862"/>
                    <a:pt x="23519" y="4862"/>
                  </a:cubicBezTo>
                  <a:cubicBezTo>
                    <a:pt x="23519" y="4862"/>
                    <a:pt x="20584" y="9366"/>
                    <a:pt x="18894" y="12206"/>
                  </a:cubicBezTo>
                  <a:cubicBezTo>
                    <a:pt x="17529" y="14517"/>
                    <a:pt x="16576" y="14732"/>
                    <a:pt x="16269" y="14732"/>
                  </a:cubicBezTo>
                  <a:cubicBezTo>
                    <a:pt x="16198" y="14732"/>
                    <a:pt x="16162" y="14721"/>
                    <a:pt x="16162" y="14721"/>
                  </a:cubicBezTo>
                  <a:lnTo>
                    <a:pt x="16067" y="13788"/>
                  </a:lnTo>
                  <a:cubicBezTo>
                    <a:pt x="17636" y="13680"/>
                    <a:pt x="16270" y="11584"/>
                    <a:pt x="16378" y="9798"/>
                  </a:cubicBezTo>
                  <a:cubicBezTo>
                    <a:pt x="16452" y="8580"/>
                    <a:pt x="15398" y="6971"/>
                    <a:pt x="13655" y="6971"/>
                  </a:cubicBezTo>
                  <a:cubicBezTo>
                    <a:pt x="12844" y="6971"/>
                    <a:pt x="11885" y="7319"/>
                    <a:pt x="10820" y="8216"/>
                  </a:cubicBezTo>
                  <a:cubicBezTo>
                    <a:pt x="7453" y="11056"/>
                    <a:pt x="12078" y="14626"/>
                    <a:pt x="12078" y="14626"/>
                  </a:cubicBezTo>
                  <a:cubicBezTo>
                    <a:pt x="11537" y="15461"/>
                    <a:pt x="10840" y="15576"/>
                    <a:pt x="10499" y="15576"/>
                  </a:cubicBezTo>
                  <a:cubicBezTo>
                    <a:pt x="10370" y="15576"/>
                    <a:pt x="10293" y="15559"/>
                    <a:pt x="10293" y="15559"/>
                  </a:cubicBezTo>
                  <a:cubicBezTo>
                    <a:pt x="10213" y="15579"/>
                    <a:pt x="10129" y="15589"/>
                    <a:pt x="10043" y="15589"/>
                  </a:cubicBezTo>
                  <a:cubicBezTo>
                    <a:pt x="8313" y="15589"/>
                    <a:pt x="5356" y="11786"/>
                    <a:pt x="5356" y="11786"/>
                  </a:cubicBezTo>
                  <a:lnTo>
                    <a:pt x="7669" y="7905"/>
                  </a:lnTo>
                  <a:lnTo>
                    <a:pt x="8927" y="7580"/>
                  </a:lnTo>
                  <a:cubicBezTo>
                    <a:pt x="10293" y="6850"/>
                    <a:pt x="8927" y="5484"/>
                    <a:pt x="7980" y="5281"/>
                  </a:cubicBezTo>
                  <a:cubicBezTo>
                    <a:pt x="7919" y="5268"/>
                    <a:pt x="7860" y="5261"/>
                    <a:pt x="7805" y="5261"/>
                  </a:cubicBezTo>
                  <a:cubicBezTo>
                    <a:pt x="6994" y="5261"/>
                    <a:pt x="6722" y="6634"/>
                    <a:pt x="6722" y="6634"/>
                  </a:cubicBezTo>
                  <a:cubicBezTo>
                    <a:pt x="4207" y="7797"/>
                    <a:pt x="637" y="12314"/>
                    <a:pt x="637" y="12314"/>
                  </a:cubicBezTo>
                  <a:cubicBezTo>
                    <a:pt x="1" y="15262"/>
                    <a:pt x="8088" y="20090"/>
                    <a:pt x="8088" y="20090"/>
                  </a:cubicBezTo>
                  <a:cubicBezTo>
                    <a:pt x="8818" y="21239"/>
                    <a:pt x="9981" y="23133"/>
                    <a:pt x="9981" y="23133"/>
                  </a:cubicBezTo>
                  <a:lnTo>
                    <a:pt x="9657" y="33411"/>
                  </a:lnTo>
                  <a:lnTo>
                    <a:pt x="10604" y="33519"/>
                  </a:lnTo>
                  <a:lnTo>
                    <a:pt x="10712" y="59025"/>
                  </a:lnTo>
                  <a:lnTo>
                    <a:pt x="11658" y="58808"/>
                  </a:lnTo>
                  <a:lnTo>
                    <a:pt x="11658" y="58808"/>
                  </a:lnTo>
                  <a:cubicBezTo>
                    <a:pt x="11442" y="61959"/>
                    <a:pt x="12389" y="62068"/>
                    <a:pt x="13971" y="62068"/>
                  </a:cubicBezTo>
                  <a:cubicBezTo>
                    <a:pt x="15540" y="62068"/>
                    <a:pt x="14485" y="58809"/>
                    <a:pt x="14485" y="58808"/>
                  </a:cubicBezTo>
                  <a:lnTo>
                    <a:pt x="14485" y="58808"/>
                  </a:lnTo>
                  <a:lnTo>
                    <a:pt x="15337" y="59971"/>
                  </a:lnTo>
                  <a:cubicBezTo>
                    <a:pt x="14498" y="61121"/>
                    <a:pt x="16067" y="62595"/>
                    <a:pt x="16067" y="62595"/>
                  </a:cubicBezTo>
                  <a:cubicBezTo>
                    <a:pt x="16290" y="64609"/>
                    <a:pt x="17047" y="65196"/>
                    <a:pt x="18012" y="65196"/>
                  </a:cubicBezTo>
                  <a:cubicBezTo>
                    <a:pt x="18453" y="65196"/>
                    <a:pt x="18938" y="65073"/>
                    <a:pt x="19435" y="64908"/>
                  </a:cubicBezTo>
                  <a:cubicBezTo>
                    <a:pt x="21003" y="64380"/>
                    <a:pt x="19773" y="62676"/>
                    <a:pt x="19326" y="62379"/>
                  </a:cubicBezTo>
                  <a:cubicBezTo>
                    <a:pt x="18785" y="62041"/>
                    <a:pt x="18691" y="60918"/>
                    <a:pt x="18691" y="60918"/>
                  </a:cubicBezTo>
                  <a:lnTo>
                    <a:pt x="18691" y="60918"/>
                  </a:lnTo>
                  <a:lnTo>
                    <a:pt x="19746" y="61324"/>
                  </a:lnTo>
                  <a:cubicBezTo>
                    <a:pt x="20476" y="60066"/>
                    <a:pt x="20895" y="31937"/>
                    <a:pt x="20895" y="31937"/>
                  </a:cubicBezTo>
                  <a:lnTo>
                    <a:pt x="22369" y="31626"/>
                  </a:lnTo>
                  <a:lnTo>
                    <a:pt x="19948" y="17250"/>
                  </a:lnTo>
                  <a:cubicBezTo>
                    <a:pt x="22788" y="14518"/>
                    <a:pt x="26142" y="5484"/>
                    <a:pt x="26142" y="5484"/>
                  </a:cubicBezTo>
                  <a:lnTo>
                    <a:pt x="25304" y="3388"/>
                  </a:lnTo>
                  <a:cubicBezTo>
                    <a:pt x="25669" y="2955"/>
                    <a:pt x="26102" y="2563"/>
                    <a:pt x="26562" y="2239"/>
                  </a:cubicBezTo>
                  <a:cubicBezTo>
                    <a:pt x="27184" y="1819"/>
                    <a:pt x="26251" y="345"/>
                    <a:pt x="26251" y="345"/>
                  </a:cubicBezTo>
                  <a:cubicBezTo>
                    <a:pt x="26251" y="345"/>
                    <a:pt x="25734" y="1"/>
                    <a:pt x="25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4442875" y="241150"/>
              <a:ext cx="951100" cy="527800"/>
            </a:xfrm>
            <a:custGeom>
              <a:avLst/>
              <a:gdLst/>
              <a:ahLst/>
              <a:cxnLst/>
              <a:rect l="l" t="t" r="r" b="b"/>
              <a:pathLst>
                <a:path w="38044" h="21112" extrusionOk="0">
                  <a:moveTo>
                    <a:pt x="35920" y="1"/>
                  </a:moveTo>
                  <a:lnTo>
                    <a:pt x="34703" y="447"/>
                  </a:lnTo>
                  <a:cubicBezTo>
                    <a:pt x="34532" y="517"/>
                    <a:pt x="34281" y="544"/>
                    <a:pt x="33959" y="544"/>
                  </a:cubicBezTo>
                  <a:cubicBezTo>
                    <a:pt x="32761" y="544"/>
                    <a:pt x="30576" y="165"/>
                    <a:pt x="27825" y="165"/>
                  </a:cubicBezTo>
                  <a:cubicBezTo>
                    <a:pt x="24707" y="165"/>
                    <a:pt x="20862" y="652"/>
                    <a:pt x="16906" y="2733"/>
                  </a:cubicBezTo>
                  <a:cubicBezTo>
                    <a:pt x="13828" y="4355"/>
                    <a:pt x="10733" y="4869"/>
                    <a:pt x="8047" y="4869"/>
                  </a:cubicBezTo>
                  <a:cubicBezTo>
                    <a:pt x="3415" y="4869"/>
                    <a:pt x="1" y="3341"/>
                    <a:pt x="1" y="3341"/>
                  </a:cubicBezTo>
                  <a:lnTo>
                    <a:pt x="1" y="3341"/>
                  </a:lnTo>
                  <a:cubicBezTo>
                    <a:pt x="1528" y="6234"/>
                    <a:pt x="2880" y="18407"/>
                    <a:pt x="2881" y="18407"/>
                  </a:cubicBezTo>
                  <a:cubicBezTo>
                    <a:pt x="2881" y="18407"/>
                    <a:pt x="2881" y="18407"/>
                    <a:pt x="2881" y="18406"/>
                  </a:cubicBezTo>
                  <a:cubicBezTo>
                    <a:pt x="4120" y="20474"/>
                    <a:pt x="7352" y="21112"/>
                    <a:pt x="10587" y="21112"/>
                  </a:cubicBezTo>
                  <a:cubicBezTo>
                    <a:pt x="13214" y="21112"/>
                    <a:pt x="15842" y="20691"/>
                    <a:pt x="17406" y="20273"/>
                  </a:cubicBezTo>
                  <a:cubicBezTo>
                    <a:pt x="21860" y="19083"/>
                    <a:pt x="26079" y="15911"/>
                    <a:pt x="30767" y="15911"/>
                  </a:cubicBezTo>
                  <a:cubicBezTo>
                    <a:pt x="31460" y="15911"/>
                    <a:pt x="32162" y="15980"/>
                    <a:pt x="32877" y="16135"/>
                  </a:cubicBezTo>
                  <a:cubicBezTo>
                    <a:pt x="34045" y="16387"/>
                    <a:pt x="35008" y="16471"/>
                    <a:pt x="35773" y="16471"/>
                  </a:cubicBezTo>
                  <a:cubicBezTo>
                    <a:pt x="37304" y="16471"/>
                    <a:pt x="38043" y="16135"/>
                    <a:pt x="38043" y="16135"/>
                  </a:cubicBezTo>
                  <a:lnTo>
                    <a:pt x="359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5332075" y="238450"/>
              <a:ext cx="161300" cy="1130600"/>
            </a:xfrm>
            <a:custGeom>
              <a:avLst/>
              <a:gdLst/>
              <a:ahLst/>
              <a:cxnLst/>
              <a:rect l="l" t="t" r="r" b="b"/>
              <a:pathLst>
                <a:path w="6452" h="45224" extrusionOk="0">
                  <a:moveTo>
                    <a:pt x="812" y="1"/>
                  </a:moveTo>
                  <a:lnTo>
                    <a:pt x="0" y="95"/>
                  </a:lnTo>
                  <a:lnTo>
                    <a:pt x="5626" y="45224"/>
                  </a:lnTo>
                  <a:lnTo>
                    <a:pt x="6451" y="45116"/>
                  </a:lnTo>
                  <a:lnTo>
                    <a:pt x="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5729675" y="903500"/>
              <a:ext cx="632925" cy="1517700"/>
            </a:xfrm>
            <a:custGeom>
              <a:avLst/>
              <a:gdLst/>
              <a:ahLst/>
              <a:cxnLst/>
              <a:rect l="l" t="t" r="r" b="b"/>
              <a:pathLst>
                <a:path w="25317" h="60708" extrusionOk="0">
                  <a:moveTo>
                    <a:pt x="1805" y="1"/>
                  </a:moveTo>
                  <a:cubicBezTo>
                    <a:pt x="1358" y="1"/>
                    <a:pt x="879" y="324"/>
                    <a:pt x="879" y="324"/>
                  </a:cubicBezTo>
                  <a:cubicBezTo>
                    <a:pt x="879" y="324"/>
                    <a:pt x="0" y="1690"/>
                    <a:pt x="595" y="2082"/>
                  </a:cubicBezTo>
                  <a:cubicBezTo>
                    <a:pt x="1014" y="2393"/>
                    <a:pt x="1420" y="2759"/>
                    <a:pt x="1758" y="3164"/>
                  </a:cubicBezTo>
                  <a:lnTo>
                    <a:pt x="987" y="5112"/>
                  </a:lnTo>
                  <a:cubicBezTo>
                    <a:pt x="987" y="5112"/>
                    <a:pt x="4111" y="13523"/>
                    <a:pt x="6748" y="16066"/>
                  </a:cubicBezTo>
                  <a:lnTo>
                    <a:pt x="4504" y="29454"/>
                  </a:lnTo>
                  <a:lnTo>
                    <a:pt x="5869" y="29752"/>
                  </a:lnTo>
                  <a:cubicBezTo>
                    <a:pt x="5869" y="29752"/>
                    <a:pt x="6262" y="55947"/>
                    <a:pt x="6938" y="57110"/>
                  </a:cubicBezTo>
                  <a:lnTo>
                    <a:pt x="7925" y="56732"/>
                  </a:lnTo>
                  <a:lnTo>
                    <a:pt x="7925" y="56732"/>
                  </a:lnTo>
                  <a:cubicBezTo>
                    <a:pt x="7925" y="56732"/>
                    <a:pt x="7830" y="57773"/>
                    <a:pt x="7330" y="58098"/>
                  </a:cubicBezTo>
                  <a:cubicBezTo>
                    <a:pt x="6911" y="58368"/>
                    <a:pt x="5761" y="59950"/>
                    <a:pt x="7235" y="60437"/>
                  </a:cubicBezTo>
                  <a:cubicBezTo>
                    <a:pt x="7697" y="60591"/>
                    <a:pt x="8151" y="60707"/>
                    <a:pt x="8564" y="60707"/>
                  </a:cubicBezTo>
                  <a:cubicBezTo>
                    <a:pt x="9459" y="60707"/>
                    <a:pt x="10165" y="60164"/>
                    <a:pt x="10359" y="58287"/>
                  </a:cubicBezTo>
                  <a:cubicBezTo>
                    <a:pt x="10359" y="58287"/>
                    <a:pt x="11833" y="56921"/>
                    <a:pt x="11035" y="55839"/>
                  </a:cubicBezTo>
                  <a:lnTo>
                    <a:pt x="11820" y="54771"/>
                  </a:lnTo>
                  <a:lnTo>
                    <a:pt x="11820" y="54771"/>
                  </a:lnTo>
                  <a:cubicBezTo>
                    <a:pt x="11820" y="54771"/>
                    <a:pt x="10846" y="57800"/>
                    <a:pt x="12307" y="57800"/>
                  </a:cubicBezTo>
                  <a:cubicBezTo>
                    <a:pt x="13781" y="57800"/>
                    <a:pt x="14660" y="57705"/>
                    <a:pt x="14457" y="54771"/>
                  </a:cubicBezTo>
                  <a:lnTo>
                    <a:pt x="14457" y="54771"/>
                  </a:lnTo>
                  <a:lnTo>
                    <a:pt x="15336" y="54960"/>
                  </a:lnTo>
                  <a:lnTo>
                    <a:pt x="15444" y="31212"/>
                  </a:lnTo>
                  <a:lnTo>
                    <a:pt x="16323" y="31118"/>
                  </a:lnTo>
                  <a:lnTo>
                    <a:pt x="16026" y="21543"/>
                  </a:lnTo>
                  <a:cubicBezTo>
                    <a:pt x="16026" y="21543"/>
                    <a:pt x="17094" y="19785"/>
                    <a:pt x="17784" y="18703"/>
                  </a:cubicBezTo>
                  <a:cubicBezTo>
                    <a:pt x="17784" y="18703"/>
                    <a:pt x="25317" y="14213"/>
                    <a:pt x="24721" y="11468"/>
                  </a:cubicBezTo>
                  <a:cubicBezTo>
                    <a:pt x="24721" y="11468"/>
                    <a:pt x="21395" y="7262"/>
                    <a:pt x="19042" y="6194"/>
                  </a:cubicBezTo>
                  <a:cubicBezTo>
                    <a:pt x="19042" y="6194"/>
                    <a:pt x="18791" y="4905"/>
                    <a:pt x="18032" y="4905"/>
                  </a:cubicBezTo>
                  <a:cubicBezTo>
                    <a:pt x="17983" y="4905"/>
                    <a:pt x="17932" y="4911"/>
                    <a:pt x="17878" y="4922"/>
                  </a:cubicBezTo>
                  <a:cubicBezTo>
                    <a:pt x="16999" y="5125"/>
                    <a:pt x="15728" y="6383"/>
                    <a:pt x="16999" y="7073"/>
                  </a:cubicBezTo>
                  <a:lnTo>
                    <a:pt x="18176" y="7370"/>
                  </a:lnTo>
                  <a:lnTo>
                    <a:pt x="20326" y="10981"/>
                  </a:lnTo>
                  <a:cubicBezTo>
                    <a:pt x="20326" y="10981"/>
                    <a:pt x="17579" y="14525"/>
                    <a:pt x="15963" y="14525"/>
                  </a:cubicBezTo>
                  <a:cubicBezTo>
                    <a:pt x="15881" y="14525"/>
                    <a:pt x="15803" y="14516"/>
                    <a:pt x="15728" y="14497"/>
                  </a:cubicBezTo>
                  <a:cubicBezTo>
                    <a:pt x="15728" y="14497"/>
                    <a:pt x="15656" y="14512"/>
                    <a:pt x="15537" y="14512"/>
                  </a:cubicBezTo>
                  <a:cubicBezTo>
                    <a:pt x="15219" y="14512"/>
                    <a:pt x="14570" y="14405"/>
                    <a:pt x="14078" y="13618"/>
                  </a:cubicBezTo>
                  <a:cubicBezTo>
                    <a:pt x="14078" y="13618"/>
                    <a:pt x="18379" y="10291"/>
                    <a:pt x="15241" y="7654"/>
                  </a:cubicBezTo>
                  <a:cubicBezTo>
                    <a:pt x="14250" y="6817"/>
                    <a:pt x="13356" y="6492"/>
                    <a:pt x="12601" y="6492"/>
                  </a:cubicBezTo>
                  <a:cubicBezTo>
                    <a:pt x="10978" y="6492"/>
                    <a:pt x="9997" y="7993"/>
                    <a:pt x="10062" y="9128"/>
                  </a:cubicBezTo>
                  <a:cubicBezTo>
                    <a:pt x="10156" y="10778"/>
                    <a:pt x="8885" y="12739"/>
                    <a:pt x="10359" y="12847"/>
                  </a:cubicBezTo>
                  <a:lnTo>
                    <a:pt x="10265" y="13726"/>
                  </a:lnTo>
                  <a:cubicBezTo>
                    <a:pt x="10265" y="13726"/>
                    <a:pt x="10234" y="13735"/>
                    <a:pt x="10174" y="13735"/>
                  </a:cubicBezTo>
                  <a:cubicBezTo>
                    <a:pt x="9897" y="13735"/>
                    <a:pt x="9002" y="13543"/>
                    <a:pt x="7722" y="11373"/>
                  </a:cubicBezTo>
                  <a:cubicBezTo>
                    <a:pt x="6167" y="8736"/>
                    <a:pt x="3422" y="4530"/>
                    <a:pt x="3422" y="4530"/>
                  </a:cubicBezTo>
                  <a:cubicBezTo>
                    <a:pt x="3422" y="4530"/>
                    <a:pt x="2745" y="2285"/>
                    <a:pt x="2543" y="811"/>
                  </a:cubicBezTo>
                  <a:cubicBezTo>
                    <a:pt x="2456" y="181"/>
                    <a:pt x="2139" y="1"/>
                    <a:pt x="1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5843950" y="430825"/>
              <a:ext cx="717775" cy="398250"/>
            </a:xfrm>
            <a:custGeom>
              <a:avLst/>
              <a:gdLst/>
              <a:ahLst/>
              <a:cxnLst/>
              <a:rect l="l" t="t" r="r" b="b"/>
              <a:pathLst>
                <a:path w="28711" h="15930" extrusionOk="0">
                  <a:moveTo>
                    <a:pt x="1609" y="1"/>
                  </a:moveTo>
                  <a:lnTo>
                    <a:pt x="0" y="12172"/>
                  </a:lnTo>
                  <a:cubicBezTo>
                    <a:pt x="0" y="12172"/>
                    <a:pt x="559" y="12424"/>
                    <a:pt x="1713" y="12424"/>
                  </a:cubicBezTo>
                  <a:cubicBezTo>
                    <a:pt x="2290" y="12424"/>
                    <a:pt x="3016" y="12361"/>
                    <a:pt x="3895" y="12172"/>
                  </a:cubicBezTo>
                  <a:cubicBezTo>
                    <a:pt x="4433" y="12056"/>
                    <a:pt x="4961" y="12004"/>
                    <a:pt x="5482" y="12004"/>
                  </a:cubicBezTo>
                  <a:cubicBezTo>
                    <a:pt x="9021" y="12004"/>
                    <a:pt x="12206" y="14400"/>
                    <a:pt x="15566" y="15296"/>
                  </a:cubicBezTo>
                  <a:cubicBezTo>
                    <a:pt x="16743" y="15611"/>
                    <a:pt x="18727" y="15929"/>
                    <a:pt x="20711" y="15929"/>
                  </a:cubicBezTo>
                  <a:cubicBezTo>
                    <a:pt x="23150" y="15929"/>
                    <a:pt x="25588" y="15448"/>
                    <a:pt x="26520" y="13889"/>
                  </a:cubicBezTo>
                  <a:cubicBezTo>
                    <a:pt x="26520" y="13889"/>
                    <a:pt x="27561" y="4707"/>
                    <a:pt x="28711" y="2516"/>
                  </a:cubicBezTo>
                  <a:lnTo>
                    <a:pt x="28711" y="2516"/>
                  </a:lnTo>
                  <a:cubicBezTo>
                    <a:pt x="28711" y="2516"/>
                    <a:pt x="26137" y="3670"/>
                    <a:pt x="22643" y="3670"/>
                  </a:cubicBezTo>
                  <a:cubicBezTo>
                    <a:pt x="20617" y="3670"/>
                    <a:pt x="18281" y="3282"/>
                    <a:pt x="15958" y="2056"/>
                  </a:cubicBezTo>
                  <a:cubicBezTo>
                    <a:pt x="12973" y="487"/>
                    <a:pt x="10070" y="118"/>
                    <a:pt x="7714" y="118"/>
                  </a:cubicBezTo>
                  <a:cubicBezTo>
                    <a:pt x="5623" y="118"/>
                    <a:pt x="3964" y="409"/>
                    <a:pt x="3062" y="409"/>
                  </a:cubicBezTo>
                  <a:cubicBezTo>
                    <a:pt x="2826" y="409"/>
                    <a:pt x="2642" y="389"/>
                    <a:pt x="2516" y="339"/>
                  </a:cubicBezTo>
                  <a:lnTo>
                    <a:pt x="16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5768875" y="428450"/>
              <a:ext cx="121750" cy="853050"/>
            </a:xfrm>
            <a:custGeom>
              <a:avLst/>
              <a:gdLst/>
              <a:ahLst/>
              <a:cxnLst/>
              <a:rect l="l" t="t" r="r" b="b"/>
              <a:pathLst>
                <a:path w="4870" h="34122" extrusionOk="0">
                  <a:moveTo>
                    <a:pt x="4247" y="1"/>
                  </a:moveTo>
                  <a:lnTo>
                    <a:pt x="1" y="34054"/>
                  </a:lnTo>
                  <a:lnTo>
                    <a:pt x="623" y="34121"/>
                  </a:lnTo>
                  <a:lnTo>
                    <a:pt x="4869" y="82"/>
                  </a:lnTo>
                  <a:lnTo>
                    <a:pt x="42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6920647" y="796350"/>
              <a:ext cx="541975" cy="1517725"/>
            </a:xfrm>
            <a:custGeom>
              <a:avLst/>
              <a:gdLst/>
              <a:ahLst/>
              <a:cxnLst/>
              <a:rect l="l" t="t" r="r" b="b"/>
              <a:pathLst>
                <a:path w="21679" h="60709" extrusionOk="0">
                  <a:moveTo>
                    <a:pt x="5153" y="17106"/>
                  </a:moveTo>
                  <a:lnTo>
                    <a:pt x="5302" y="19378"/>
                  </a:lnTo>
                  <a:lnTo>
                    <a:pt x="3963" y="19432"/>
                  </a:lnTo>
                  <a:lnTo>
                    <a:pt x="5153" y="17106"/>
                  </a:lnTo>
                  <a:close/>
                  <a:moveTo>
                    <a:pt x="16824" y="15767"/>
                  </a:moveTo>
                  <a:cubicBezTo>
                    <a:pt x="16824" y="15767"/>
                    <a:pt x="17960" y="20609"/>
                    <a:pt x="17703" y="20609"/>
                  </a:cubicBezTo>
                  <a:cubicBezTo>
                    <a:pt x="17446" y="20609"/>
                    <a:pt x="16621" y="20555"/>
                    <a:pt x="16621" y="20555"/>
                  </a:cubicBezTo>
                  <a:lnTo>
                    <a:pt x="16824" y="15767"/>
                  </a:lnTo>
                  <a:close/>
                  <a:moveTo>
                    <a:pt x="11599" y="0"/>
                  </a:moveTo>
                  <a:cubicBezTo>
                    <a:pt x="11481" y="0"/>
                    <a:pt x="11431" y="71"/>
                    <a:pt x="11482" y="229"/>
                  </a:cubicBezTo>
                  <a:cubicBezTo>
                    <a:pt x="11847" y="1365"/>
                    <a:pt x="9940" y="2595"/>
                    <a:pt x="8804" y="2703"/>
                  </a:cubicBezTo>
                  <a:cubicBezTo>
                    <a:pt x="7668" y="2798"/>
                    <a:pt x="7668" y="5584"/>
                    <a:pt x="7885" y="6504"/>
                  </a:cubicBezTo>
                  <a:cubicBezTo>
                    <a:pt x="8087" y="7437"/>
                    <a:pt x="9223" y="9235"/>
                    <a:pt x="9223" y="9235"/>
                  </a:cubicBezTo>
                  <a:lnTo>
                    <a:pt x="9480" y="9655"/>
                  </a:lnTo>
                  <a:lnTo>
                    <a:pt x="7668" y="9857"/>
                  </a:lnTo>
                  <a:cubicBezTo>
                    <a:pt x="4071" y="11034"/>
                    <a:pt x="0" y="19270"/>
                    <a:pt x="217" y="21271"/>
                  </a:cubicBezTo>
                  <a:cubicBezTo>
                    <a:pt x="420" y="23287"/>
                    <a:pt x="4936" y="24206"/>
                    <a:pt x="4936" y="24206"/>
                  </a:cubicBezTo>
                  <a:lnTo>
                    <a:pt x="3395" y="31874"/>
                  </a:lnTo>
                  <a:lnTo>
                    <a:pt x="4328" y="31928"/>
                  </a:lnTo>
                  <a:cubicBezTo>
                    <a:pt x="3652" y="35891"/>
                    <a:pt x="6532" y="51443"/>
                    <a:pt x="6532" y="51443"/>
                  </a:cubicBezTo>
                  <a:lnTo>
                    <a:pt x="7519" y="51443"/>
                  </a:lnTo>
                  <a:cubicBezTo>
                    <a:pt x="6951" y="53701"/>
                    <a:pt x="6640" y="56379"/>
                    <a:pt x="8196" y="56433"/>
                  </a:cubicBezTo>
                  <a:cubicBezTo>
                    <a:pt x="8211" y="56434"/>
                    <a:pt x="8226" y="56434"/>
                    <a:pt x="8242" y="56434"/>
                  </a:cubicBezTo>
                  <a:cubicBezTo>
                    <a:pt x="9744" y="56434"/>
                    <a:pt x="10048" y="54472"/>
                    <a:pt x="10048" y="54472"/>
                  </a:cubicBezTo>
                  <a:lnTo>
                    <a:pt x="10211" y="56893"/>
                  </a:lnTo>
                  <a:lnTo>
                    <a:pt x="11184" y="56893"/>
                  </a:lnTo>
                  <a:cubicBezTo>
                    <a:pt x="11184" y="56893"/>
                    <a:pt x="9643" y="60598"/>
                    <a:pt x="12875" y="60707"/>
                  </a:cubicBezTo>
                  <a:cubicBezTo>
                    <a:pt x="12915" y="60708"/>
                    <a:pt x="12954" y="60708"/>
                    <a:pt x="12993" y="60708"/>
                  </a:cubicBezTo>
                  <a:cubicBezTo>
                    <a:pt x="16062" y="60708"/>
                    <a:pt x="14268" y="57042"/>
                    <a:pt x="14268" y="57042"/>
                  </a:cubicBezTo>
                  <a:lnTo>
                    <a:pt x="15296" y="56893"/>
                  </a:lnTo>
                  <a:lnTo>
                    <a:pt x="15647" y="43667"/>
                  </a:lnTo>
                  <a:cubicBezTo>
                    <a:pt x="16418" y="42382"/>
                    <a:pt x="16891" y="33064"/>
                    <a:pt x="16891" y="33064"/>
                  </a:cubicBezTo>
                  <a:lnTo>
                    <a:pt x="17716" y="32699"/>
                  </a:lnTo>
                  <a:lnTo>
                    <a:pt x="17148" y="25139"/>
                  </a:lnTo>
                  <a:lnTo>
                    <a:pt x="20637" y="23949"/>
                  </a:lnTo>
                  <a:cubicBezTo>
                    <a:pt x="21679" y="20974"/>
                    <a:pt x="19001" y="13563"/>
                    <a:pt x="17865" y="12481"/>
                  </a:cubicBezTo>
                  <a:cubicBezTo>
                    <a:pt x="16729" y="11399"/>
                    <a:pt x="13024" y="9898"/>
                    <a:pt x="13024" y="9898"/>
                  </a:cubicBezTo>
                  <a:cubicBezTo>
                    <a:pt x="13903" y="8776"/>
                    <a:pt x="14011" y="7491"/>
                    <a:pt x="14268" y="6409"/>
                  </a:cubicBezTo>
                  <a:cubicBezTo>
                    <a:pt x="14525" y="5327"/>
                    <a:pt x="13957" y="4042"/>
                    <a:pt x="13957" y="4042"/>
                  </a:cubicBezTo>
                  <a:cubicBezTo>
                    <a:pt x="15680" y="2703"/>
                    <a:pt x="12330" y="0"/>
                    <a:pt x="11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7056897" y="263475"/>
              <a:ext cx="527100" cy="528800"/>
            </a:xfrm>
            <a:custGeom>
              <a:avLst/>
              <a:gdLst/>
              <a:ahLst/>
              <a:cxnLst/>
              <a:rect l="l" t="t" r="r" b="b"/>
              <a:pathLst>
                <a:path w="21084" h="21152" extrusionOk="0">
                  <a:moveTo>
                    <a:pt x="2394" y="0"/>
                  </a:moveTo>
                  <a:lnTo>
                    <a:pt x="0" y="18771"/>
                  </a:lnTo>
                  <a:lnTo>
                    <a:pt x="18677" y="21151"/>
                  </a:lnTo>
                  <a:lnTo>
                    <a:pt x="21084" y="2380"/>
                  </a:lnTo>
                  <a:lnTo>
                    <a:pt x="2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7113697" y="665125"/>
              <a:ext cx="188000" cy="729975"/>
            </a:xfrm>
            <a:custGeom>
              <a:avLst/>
              <a:gdLst/>
              <a:ahLst/>
              <a:cxnLst/>
              <a:rect l="l" t="t" r="r" b="b"/>
              <a:pathLst>
                <a:path w="7520" h="29199" extrusionOk="0">
                  <a:moveTo>
                    <a:pt x="5775" y="0"/>
                  </a:moveTo>
                  <a:lnTo>
                    <a:pt x="0" y="28847"/>
                  </a:lnTo>
                  <a:lnTo>
                    <a:pt x="1745" y="29198"/>
                  </a:lnTo>
                  <a:lnTo>
                    <a:pt x="7520" y="352"/>
                  </a:lnTo>
                  <a:lnTo>
                    <a:pt x="57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6472615" y="655650"/>
              <a:ext cx="501075" cy="1498475"/>
            </a:xfrm>
            <a:custGeom>
              <a:avLst/>
              <a:gdLst/>
              <a:ahLst/>
              <a:cxnLst/>
              <a:rect l="l" t="t" r="r" b="b"/>
              <a:pathLst>
                <a:path w="20043" h="59939" extrusionOk="0">
                  <a:moveTo>
                    <a:pt x="15147" y="1"/>
                  </a:moveTo>
                  <a:cubicBezTo>
                    <a:pt x="15147" y="1"/>
                    <a:pt x="14661" y="1651"/>
                    <a:pt x="14958" y="2327"/>
                  </a:cubicBezTo>
                  <a:cubicBezTo>
                    <a:pt x="15242" y="3003"/>
                    <a:pt x="11577" y="11604"/>
                    <a:pt x="8954" y="13159"/>
                  </a:cubicBezTo>
                  <a:lnTo>
                    <a:pt x="7790" y="13836"/>
                  </a:lnTo>
                  <a:cubicBezTo>
                    <a:pt x="7790" y="13836"/>
                    <a:pt x="8859" y="12294"/>
                    <a:pt x="7601" y="10360"/>
                  </a:cubicBezTo>
                  <a:cubicBezTo>
                    <a:pt x="7601" y="10360"/>
                    <a:pt x="7020" y="9197"/>
                    <a:pt x="7020" y="8615"/>
                  </a:cubicBezTo>
                  <a:cubicBezTo>
                    <a:pt x="7020" y="8118"/>
                    <a:pt x="6733" y="6205"/>
                    <a:pt x="4650" y="6205"/>
                  </a:cubicBezTo>
                  <a:cubicBezTo>
                    <a:pt x="4299" y="6205"/>
                    <a:pt x="3897" y="6259"/>
                    <a:pt x="3436" y="6384"/>
                  </a:cubicBezTo>
                  <a:cubicBezTo>
                    <a:pt x="244" y="7263"/>
                    <a:pt x="636" y="10739"/>
                    <a:pt x="1894" y="12578"/>
                  </a:cubicBezTo>
                  <a:lnTo>
                    <a:pt x="2570" y="13443"/>
                  </a:lnTo>
                  <a:lnTo>
                    <a:pt x="2746" y="14512"/>
                  </a:lnTo>
                  <a:cubicBezTo>
                    <a:pt x="2746" y="14512"/>
                    <a:pt x="1" y="15269"/>
                    <a:pt x="1" y="17784"/>
                  </a:cubicBezTo>
                  <a:cubicBezTo>
                    <a:pt x="1" y="20300"/>
                    <a:pt x="704" y="28996"/>
                    <a:pt x="2827" y="29672"/>
                  </a:cubicBezTo>
                  <a:cubicBezTo>
                    <a:pt x="2827" y="29672"/>
                    <a:pt x="1573" y="32332"/>
                    <a:pt x="2559" y="32332"/>
                  </a:cubicBezTo>
                  <a:cubicBezTo>
                    <a:pt x="2592" y="32332"/>
                    <a:pt x="2627" y="32329"/>
                    <a:pt x="2665" y="32322"/>
                  </a:cubicBezTo>
                  <a:lnTo>
                    <a:pt x="2665" y="32322"/>
                  </a:lnTo>
                  <a:lnTo>
                    <a:pt x="1989" y="44805"/>
                  </a:lnTo>
                  <a:cubicBezTo>
                    <a:pt x="1989" y="44805"/>
                    <a:pt x="434" y="55637"/>
                    <a:pt x="1407" y="55827"/>
                  </a:cubicBezTo>
                  <a:cubicBezTo>
                    <a:pt x="1407" y="55827"/>
                    <a:pt x="1218" y="59316"/>
                    <a:pt x="3531" y="59316"/>
                  </a:cubicBezTo>
                  <a:cubicBezTo>
                    <a:pt x="5857" y="59316"/>
                    <a:pt x="4599" y="56030"/>
                    <a:pt x="4599" y="56030"/>
                  </a:cubicBezTo>
                  <a:lnTo>
                    <a:pt x="4599" y="56030"/>
                  </a:lnTo>
                  <a:lnTo>
                    <a:pt x="5275" y="56124"/>
                  </a:lnTo>
                  <a:cubicBezTo>
                    <a:pt x="5275" y="56124"/>
                    <a:pt x="5951" y="46928"/>
                    <a:pt x="6722" y="46157"/>
                  </a:cubicBezTo>
                  <a:cubicBezTo>
                    <a:pt x="7506" y="45386"/>
                    <a:pt x="8561" y="37543"/>
                    <a:pt x="8561" y="37543"/>
                  </a:cubicBezTo>
                  <a:cubicBezTo>
                    <a:pt x="8561" y="37543"/>
                    <a:pt x="10495" y="41803"/>
                    <a:pt x="10887" y="43155"/>
                  </a:cubicBezTo>
                  <a:cubicBezTo>
                    <a:pt x="11280" y="44507"/>
                    <a:pt x="14255" y="56963"/>
                    <a:pt x="14255" y="56963"/>
                  </a:cubicBezTo>
                  <a:lnTo>
                    <a:pt x="15242" y="56598"/>
                  </a:lnTo>
                  <a:lnTo>
                    <a:pt x="15242" y="56598"/>
                  </a:lnTo>
                  <a:cubicBezTo>
                    <a:pt x="15242" y="56598"/>
                    <a:pt x="15074" y="59938"/>
                    <a:pt x="16745" y="59938"/>
                  </a:cubicBezTo>
                  <a:cubicBezTo>
                    <a:pt x="16850" y="59938"/>
                    <a:pt x="16962" y="59925"/>
                    <a:pt x="17081" y="59897"/>
                  </a:cubicBezTo>
                  <a:cubicBezTo>
                    <a:pt x="18515" y="59559"/>
                    <a:pt x="19813" y="58626"/>
                    <a:pt x="19962" y="57247"/>
                  </a:cubicBezTo>
                  <a:cubicBezTo>
                    <a:pt x="20043" y="56287"/>
                    <a:pt x="19556" y="55353"/>
                    <a:pt x="18718" y="54867"/>
                  </a:cubicBezTo>
                  <a:lnTo>
                    <a:pt x="18244" y="54569"/>
                  </a:lnTo>
                  <a:lnTo>
                    <a:pt x="19015" y="53974"/>
                  </a:lnTo>
                  <a:cubicBezTo>
                    <a:pt x="19015" y="53974"/>
                    <a:pt x="15918" y="43439"/>
                    <a:pt x="16108" y="41410"/>
                  </a:cubicBezTo>
                  <a:cubicBezTo>
                    <a:pt x="16310" y="39382"/>
                    <a:pt x="13592" y="30186"/>
                    <a:pt x="13592" y="30186"/>
                  </a:cubicBezTo>
                  <a:cubicBezTo>
                    <a:pt x="13592" y="30186"/>
                    <a:pt x="14079" y="29320"/>
                    <a:pt x="13403" y="26805"/>
                  </a:cubicBezTo>
                  <a:cubicBezTo>
                    <a:pt x="12727" y="24303"/>
                    <a:pt x="11469" y="16838"/>
                    <a:pt x="11469" y="16838"/>
                  </a:cubicBezTo>
                  <a:cubicBezTo>
                    <a:pt x="11469" y="16838"/>
                    <a:pt x="17081" y="11036"/>
                    <a:pt x="16108" y="4058"/>
                  </a:cubicBezTo>
                  <a:lnTo>
                    <a:pt x="16108" y="4058"/>
                  </a:lnTo>
                  <a:cubicBezTo>
                    <a:pt x="16108" y="4058"/>
                    <a:pt x="16405" y="4126"/>
                    <a:pt x="16748" y="4126"/>
                  </a:cubicBezTo>
                  <a:cubicBezTo>
                    <a:pt x="17324" y="4126"/>
                    <a:pt x="18027" y="3934"/>
                    <a:pt x="17663" y="2908"/>
                  </a:cubicBezTo>
                  <a:cubicBezTo>
                    <a:pt x="17187" y="1558"/>
                    <a:pt x="16648" y="987"/>
                    <a:pt x="16201" y="987"/>
                  </a:cubicBezTo>
                  <a:cubicBezTo>
                    <a:pt x="16101" y="987"/>
                    <a:pt x="16007" y="1015"/>
                    <a:pt x="15918" y="1069"/>
                  </a:cubicBezTo>
                  <a:cubicBezTo>
                    <a:pt x="15918" y="1069"/>
                    <a:pt x="15634" y="1"/>
                    <a:pt x="15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6012650" y="863200"/>
              <a:ext cx="440475" cy="287175"/>
            </a:xfrm>
            <a:custGeom>
              <a:avLst/>
              <a:gdLst/>
              <a:ahLst/>
              <a:cxnLst/>
              <a:rect l="l" t="t" r="r" b="b"/>
              <a:pathLst>
                <a:path w="17619" h="11487" extrusionOk="0">
                  <a:moveTo>
                    <a:pt x="1342" y="0"/>
                  </a:moveTo>
                  <a:cubicBezTo>
                    <a:pt x="1197" y="0"/>
                    <a:pt x="1052" y="68"/>
                    <a:pt x="961" y="205"/>
                  </a:cubicBezTo>
                  <a:lnTo>
                    <a:pt x="122" y="1422"/>
                  </a:lnTo>
                  <a:cubicBezTo>
                    <a:pt x="28" y="1544"/>
                    <a:pt x="0" y="1720"/>
                    <a:pt x="82" y="1869"/>
                  </a:cubicBezTo>
                  <a:cubicBezTo>
                    <a:pt x="771" y="3383"/>
                    <a:pt x="4774" y="11376"/>
                    <a:pt x="11279" y="11484"/>
                  </a:cubicBezTo>
                  <a:cubicBezTo>
                    <a:pt x="11364" y="11485"/>
                    <a:pt x="11446" y="11486"/>
                    <a:pt x="11527" y="11486"/>
                  </a:cubicBezTo>
                  <a:cubicBezTo>
                    <a:pt x="17618" y="11486"/>
                    <a:pt x="13932" y="7511"/>
                    <a:pt x="13091" y="6683"/>
                  </a:cubicBezTo>
                  <a:cubicBezTo>
                    <a:pt x="13009" y="6600"/>
                    <a:pt x="12895" y="6559"/>
                    <a:pt x="12777" y="6559"/>
                  </a:cubicBezTo>
                  <a:cubicBezTo>
                    <a:pt x="12760" y="6559"/>
                    <a:pt x="12743" y="6560"/>
                    <a:pt x="12726" y="6561"/>
                  </a:cubicBezTo>
                  <a:cubicBezTo>
                    <a:pt x="12605" y="6568"/>
                    <a:pt x="12431" y="6576"/>
                    <a:pt x="12212" y="6576"/>
                  </a:cubicBezTo>
                  <a:cubicBezTo>
                    <a:pt x="10323" y="6576"/>
                    <a:pt x="5115" y="6040"/>
                    <a:pt x="1745" y="232"/>
                  </a:cubicBezTo>
                  <a:cubicBezTo>
                    <a:pt x="1654" y="78"/>
                    <a:pt x="1498" y="0"/>
                    <a:pt x="1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5948500" y="756700"/>
              <a:ext cx="103050" cy="155375"/>
            </a:xfrm>
            <a:custGeom>
              <a:avLst/>
              <a:gdLst/>
              <a:ahLst/>
              <a:cxnLst/>
              <a:rect l="l" t="t" r="r" b="b"/>
              <a:pathLst>
                <a:path w="4122" h="6215" extrusionOk="0">
                  <a:moveTo>
                    <a:pt x="775" y="1"/>
                  </a:moveTo>
                  <a:cubicBezTo>
                    <a:pt x="616" y="1"/>
                    <a:pt x="1" y="96"/>
                    <a:pt x="1052" y="1720"/>
                  </a:cubicBezTo>
                  <a:lnTo>
                    <a:pt x="51" y="3302"/>
                  </a:lnTo>
                  <a:lnTo>
                    <a:pt x="105" y="4614"/>
                  </a:lnTo>
                  <a:lnTo>
                    <a:pt x="457" y="6210"/>
                  </a:lnTo>
                  <a:cubicBezTo>
                    <a:pt x="457" y="6210"/>
                    <a:pt x="567" y="6214"/>
                    <a:pt x="738" y="6214"/>
                  </a:cubicBezTo>
                  <a:cubicBezTo>
                    <a:pt x="1233" y="6214"/>
                    <a:pt x="2238" y="6177"/>
                    <a:pt x="2539" y="5885"/>
                  </a:cubicBezTo>
                  <a:cubicBezTo>
                    <a:pt x="2823" y="5615"/>
                    <a:pt x="3148" y="5371"/>
                    <a:pt x="3473" y="5141"/>
                  </a:cubicBezTo>
                  <a:cubicBezTo>
                    <a:pt x="3473" y="5141"/>
                    <a:pt x="4122" y="3897"/>
                    <a:pt x="3351" y="2896"/>
                  </a:cubicBezTo>
                  <a:cubicBezTo>
                    <a:pt x="3351" y="2896"/>
                    <a:pt x="3527" y="1842"/>
                    <a:pt x="3243" y="1301"/>
                  </a:cubicBezTo>
                  <a:cubicBezTo>
                    <a:pt x="3200" y="1226"/>
                    <a:pt x="3159" y="1194"/>
                    <a:pt x="3120" y="1194"/>
                  </a:cubicBezTo>
                  <a:cubicBezTo>
                    <a:pt x="2881" y="1194"/>
                    <a:pt x="2702" y="2369"/>
                    <a:pt x="2702" y="2369"/>
                  </a:cubicBezTo>
                  <a:lnTo>
                    <a:pt x="808" y="2"/>
                  </a:lnTo>
                  <a:cubicBezTo>
                    <a:pt x="808" y="2"/>
                    <a:pt x="795"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30"/>
          <p:cNvSpPr txBox="1">
            <a:spLocks noGrp="1"/>
          </p:cNvSpPr>
          <p:nvPr>
            <p:ph type="title" hasCustomPrompt="1"/>
          </p:nvPr>
        </p:nvSpPr>
        <p:spPr>
          <a:xfrm>
            <a:off x="890100" y="702610"/>
            <a:ext cx="4696800" cy="7689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9" name="Google Shape;279;p30"/>
          <p:cNvSpPr txBox="1">
            <a:spLocks noGrp="1"/>
          </p:cNvSpPr>
          <p:nvPr>
            <p:ph type="subTitle" idx="1"/>
          </p:nvPr>
        </p:nvSpPr>
        <p:spPr>
          <a:xfrm>
            <a:off x="890100" y="1365359"/>
            <a:ext cx="4696800" cy="484500"/>
          </a:xfrm>
          <a:prstGeom prst="rect">
            <a:avLst/>
          </a:prstGeom>
          <a:solidFill>
            <a:schemeClr val="accent6"/>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80" name="Google Shape;280;p30"/>
          <p:cNvSpPr txBox="1">
            <a:spLocks noGrp="1"/>
          </p:cNvSpPr>
          <p:nvPr>
            <p:ph type="title" idx="2" hasCustomPrompt="1"/>
          </p:nvPr>
        </p:nvSpPr>
        <p:spPr>
          <a:xfrm>
            <a:off x="2223600" y="2000316"/>
            <a:ext cx="4696800" cy="7689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1" name="Google Shape;281;p30"/>
          <p:cNvSpPr txBox="1">
            <a:spLocks noGrp="1"/>
          </p:cNvSpPr>
          <p:nvPr>
            <p:ph type="subTitle" idx="3"/>
          </p:nvPr>
        </p:nvSpPr>
        <p:spPr>
          <a:xfrm>
            <a:off x="2223600" y="2662975"/>
            <a:ext cx="4696800" cy="480300"/>
          </a:xfrm>
          <a:prstGeom prst="rect">
            <a:avLst/>
          </a:prstGeom>
          <a:solidFill>
            <a:schemeClr val="accent6"/>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82" name="Google Shape;282;p30"/>
          <p:cNvSpPr txBox="1">
            <a:spLocks noGrp="1"/>
          </p:cNvSpPr>
          <p:nvPr>
            <p:ph type="title" idx="4" hasCustomPrompt="1"/>
          </p:nvPr>
        </p:nvSpPr>
        <p:spPr>
          <a:xfrm>
            <a:off x="3557100" y="3298022"/>
            <a:ext cx="4696800" cy="7689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3" name="Google Shape;283;p30"/>
          <p:cNvSpPr txBox="1">
            <a:spLocks noGrp="1"/>
          </p:cNvSpPr>
          <p:nvPr>
            <p:ph type="subTitle" idx="5"/>
          </p:nvPr>
        </p:nvSpPr>
        <p:spPr>
          <a:xfrm>
            <a:off x="3557100" y="3956390"/>
            <a:ext cx="4696800" cy="484500"/>
          </a:xfrm>
          <a:prstGeom prst="rect">
            <a:avLst/>
          </a:prstGeom>
          <a:solidFill>
            <a:schemeClr val="accent6"/>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extLst>
      <p:ext uri="{BB962C8B-B14F-4D97-AF65-F5344CB8AC3E}">
        <p14:creationId xmlns:p14="http://schemas.microsoft.com/office/powerpoint/2010/main" val="181789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84"/>
        <p:cNvGrpSpPr/>
        <p:nvPr/>
      </p:nvGrpSpPr>
      <p:grpSpPr>
        <a:xfrm>
          <a:off x="0" y="0"/>
          <a:ext cx="0" cy="0"/>
          <a:chOff x="0" y="0"/>
          <a:chExt cx="0" cy="0"/>
        </a:xfrm>
      </p:grpSpPr>
      <p:pic>
        <p:nvPicPr>
          <p:cNvPr id="285" name="Google Shape;285;p31"/>
          <p:cNvPicPr preferRelativeResize="0"/>
          <p:nvPr/>
        </p:nvPicPr>
        <p:blipFill rotWithShape="1">
          <a:blip r:embed="rId2">
            <a:alphaModFix amt="40000"/>
          </a:blip>
          <a:srcRect l="31991" t="16367" r="1038" b="16662"/>
          <a:stretch/>
        </p:blipFill>
        <p:spPr>
          <a:xfrm flipH="1">
            <a:off x="0" y="-1"/>
            <a:ext cx="9144003" cy="5143501"/>
          </a:xfrm>
          <a:prstGeom prst="rect">
            <a:avLst/>
          </a:prstGeom>
          <a:noFill/>
          <a:ln>
            <a:noFill/>
          </a:ln>
        </p:spPr>
      </p:pic>
      <p:sp>
        <p:nvSpPr>
          <p:cNvPr id="286" name="Google Shape;286;p31"/>
          <p:cNvSpPr txBox="1">
            <a:spLocks noGrp="1"/>
          </p:cNvSpPr>
          <p:nvPr>
            <p:ph type="ctrTitle"/>
          </p:nvPr>
        </p:nvSpPr>
        <p:spPr>
          <a:xfrm>
            <a:off x="713225" y="677150"/>
            <a:ext cx="3592800" cy="9765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b="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87" name="Google Shape;287;p31"/>
          <p:cNvSpPr txBox="1">
            <a:spLocks noGrp="1"/>
          </p:cNvSpPr>
          <p:nvPr>
            <p:ph type="subTitle" idx="1"/>
          </p:nvPr>
        </p:nvSpPr>
        <p:spPr>
          <a:xfrm>
            <a:off x="713225" y="1608075"/>
            <a:ext cx="3592800" cy="146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solidFill>
                  <a:schemeClr val="dk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8" name="Google Shape;288;p31"/>
          <p:cNvSpPr txBox="1"/>
          <p:nvPr/>
        </p:nvSpPr>
        <p:spPr>
          <a:xfrm>
            <a:off x="713225" y="3319850"/>
            <a:ext cx="3592800" cy="769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Lato"/>
                <a:ea typeface="Lato"/>
                <a:cs typeface="Lato"/>
                <a:sym typeface="Lato"/>
              </a:rPr>
              <a:t>CREDITS:</a:t>
            </a:r>
            <a:r>
              <a:rPr lang="en" sz="1200">
                <a:solidFill>
                  <a:schemeClr val="dk1"/>
                </a:solidFill>
                <a:latin typeface="Lato"/>
                <a:ea typeface="Lato"/>
                <a:cs typeface="Lato"/>
                <a:sym typeface="Lato"/>
              </a:rPr>
              <a:t> This presentation template was created by </a:t>
            </a:r>
            <a:r>
              <a:rPr lang="en" sz="1200" b="1" u="sng">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b="1" u="sng">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b="1" u="sng">
                <a:solidFill>
                  <a:schemeClr val="dk1"/>
                </a:solidFill>
                <a:latin typeface="Lato"/>
                <a:ea typeface="Lato"/>
                <a:cs typeface="Lato"/>
                <a:sym typeface="Lato"/>
                <a:hlinkClick r:id="rId5">
                  <a:extLst>
                    <a:ext uri="{A12FA001-AC4F-418D-AE19-62706E023703}">
                      <ahyp:hlinkClr xmlns:ahyp="http://schemas.microsoft.com/office/drawing/2018/hyperlinkcolor" val="tx"/>
                    </a:ext>
                  </a:extLst>
                </a:hlinkClick>
              </a:rPr>
              <a:t>Freepik</a:t>
            </a:r>
            <a:r>
              <a:rPr lang="en" sz="1200" u="sng">
                <a:solidFill>
                  <a:schemeClr val="dk1"/>
                </a:solidFill>
                <a:latin typeface="Lato"/>
                <a:ea typeface="Lato"/>
                <a:cs typeface="Lato"/>
                <a:sym typeface="Lato"/>
              </a:rPr>
              <a:t> </a:t>
            </a:r>
            <a:endParaRPr sz="1200" b="1" u="sng">
              <a:solidFill>
                <a:schemeClr val="dk1"/>
              </a:solidFill>
              <a:latin typeface="Lato"/>
              <a:ea typeface="Lato"/>
              <a:cs typeface="Lato"/>
              <a:sym typeface="Lato"/>
            </a:endParaRPr>
          </a:p>
        </p:txBody>
      </p:sp>
    </p:spTree>
    <p:extLst>
      <p:ext uri="{BB962C8B-B14F-4D97-AF65-F5344CB8AC3E}">
        <p14:creationId xmlns:p14="http://schemas.microsoft.com/office/powerpoint/2010/main" val="143773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9"/>
        <p:cNvGrpSpPr/>
        <p:nvPr/>
      </p:nvGrpSpPr>
      <p:grpSpPr>
        <a:xfrm>
          <a:off x="0" y="0"/>
          <a:ext cx="0" cy="0"/>
          <a:chOff x="0" y="0"/>
          <a:chExt cx="0" cy="0"/>
        </a:xfrm>
      </p:grpSpPr>
      <p:pic>
        <p:nvPicPr>
          <p:cNvPr id="290" name="Google Shape;290;p32"/>
          <p:cNvPicPr preferRelativeResize="0"/>
          <p:nvPr/>
        </p:nvPicPr>
        <p:blipFill rotWithShape="1">
          <a:blip r:embed="rId2">
            <a:alphaModFix amt="35000"/>
          </a:blip>
          <a:srcRect l="31991" t="1500" r="1038" b="31529"/>
          <a:stretch/>
        </p:blipFill>
        <p:spPr>
          <a:xfrm rot="10800000" flipH="1">
            <a:off x="0" y="-1"/>
            <a:ext cx="9144003" cy="5143501"/>
          </a:xfrm>
          <a:prstGeom prst="rect">
            <a:avLst/>
          </a:prstGeom>
          <a:noFill/>
          <a:ln>
            <a:noFill/>
          </a:ln>
        </p:spPr>
      </p:pic>
      <p:sp>
        <p:nvSpPr>
          <p:cNvPr id="291" name="Google Shape;291;p32"/>
          <p:cNvSpPr/>
          <p:nvPr/>
        </p:nvSpPr>
        <p:spPr>
          <a:xfrm flipH="1">
            <a:off x="8340173" y="2961799"/>
            <a:ext cx="737357" cy="2206310"/>
          </a:xfrm>
          <a:custGeom>
            <a:avLst/>
            <a:gdLst/>
            <a:ahLst/>
            <a:cxnLst/>
            <a:rect l="l" t="t" r="r" b="b"/>
            <a:pathLst>
              <a:path w="9601" h="28728" extrusionOk="0">
                <a:moveTo>
                  <a:pt x="7249" y="0"/>
                </a:moveTo>
                <a:cubicBezTo>
                  <a:pt x="7249" y="0"/>
                  <a:pt x="7018" y="788"/>
                  <a:pt x="7153" y="1114"/>
                </a:cubicBezTo>
                <a:cubicBezTo>
                  <a:pt x="7297" y="1431"/>
                  <a:pt x="5530" y="5569"/>
                  <a:pt x="4272" y="6308"/>
                </a:cubicBezTo>
                <a:lnTo>
                  <a:pt x="3716" y="6634"/>
                </a:lnTo>
                <a:cubicBezTo>
                  <a:pt x="3716" y="6634"/>
                  <a:pt x="4244" y="5886"/>
                  <a:pt x="3639" y="4964"/>
                </a:cubicBezTo>
                <a:cubicBezTo>
                  <a:pt x="3639" y="4964"/>
                  <a:pt x="3360" y="4407"/>
                  <a:pt x="3360" y="4119"/>
                </a:cubicBezTo>
                <a:cubicBezTo>
                  <a:pt x="3360" y="3881"/>
                  <a:pt x="3227" y="2968"/>
                  <a:pt x="2226" y="2968"/>
                </a:cubicBezTo>
                <a:cubicBezTo>
                  <a:pt x="2057" y="2968"/>
                  <a:pt x="1864" y="2994"/>
                  <a:pt x="1642" y="3053"/>
                </a:cubicBezTo>
                <a:cubicBezTo>
                  <a:pt x="115" y="3476"/>
                  <a:pt x="298" y="5137"/>
                  <a:pt x="903" y="6020"/>
                </a:cubicBezTo>
                <a:lnTo>
                  <a:pt x="1229" y="6442"/>
                </a:lnTo>
                <a:lnTo>
                  <a:pt x="1315" y="6961"/>
                </a:lnTo>
                <a:cubicBezTo>
                  <a:pt x="1315" y="6961"/>
                  <a:pt x="0" y="7316"/>
                  <a:pt x="0" y="8516"/>
                </a:cubicBezTo>
                <a:cubicBezTo>
                  <a:pt x="0" y="9716"/>
                  <a:pt x="336" y="13893"/>
                  <a:pt x="1354" y="14219"/>
                </a:cubicBezTo>
                <a:cubicBezTo>
                  <a:pt x="1354" y="14219"/>
                  <a:pt x="754" y="15491"/>
                  <a:pt x="1215" y="15491"/>
                </a:cubicBezTo>
                <a:cubicBezTo>
                  <a:pt x="1231" y="15491"/>
                  <a:pt x="1248" y="15490"/>
                  <a:pt x="1267" y="15487"/>
                </a:cubicBezTo>
                <a:lnTo>
                  <a:pt x="1267" y="15487"/>
                </a:lnTo>
                <a:lnTo>
                  <a:pt x="941" y="21468"/>
                </a:lnTo>
                <a:cubicBezTo>
                  <a:pt x="941" y="21468"/>
                  <a:pt x="202" y="26662"/>
                  <a:pt x="663" y="26758"/>
                </a:cubicBezTo>
                <a:cubicBezTo>
                  <a:pt x="663" y="26758"/>
                  <a:pt x="576" y="28429"/>
                  <a:pt x="1690" y="28429"/>
                </a:cubicBezTo>
                <a:cubicBezTo>
                  <a:pt x="2794" y="28429"/>
                  <a:pt x="2199" y="26854"/>
                  <a:pt x="2199" y="26854"/>
                </a:cubicBezTo>
                <a:lnTo>
                  <a:pt x="2199" y="26854"/>
                </a:lnTo>
                <a:lnTo>
                  <a:pt x="2525" y="26902"/>
                </a:lnTo>
                <a:cubicBezTo>
                  <a:pt x="2525" y="26902"/>
                  <a:pt x="2842" y="22495"/>
                  <a:pt x="3216" y="22121"/>
                </a:cubicBezTo>
                <a:cubicBezTo>
                  <a:pt x="3591" y="21746"/>
                  <a:pt x="4100" y="17992"/>
                  <a:pt x="4100" y="17992"/>
                </a:cubicBezTo>
                <a:cubicBezTo>
                  <a:pt x="4100" y="17992"/>
                  <a:pt x="5021" y="20028"/>
                  <a:pt x="5213" y="20681"/>
                </a:cubicBezTo>
                <a:cubicBezTo>
                  <a:pt x="5396" y="21334"/>
                  <a:pt x="6826" y="27296"/>
                  <a:pt x="6826" y="27296"/>
                </a:cubicBezTo>
                <a:lnTo>
                  <a:pt x="7306" y="27132"/>
                </a:lnTo>
                <a:lnTo>
                  <a:pt x="7306" y="27132"/>
                </a:lnTo>
                <a:cubicBezTo>
                  <a:pt x="7306" y="27133"/>
                  <a:pt x="7222" y="28727"/>
                  <a:pt x="8017" y="28727"/>
                </a:cubicBezTo>
                <a:cubicBezTo>
                  <a:pt x="8068" y="28727"/>
                  <a:pt x="8122" y="28721"/>
                  <a:pt x="8180" y="28707"/>
                </a:cubicBezTo>
                <a:cubicBezTo>
                  <a:pt x="8871" y="28544"/>
                  <a:pt x="9495" y="28102"/>
                  <a:pt x="9563" y="27440"/>
                </a:cubicBezTo>
                <a:cubicBezTo>
                  <a:pt x="9601" y="26979"/>
                  <a:pt x="9371" y="26528"/>
                  <a:pt x="8967" y="26297"/>
                </a:cubicBezTo>
                <a:lnTo>
                  <a:pt x="8737" y="26153"/>
                </a:lnTo>
                <a:lnTo>
                  <a:pt x="9102" y="25875"/>
                </a:lnTo>
                <a:cubicBezTo>
                  <a:pt x="9102" y="25875"/>
                  <a:pt x="7623" y="20825"/>
                  <a:pt x="7719" y="19845"/>
                </a:cubicBezTo>
                <a:cubicBezTo>
                  <a:pt x="7806" y="18876"/>
                  <a:pt x="6509" y="14469"/>
                  <a:pt x="6509" y="14469"/>
                </a:cubicBezTo>
                <a:cubicBezTo>
                  <a:pt x="6509" y="14469"/>
                  <a:pt x="6740" y="14046"/>
                  <a:pt x="6413" y="12846"/>
                </a:cubicBezTo>
                <a:cubicBezTo>
                  <a:pt x="6087" y="11637"/>
                  <a:pt x="5492" y="8065"/>
                  <a:pt x="5492" y="8065"/>
                </a:cubicBezTo>
                <a:cubicBezTo>
                  <a:pt x="5492" y="8065"/>
                  <a:pt x="8180" y="5281"/>
                  <a:pt x="7719" y="1949"/>
                </a:cubicBezTo>
                <a:lnTo>
                  <a:pt x="7719" y="1949"/>
                </a:lnTo>
                <a:cubicBezTo>
                  <a:pt x="7719" y="1949"/>
                  <a:pt x="7858" y="1981"/>
                  <a:pt x="8019" y="1981"/>
                </a:cubicBezTo>
                <a:cubicBezTo>
                  <a:pt x="8294" y="1981"/>
                  <a:pt x="8634" y="1889"/>
                  <a:pt x="8458" y="1392"/>
                </a:cubicBezTo>
                <a:cubicBezTo>
                  <a:pt x="8230" y="747"/>
                  <a:pt x="7970" y="470"/>
                  <a:pt x="7751" y="470"/>
                </a:cubicBezTo>
                <a:cubicBezTo>
                  <a:pt x="7703" y="470"/>
                  <a:pt x="7657" y="483"/>
                  <a:pt x="7614" y="509"/>
                </a:cubicBezTo>
                <a:cubicBezTo>
                  <a:pt x="7614" y="509"/>
                  <a:pt x="7479" y="0"/>
                  <a:pt x="7249" y="0"/>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45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2"/>
        <p:cNvGrpSpPr/>
        <p:nvPr/>
      </p:nvGrpSpPr>
      <p:grpSpPr>
        <a:xfrm>
          <a:off x="0" y="0"/>
          <a:ext cx="0" cy="0"/>
          <a:chOff x="0" y="0"/>
          <a:chExt cx="0" cy="0"/>
        </a:xfrm>
      </p:grpSpPr>
      <p:pic>
        <p:nvPicPr>
          <p:cNvPr id="293" name="Google Shape;293;p33"/>
          <p:cNvPicPr preferRelativeResize="0"/>
          <p:nvPr/>
        </p:nvPicPr>
        <p:blipFill rotWithShape="1">
          <a:blip r:embed="rId2">
            <a:alphaModFix amt="35000"/>
          </a:blip>
          <a:srcRect l="31991" t="1500" r="1038" b="31529"/>
          <a:stretch/>
        </p:blipFill>
        <p:spPr>
          <a:xfrm rot="10800000">
            <a:off x="0" y="-1"/>
            <a:ext cx="9144003" cy="5143501"/>
          </a:xfrm>
          <a:prstGeom prst="rect">
            <a:avLst/>
          </a:prstGeom>
          <a:noFill/>
          <a:ln>
            <a:noFill/>
          </a:ln>
        </p:spPr>
      </p:pic>
      <p:grpSp>
        <p:nvGrpSpPr>
          <p:cNvPr id="294" name="Google Shape;294;p33"/>
          <p:cNvGrpSpPr/>
          <p:nvPr/>
        </p:nvGrpSpPr>
        <p:grpSpPr>
          <a:xfrm>
            <a:off x="-641872" y="2021794"/>
            <a:ext cx="1524967" cy="3128823"/>
            <a:chOff x="-641872" y="2021794"/>
            <a:chExt cx="1524967" cy="3128823"/>
          </a:xfrm>
        </p:grpSpPr>
        <p:sp>
          <p:nvSpPr>
            <p:cNvPr id="295" name="Google Shape;295;p33"/>
            <p:cNvSpPr/>
            <p:nvPr/>
          </p:nvSpPr>
          <p:spPr>
            <a:xfrm flipH="1">
              <a:off x="-95251" y="3145609"/>
              <a:ext cx="944358" cy="2005008"/>
            </a:xfrm>
            <a:custGeom>
              <a:avLst/>
              <a:gdLst/>
              <a:ahLst/>
              <a:cxnLst/>
              <a:rect l="l" t="t" r="r" b="b"/>
              <a:pathLst>
                <a:path w="16038" h="34051" extrusionOk="0">
                  <a:moveTo>
                    <a:pt x="9339" y="1"/>
                  </a:moveTo>
                  <a:cubicBezTo>
                    <a:pt x="7251" y="1"/>
                    <a:pt x="6233" y="5098"/>
                    <a:pt x="5880" y="5098"/>
                  </a:cubicBezTo>
                  <a:cubicBezTo>
                    <a:pt x="5875" y="5098"/>
                    <a:pt x="5870" y="5097"/>
                    <a:pt x="5866" y="5095"/>
                  </a:cubicBezTo>
                  <a:cubicBezTo>
                    <a:pt x="5492" y="4949"/>
                    <a:pt x="3933" y="5339"/>
                    <a:pt x="2324" y="2236"/>
                  </a:cubicBezTo>
                  <a:cubicBezTo>
                    <a:pt x="2161" y="1911"/>
                    <a:pt x="1934" y="1618"/>
                    <a:pt x="1674" y="1374"/>
                  </a:cubicBezTo>
                  <a:cubicBezTo>
                    <a:pt x="1495" y="1212"/>
                    <a:pt x="1317" y="1017"/>
                    <a:pt x="1317" y="838"/>
                  </a:cubicBezTo>
                  <a:cubicBezTo>
                    <a:pt x="1302" y="542"/>
                    <a:pt x="1067" y="319"/>
                    <a:pt x="782" y="319"/>
                  </a:cubicBezTo>
                  <a:cubicBezTo>
                    <a:pt x="739" y="319"/>
                    <a:pt x="695" y="324"/>
                    <a:pt x="650" y="335"/>
                  </a:cubicBezTo>
                  <a:cubicBezTo>
                    <a:pt x="358" y="400"/>
                    <a:pt x="212" y="984"/>
                    <a:pt x="212" y="984"/>
                  </a:cubicBezTo>
                  <a:cubicBezTo>
                    <a:pt x="212" y="984"/>
                    <a:pt x="1" y="1277"/>
                    <a:pt x="439" y="1569"/>
                  </a:cubicBezTo>
                  <a:cubicBezTo>
                    <a:pt x="732" y="1813"/>
                    <a:pt x="992" y="2106"/>
                    <a:pt x="1170" y="2463"/>
                  </a:cubicBezTo>
                  <a:cubicBezTo>
                    <a:pt x="862" y="3828"/>
                    <a:pt x="1300" y="5241"/>
                    <a:pt x="2340" y="6200"/>
                  </a:cubicBezTo>
                  <a:cubicBezTo>
                    <a:pt x="4095" y="7890"/>
                    <a:pt x="5411" y="8621"/>
                    <a:pt x="5996" y="9060"/>
                  </a:cubicBezTo>
                  <a:cubicBezTo>
                    <a:pt x="5996" y="9060"/>
                    <a:pt x="6646" y="11074"/>
                    <a:pt x="6061" y="12504"/>
                  </a:cubicBezTo>
                  <a:cubicBezTo>
                    <a:pt x="5769" y="13268"/>
                    <a:pt x="5785" y="14113"/>
                    <a:pt x="6142" y="14860"/>
                  </a:cubicBezTo>
                  <a:cubicBezTo>
                    <a:pt x="6142" y="14860"/>
                    <a:pt x="5704" y="16907"/>
                    <a:pt x="6061" y="20580"/>
                  </a:cubicBezTo>
                  <a:cubicBezTo>
                    <a:pt x="6435" y="24235"/>
                    <a:pt x="7458" y="30540"/>
                    <a:pt x="7458" y="30540"/>
                  </a:cubicBezTo>
                  <a:lnTo>
                    <a:pt x="7962" y="30540"/>
                  </a:lnTo>
                  <a:cubicBezTo>
                    <a:pt x="7653" y="31222"/>
                    <a:pt x="7426" y="31921"/>
                    <a:pt x="7280" y="32652"/>
                  </a:cubicBezTo>
                  <a:cubicBezTo>
                    <a:pt x="7233" y="33082"/>
                    <a:pt x="7577" y="33404"/>
                    <a:pt x="7949" y="33404"/>
                  </a:cubicBezTo>
                  <a:cubicBezTo>
                    <a:pt x="8097" y="33404"/>
                    <a:pt x="8250" y="33352"/>
                    <a:pt x="8384" y="33237"/>
                  </a:cubicBezTo>
                  <a:lnTo>
                    <a:pt x="8709" y="32960"/>
                  </a:lnTo>
                  <a:cubicBezTo>
                    <a:pt x="8709" y="32960"/>
                    <a:pt x="8865" y="34050"/>
                    <a:pt x="9548" y="34050"/>
                  </a:cubicBezTo>
                  <a:cubicBezTo>
                    <a:pt x="9629" y="34050"/>
                    <a:pt x="9717" y="34035"/>
                    <a:pt x="9814" y="34000"/>
                  </a:cubicBezTo>
                  <a:cubicBezTo>
                    <a:pt x="10155" y="33854"/>
                    <a:pt x="10415" y="33562"/>
                    <a:pt x="10497" y="33204"/>
                  </a:cubicBezTo>
                  <a:lnTo>
                    <a:pt x="10822" y="31937"/>
                  </a:lnTo>
                  <a:lnTo>
                    <a:pt x="11342" y="31937"/>
                  </a:lnTo>
                  <a:cubicBezTo>
                    <a:pt x="11342" y="31937"/>
                    <a:pt x="11634" y="22188"/>
                    <a:pt x="11926" y="21083"/>
                  </a:cubicBezTo>
                  <a:cubicBezTo>
                    <a:pt x="12219" y="19978"/>
                    <a:pt x="13243" y="16388"/>
                    <a:pt x="12008" y="14795"/>
                  </a:cubicBezTo>
                  <a:lnTo>
                    <a:pt x="12089" y="12651"/>
                  </a:lnTo>
                  <a:lnTo>
                    <a:pt x="12105" y="11058"/>
                  </a:lnTo>
                  <a:cubicBezTo>
                    <a:pt x="12511" y="13430"/>
                    <a:pt x="13373" y="15673"/>
                    <a:pt x="14656" y="17704"/>
                  </a:cubicBezTo>
                  <a:cubicBezTo>
                    <a:pt x="15160" y="17427"/>
                    <a:pt x="15517" y="16940"/>
                    <a:pt x="15631" y="16371"/>
                  </a:cubicBezTo>
                  <a:lnTo>
                    <a:pt x="16037" y="14259"/>
                  </a:lnTo>
                  <a:cubicBezTo>
                    <a:pt x="16037" y="14259"/>
                    <a:pt x="13876" y="11919"/>
                    <a:pt x="13616" y="8686"/>
                  </a:cubicBezTo>
                  <a:cubicBezTo>
                    <a:pt x="13504" y="7102"/>
                    <a:pt x="12509" y="6993"/>
                    <a:pt x="12238" y="6993"/>
                  </a:cubicBezTo>
                  <a:cubicBezTo>
                    <a:pt x="12195" y="6993"/>
                    <a:pt x="12170" y="6996"/>
                    <a:pt x="12170" y="6996"/>
                  </a:cubicBezTo>
                  <a:cubicBezTo>
                    <a:pt x="12170" y="6996"/>
                    <a:pt x="12089" y="6639"/>
                    <a:pt x="11796" y="4868"/>
                  </a:cubicBezTo>
                  <a:cubicBezTo>
                    <a:pt x="11504" y="3113"/>
                    <a:pt x="12024" y="627"/>
                    <a:pt x="9668" y="42"/>
                  </a:cubicBezTo>
                  <a:cubicBezTo>
                    <a:pt x="9555" y="14"/>
                    <a:pt x="9446" y="1"/>
                    <a:pt x="9339" y="1"/>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33"/>
            <p:cNvGrpSpPr/>
            <p:nvPr/>
          </p:nvGrpSpPr>
          <p:grpSpPr>
            <a:xfrm>
              <a:off x="-641872" y="2021794"/>
              <a:ext cx="1524967" cy="1655359"/>
              <a:chOff x="-603772" y="1945594"/>
              <a:chExt cx="1524967" cy="1655359"/>
            </a:xfrm>
          </p:grpSpPr>
          <p:sp>
            <p:nvSpPr>
              <p:cNvPr id="297" name="Google Shape;297;p33"/>
              <p:cNvSpPr/>
              <p:nvPr/>
            </p:nvSpPr>
            <p:spPr>
              <a:xfrm>
                <a:off x="-603772" y="1949696"/>
                <a:ext cx="1392108" cy="772538"/>
              </a:xfrm>
              <a:custGeom>
                <a:avLst/>
                <a:gdLst/>
                <a:ahLst/>
                <a:cxnLst/>
                <a:rect l="l" t="t" r="r" b="b"/>
                <a:pathLst>
                  <a:path w="27493" h="15257" extrusionOk="0">
                    <a:moveTo>
                      <a:pt x="25965" y="1"/>
                    </a:moveTo>
                    <a:lnTo>
                      <a:pt x="25071" y="326"/>
                    </a:lnTo>
                    <a:cubicBezTo>
                      <a:pt x="24952" y="374"/>
                      <a:pt x="24778" y="393"/>
                      <a:pt x="24553" y="393"/>
                    </a:cubicBezTo>
                    <a:cubicBezTo>
                      <a:pt x="23696" y="393"/>
                      <a:pt x="22112" y="115"/>
                      <a:pt x="20115" y="115"/>
                    </a:cubicBezTo>
                    <a:cubicBezTo>
                      <a:pt x="17856" y="115"/>
                      <a:pt x="15067" y="470"/>
                      <a:pt x="12203" y="1983"/>
                    </a:cubicBezTo>
                    <a:cubicBezTo>
                      <a:pt x="9984" y="3152"/>
                      <a:pt x="7751" y="3522"/>
                      <a:pt x="5812" y="3522"/>
                    </a:cubicBezTo>
                    <a:cubicBezTo>
                      <a:pt x="2468" y="3522"/>
                      <a:pt x="1" y="2422"/>
                      <a:pt x="1" y="2422"/>
                    </a:cubicBezTo>
                    <a:lnTo>
                      <a:pt x="1" y="2422"/>
                    </a:lnTo>
                    <a:cubicBezTo>
                      <a:pt x="1089" y="4502"/>
                      <a:pt x="2081" y="13308"/>
                      <a:pt x="2081" y="13308"/>
                    </a:cubicBezTo>
                    <a:cubicBezTo>
                      <a:pt x="2978" y="14798"/>
                      <a:pt x="5317" y="15256"/>
                      <a:pt x="7657" y="15256"/>
                    </a:cubicBezTo>
                    <a:cubicBezTo>
                      <a:pt x="9553" y="15256"/>
                      <a:pt x="11449" y="14955"/>
                      <a:pt x="12577" y="14657"/>
                    </a:cubicBezTo>
                    <a:cubicBezTo>
                      <a:pt x="15795" y="13792"/>
                      <a:pt x="18852" y="11492"/>
                      <a:pt x="22246" y="11492"/>
                    </a:cubicBezTo>
                    <a:cubicBezTo>
                      <a:pt x="22741" y="11492"/>
                      <a:pt x="23244" y="11541"/>
                      <a:pt x="23755" y="11651"/>
                    </a:cubicBezTo>
                    <a:cubicBezTo>
                      <a:pt x="24595" y="11835"/>
                      <a:pt x="25290" y="11896"/>
                      <a:pt x="25843" y="11896"/>
                    </a:cubicBezTo>
                    <a:cubicBezTo>
                      <a:pt x="26951" y="11896"/>
                      <a:pt x="27492" y="11651"/>
                      <a:pt x="27492" y="11651"/>
                    </a:cubicBezTo>
                    <a:lnTo>
                      <a:pt x="25965" y="1"/>
                    </a:ln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p:nvPr/>
            </p:nvSpPr>
            <p:spPr>
              <a:xfrm>
                <a:off x="685034" y="1945594"/>
                <a:ext cx="236162" cy="1655359"/>
              </a:xfrm>
              <a:custGeom>
                <a:avLst/>
                <a:gdLst/>
                <a:ahLst/>
                <a:cxnLst/>
                <a:rect l="l" t="t" r="r" b="b"/>
                <a:pathLst>
                  <a:path w="4664" h="32692" extrusionOk="0">
                    <a:moveTo>
                      <a:pt x="602" y="1"/>
                    </a:moveTo>
                    <a:lnTo>
                      <a:pt x="1" y="66"/>
                    </a:lnTo>
                    <a:lnTo>
                      <a:pt x="4079" y="32692"/>
                    </a:lnTo>
                    <a:lnTo>
                      <a:pt x="4664" y="32610"/>
                    </a:lnTo>
                    <a:lnTo>
                      <a:pt x="602" y="1"/>
                    </a:ln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23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89"/>
        <p:cNvGrpSpPr/>
        <p:nvPr/>
      </p:nvGrpSpPr>
      <p:grpSpPr>
        <a:xfrm>
          <a:off x="0" y="0"/>
          <a:ext cx="0" cy="0"/>
          <a:chOff x="0" y="0"/>
          <a:chExt cx="0" cy="0"/>
        </a:xfrm>
      </p:grpSpPr>
      <p:pic>
        <p:nvPicPr>
          <p:cNvPr id="290" name="Google Shape;290;p32"/>
          <p:cNvPicPr preferRelativeResize="0"/>
          <p:nvPr/>
        </p:nvPicPr>
        <p:blipFill rotWithShape="1">
          <a:blip r:embed="rId2">
            <a:alphaModFix amt="35000"/>
          </a:blip>
          <a:srcRect l="31991" t="1500" r="1038" b="31529"/>
          <a:stretch/>
        </p:blipFill>
        <p:spPr>
          <a:xfrm rot="10800000" flipH="1">
            <a:off x="0" y="-1"/>
            <a:ext cx="9144003" cy="5143501"/>
          </a:xfrm>
          <a:prstGeom prst="rect">
            <a:avLst/>
          </a:prstGeom>
          <a:noFill/>
          <a:ln>
            <a:noFill/>
          </a:ln>
        </p:spPr>
      </p:pic>
      <p:sp>
        <p:nvSpPr>
          <p:cNvPr id="291" name="Google Shape;291;p32"/>
          <p:cNvSpPr/>
          <p:nvPr/>
        </p:nvSpPr>
        <p:spPr>
          <a:xfrm flipH="1">
            <a:off x="8340173" y="2961799"/>
            <a:ext cx="737357" cy="2206310"/>
          </a:xfrm>
          <a:custGeom>
            <a:avLst/>
            <a:gdLst/>
            <a:ahLst/>
            <a:cxnLst/>
            <a:rect l="l" t="t" r="r" b="b"/>
            <a:pathLst>
              <a:path w="9601" h="28728" extrusionOk="0">
                <a:moveTo>
                  <a:pt x="7249" y="0"/>
                </a:moveTo>
                <a:cubicBezTo>
                  <a:pt x="7249" y="0"/>
                  <a:pt x="7018" y="788"/>
                  <a:pt x="7153" y="1114"/>
                </a:cubicBezTo>
                <a:cubicBezTo>
                  <a:pt x="7297" y="1431"/>
                  <a:pt x="5530" y="5569"/>
                  <a:pt x="4272" y="6308"/>
                </a:cubicBezTo>
                <a:lnTo>
                  <a:pt x="3716" y="6634"/>
                </a:lnTo>
                <a:cubicBezTo>
                  <a:pt x="3716" y="6634"/>
                  <a:pt x="4244" y="5886"/>
                  <a:pt x="3639" y="4964"/>
                </a:cubicBezTo>
                <a:cubicBezTo>
                  <a:pt x="3639" y="4964"/>
                  <a:pt x="3360" y="4407"/>
                  <a:pt x="3360" y="4119"/>
                </a:cubicBezTo>
                <a:cubicBezTo>
                  <a:pt x="3360" y="3881"/>
                  <a:pt x="3227" y="2968"/>
                  <a:pt x="2226" y="2968"/>
                </a:cubicBezTo>
                <a:cubicBezTo>
                  <a:pt x="2057" y="2968"/>
                  <a:pt x="1864" y="2994"/>
                  <a:pt x="1642" y="3053"/>
                </a:cubicBezTo>
                <a:cubicBezTo>
                  <a:pt x="115" y="3476"/>
                  <a:pt x="298" y="5137"/>
                  <a:pt x="903" y="6020"/>
                </a:cubicBezTo>
                <a:lnTo>
                  <a:pt x="1229" y="6442"/>
                </a:lnTo>
                <a:lnTo>
                  <a:pt x="1315" y="6961"/>
                </a:lnTo>
                <a:cubicBezTo>
                  <a:pt x="1315" y="6961"/>
                  <a:pt x="0" y="7316"/>
                  <a:pt x="0" y="8516"/>
                </a:cubicBezTo>
                <a:cubicBezTo>
                  <a:pt x="0" y="9716"/>
                  <a:pt x="336" y="13893"/>
                  <a:pt x="1354" y="14219"/>
                </a:cubicBezTo>
                <a:cubicBezTo>
                  <a:pt x="1354" y="14219"/>
                  <a:pt x="754" y="15491"/>
                  <a:pt x="1215" y="15491"/>
                </a:cubicBezTo>
                <a:cubicBezTo>
                  <a:pt x="1231" y="15491"/>
                  <a:pt x="1248" y="15490"/>
                  <a:pt x="1267" y="15487"/>
                </a:cubicBezTo>
                <a:lnTo>
                  <a:pt x="1267" y="15487"/>
                </a:lnTo>
                <a:lnTo>
                  <a:pt x="941" y="21468"/>
                </a:lnTo>
                <a:cubicBezTo>
                  <a:pt x="941" y="21468"/>
                  <a:pt x="202" y="26662"/>
                  <a:pt x="663" y="26758"/>
                </a:cubicBezTo>
                <a:cubicBezTo>
                  <a:pt x="663" y="26758"/>
                  <a:pt x="576" y="28429"/>
                  <a:pt x="1690" y="28429"/>
                </a:cubicBezTo>
                <a:cubicBezTo>
                  <a:pt x="2794" y="28429"/>
                  <a:pt x="2199" y="26854"/>
                  <a:pt x="2199" y="26854"/>
                </a:cubicBezTo>
                <a:lnTo>
                  <a:pt x="2199" y="26854"/>
                </a:lnTo>
                <a:lnTo>
                  <a:pt x="2525" y="26902"/>
                </a:lnTo>
                <a:cubicBezTo>
                  <a:pt x="2525" y="26902"/>
                  <a:pt x="2842" y="22495"/>
                  <a:pt x="3216" y="22121"/>
                </a:cubicBezTo>
                <a:cubicBezTo>
                  <a:pt x="3591" y="21746"/>
                  <a:pt x="4100" y="17992"/>
                  <a:pt x="4100" y="17992"/>
                </a:cubicBezTo>
                <a:cubicBezTo>
                  <a:pt x="4100" y="17992"/>
                  <a:pt x="5021" y="20028"/>
                  <a:pt x="5213" y="20681"/>
                </a:cubicBezTo>
                <a:cubicBezTo>
                  <a:pt x="5396" y="21334"/>
                  <a:pt x="6826" y="27296"/>
                  <a:pt x="6826" y="27296"/>
                </a:cubicBezTo>
                <a:lnTo>
                  <a:pt x="7306" y="27132"/>
                </a:lnTo>
                <a:lnTo>
                  <a:pt x="7306" y="27132"/>
                </a:lnTo>
                <a:cubicBezTo>
                  <a:pt x="7306" y="27133"/>
                  <a:pt x="7222" y="28727"/>
                  <a:pt x="8017" y="28727"/>
                </a:cubicBezTo>
                <a:cubicBezTo>
                  <a:pt x="8068" y="28727"/>
                  <a:pt x="8122" y="28721"/>
                  <a:pt x="8180" y="28707"/>
                </a:cubicBezTo>
                <a:cubicBezTo>
                  <a:pt x="8871" y="28544"/>
                  <a:pt x="9495" y="28102"/>
                  <a:pt x="9563" y="27440"/>
                </a:cubicBezTo>
                <a:cubicBezTo>
                  <a:pt x="9601" y="26979"/>
                  <a:pt x="9371" y="26528"/>
                  <a:pt x="8967" y="26297"/>
                </a:cubicBezTo>
                <a:lnTo>
                  <a:pt x="8737" y="26153"/>
                </a:lnTo>
                <a:lnTo>
                  <a:pt x="9102" y="25875"/>
                </a:lnTo>
                <a:cubicBezTo>
                  <a:pt x="9102" y="25875"/>
                  <a:pt x="7623" y="20825"/>
                  <a:pt x="7719" y="19845"/>
                </a:cubicBezTo>
                <a:cubicBezTo>
                  <a:pt x="7806" y="18876"/>
                  <a:pt x="6509" y="14469"/>
                  <a:pt x="6509" y="14469"/>
                </a:cubicBezTo>
                <a:cubicBezTo>
                  <a:pt x="6509" y="14469"/>
                  <a:pt x="6740" y="14046"/>
                  <a:pt x="6413" y="12846"/>
                </a:cubicBezTo>
                <a:cubicBezTo>
                  <a:pt x="6087" y="11637"/>
                  <a:pt x="5492" y="8065"/>
                  <a:pt x="5492" y="8065"/>
                </a:cubicBezTo>
                <a:cubicBezTo>
                  <a:pt x="5492" y="8065"/>
                  <a:pt x="8180" y="5281"/>
                  <a:pt x="7719" y="1949"/>
                </a:cubicBezTo>
                <a:lnTo>
                  <a:pt x="7719" y="1949"/>
                </a:lnTo>
                <a:cubicBezTo>
                  <a:pt x="7719" y="1949"/>
                  <a:pt x="7858" y="1981"/>
                  <a:pt x="8019" y="1981"/>
                </a:cubicBezTo>
                <a:cubicBezTo>
                  <a:pt x="8294" y="1981"/>
                  <a:pt x="8634" y="1889"/>
                  <a:pt x="8458" y="1392"/>
                </a:cubicBezTo>
                <a:cubicBezTo>
                  <a:pt x="8230" y="747"/>
                  <a:pt x="7970" y="470"/>
                  <a:pt x="7751" y="470"/>
                </a:cubicBezTo>
                <a:cubicBezTo>
                  <a:pt x="7703" y="470"/>
                  <a:pt x="7657" y="483"/>
                  <a:pt x="7614" y="509"/>
                </a:cubicBezTo>
                <a:cubicBezTo>
                  <a:pt x="7614" y="509"/>
                  <a:pt x="7479" y="0"/>
                  <a:pt x="7249" y="0"/>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299"/>
        <p:cNvGrpSpPr/>
        <p:nvPr/>
      </p:nvGrpSpPr>
      <p:grpSpPr>
        <a:xfrm>
          <a:off x="0" y="0"/>
          <a:ext cx="0" cy="0"/>
          <a:chOff x="0" y="0"/>
          <a:chExt cx="0" cy="0"/>
        </a:xfrm>
      </p:grpSpPr>
      <p:pic>
        <p:nvPicPr>
          <p:cNvPr id="300" name="Google Shape;300;p34"/>
          <p:cNvPicPr preferRelativeResize="0"/>
          <p:nvPr/>
        </p:nvPicPr>
        <p:blipFill rotWithShape="1">
          <a:blip r:embed="rId2">
            <a:alphaModFix amt="19000"/>
          </a:blip>
          <a:srcRect l="33197" t="28261" r="-167" b="4768"/>
          <a:stretch/>
        </p:blipFill>
        <p:spPr>
          <a:xfrm>
            <a:off x="-1" y="-1"/>
            <a:ext cx="9144003" cy="5143501"/>
          </a:xfrm>
          <a:prstGeom prst="rect">
            <a:avLst/>
          </a:prstGeom>
          <a:noFill/>
          <a:ln>
            <a:noFill/>
          </a:ln>
        </p:spPr>
      </p:pic>
    </p:spTree>
    <p:extLst>
      <p:ext uri="{BB962C8B-B14F-4D97-AF65-F5344CB8AC3E}">
        <p14:creationId xmlns:p14="http://schemas.microsoft.com/office/powerpoint/2010/main" val="361150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92"/>
        <p:cNvGrpSpPr/>
        <p:nvPr/>
      </p:nvGrpSpPr>
      <p:grpSpPr>
        <a:xfrm>
          <a:off x="0" y="0"/>
          <a:ext cx="0" cy="0"/>
          <a:chOff x="0" y="0"/>
          <a:chExt cx="0" cy="0"/>
        </a:xfrm>
      </p:grpSpPr>
      <p:pic>
        <p:nvPicPr>
          <p:cNvPr id="293" name="Google Shape;293;p33"/>
          <p:cNvPicPr preferRelativeResize="0"/>
          <p:nvPr/>
        </p:nvPicPr>
        <p:blipFill rotWithShape="1">
          <a:blip r:embed="rId2">
            <a:alphaModFix amt="35000"/>
          </a:blip>
          <a:srcRect l="31991" t="1500" r="1038" b="31529"/>
          <a:stretch/>
        </p:blipFill>
        <p:spPr>
          <a:xfrm rot="10800000">
            <a:off x="0" y="-1"/>
            <a:ext cx="9144003" cy="5143501"/>
          </a:xfrm>
          <a:prstGeom prst="rect">
            <a:avLst/>
          </a:prstGeom>
          <a:noFill/>
          <a:ln>
            <a:noFill/>
          </a:ln>
        </p:spPr>
      </p:pic>
      <p:grpSp>
        <p:nvGrpSpPr>
          <p:cNvPr id="294" name="Google Shape;294;p33"/>
          <p:cNvGrpSpPr/>
          <p:nvPr/>
        </p:nvGrpSpPr>
        <p:grpSpPr>
          <a:xfrm>
            <a:off x="-641872" y="2021794"/>
            <a:ext cx="1524967" cy="3128823"/>
            <a:chOff x="-641872" y="2021794"/>
            <a:chExt cx="1524967" cy="3128823"/>
          </a:xfrm>
        </p:grpSpPr>
        <p:sp>
          <p:nvSpPr>
            <p:cNvPr id="295" name="Google Shape;295;p33"/>
            <p:cNvSpPr/>
            <p:nvPr/>
          </p:nvSpPr>
          <p:spPr>
            <a:xfrm flipH="1">
              <a:off x="-95251" y="3145609"/>
              <a:ext cx="944358" cy="2005008"/>
            </a:xfrm>
            <a:custGeom>
              <a:avLst/>
              <a:gdLst/>
              <a:ahLst/>
              <a:cxnLst/>
              <a:rect l="l" t="t" r="r" b="b"/>
              <a:pathLst>
                <a:path w="16038" h="34051" extrusionOk="0">
                  <a:moveTo>
                    <a:pt x="9339" y="1"/>
                  </a:moveTo>
                  <a:cubicBezTo>
                    <a:pt x="7251" y="1"/>
                    <a:pt x="6233" y="5098"/>
                    <a:pt x="5880" y="5098"/>
                  </a:cubicBezTo>
                  <a:cubicBezTo>
                    <a:pt x="5875" y="5098"/>
                    <a:pt x="5870" y="5097"/>
                    <a:pt x="5866" y="5095"/>
                  </a:cubicBezTo>
                  <a:cubicBezTo>
                    <a:pt x="5492" y="4949"/>
                    <a:pt x="3933" y="5339"/>
                    <a:pt x="2324" y="2236"/>
                  </a:cubicBezTo>
                  <a:cubicBezTo>
                    <a:pt x="2161" y="1911"/>
                    <a:pt x="1934" y="1618"/>
                    <a:pt x="1674" y="1374"/>
                  </a:cubicBezTo>
                  <a:cubicBezTo>
                    <a:pt x="1495" y="1212"/>
                    <a:pt x="1317" y="1017"/>
                    <a:pt x="1317" y="838"/>
                  </a:cubicBezTo>
                  <a:cubicBezTo>
                    <a:pt x="1302" y="542"/>
                    <a:pt x="1067" y="319"/>
                    <a:pt x="782" y="319"/>
                  </a:cubicBezTo>
                  <a:cubicBezTo>
                    <a:pt x="739" y="319"/>
                    <a:pt x="695" y="324"/>
                    <a:pt x="650" y="335"/>
                  </a:cubicBezTo>
                  <a:cubicBezTo>
                    <a:pt x="358" y="400"/>
                    <a:pt x="212" y="984"/>
                    <a:pt x="212" y="984"/>
                  </a:cubicBezTo>
                  <a:cubicBezTo>
                    <a:pt x="212" y="984"/>
                    <a:pt x="1" y="1277"/>
                    <a:pt x="439" y="1569"/>
                  </a:cubicBezTo>
                  <a:cubicBezTo>
                    <a:pt x="732" y="1813"/>
                    <a:pt x="992" y="2106"/>
                    <a:pt x="1170" y="2463"/>
                  </a:cubicBezTo>
                  <a:cubicBezTo>
                    <a:pt x="862" y="3828"/>
                    <a:pt x="1300" y="5241"/>
                    <a:pt x="2340" y="6200"/>
                  </a:cubicBezTo>
                  <a:cubicBezTo>
                    <a:pt x="4095" y="7890"/>
                    <a:pt x="5411" y="8621"/>
                    <a:pt x="5996" y="9060"/>
                  </a:cubicBezTo>
                  <a:cubicBezTo>
                    <a:pt x="5996" y="9060"/>
                    <a:pt x="6646" y="11074"/>
                    <a:pt x="6061" y="12504"/>
                  </a:cubicBezTo>
                  <a:cubicBezTo>
                    <a:pt x="5769" y="13268"/>
                    <a:pt x="5785" y="14113"/>
                    <a:pt x="6142" y="14860"/>
                  </a:cubicBezTo>
                  <a:cubicBezTo>
                    <a:pt x="6142" y="14860"/>
                    <a:pt x="5704" y="16907"/>
                    <a:pt x="6061" y="20580"/>
                  </a:cubicBezTo>
                  <a:cubicBezTo>
                    <a:pt x="6435" y="24235"/>
                    <a:pt x="7458" y="30540"/>
                    <a:pt x="7458" y="30540"/>
                  </a:cubicBezTo>
                  <a:lnTo>
                    <a:pt x="7962" y="30540"/>
                  </a:lnTo>
                  <a:cubicBezTo>
                    <a:pt x="7653" y="31222"/>
                    <a:pt x="7426" y="31921"/>
                    <a:pt x="7280" y="32652"/>
                  </a:cubicBezTo>
                  <a:cubicBezTo>
                    <a:pt x="7233" y="33082"/>
                    <a:pt x="7577" y="33404"/>
                    <a:pt x="7949" y="33404"/>
                  </a:cubicBezTo>
                  <a:cubicBezTo>
                    <a:pt x="8097" y="33404"/>
                    <a:pt x="8250" y="33352"/>
                    <a:pt x="8384" y="33237"/>
                  </a:cubicBezTo>
                  <a:lnTo>
                    <a:pt x="8709" y="32960"/>
                  </a:lnTo>
                  <a:cubicBezTo>
                    <a:pt x="8709" y="32960"/>
                    <a:pt x="8865" y="34050"/>
                    <a:pt x="9548" y="34050"/>
                  </a:cubicBezTo>
                  <a:cubicBezTo>
                    <a:pt x="9629" y="34050"/>
                    <a:pt x="9717" y="34035"/>
                    <a:pt x="9814" y="34000"/>
                  </a:cubicBezTo>
                  <a:cubicBezTo>
                    <a:pt x="10155" y="33854"/>
                    <a:pt x="10415" y="33562"/>
                    <a:pt x="10497" y="33204"/>
                  </a:cubicBezTo>
                  <a:lnTo>
                    <a:pt x="10822" y="31937"/>
                  </a:lnTo>
                  <a:lnTo>
                    <a:pt x="11342" y="31937"/>
                  </a:lnTo>
                  <a:cubicBezTo>
                    <a:pt x="11342" y="31937"/>
                    <a:pt x="11634" y="22188"/>
                    <a:pt x="11926" y="21083"/>
                  </a:cubicBezTo>
                  <a:cubicBezTo>
                    <a:pt x="12219" y="19978"/>
                    <a:pt x="13243" y="16388"/>
                    <a:pt x="12008" y="14795"/>
                  </a:cubicBezTo>
                  <a:lnTo>
                    <a:pt x="12089" y="12651"/>
                  </a:lnTo>
                  <a:lnTo>
                    <a:pt x="12105" y="11058"/>
                  </a:lnTo>
                  <a:cubicBezTo>
                    <a:pt x="12511" y="13430"/>
                    <a:pt x="13373" y="15673"/>
                    <a:pt x="14656" y="17704"/>
                  </a:cubicBezTo>
                  <a:cubicBezTo>
                    <a:pt x="15160" y="17427"/>
                    <a:pt x="15517" y="16940"/>
                    <a:pt x="15631" y="16371"/>
                  </a:cubicBezTo>
                  <a:lnTo>
                    <a:pt x="16037" y="14259"/>
                  </a:lnTo>
                  <a:cubicBezTo>
                    <a:pt x="16037" y="14259"/>
                    <a:pt x="13876" y="11919"/>
                    <a:pt x="13616" y="8686"/>
                  </a:cubicBezTo>
                  <a:cubicBezTo>
                    <a:pt x="13504" y="7102"/>
                    <a:pt x="12509" y="6993"/>
                    <a:pt x="12238" y="6993"/>
                  </a:cubicBezTo>
                  <a:cubicBezTo>
                    <a:pt x="12195" y="6993"/>
                    <a:pt x="12170" y="6996"/>
                    <a:pt x="12170" y="6996"/>
                  </a:cubicBezTo>
                  <a:cubicBezTo>
                    <a:pt x="12170" y="6996"/>
                    <a:pt x="12089" y="6639"/>
                    <a:pt x="11796" y="4868"/>
                  </a:cubicBezTo>
                  <a:cubicBezTo>
                    <a:pt x="11504" y="3113"/>
                    <a:pt x="12024" y="627"/>
                    <a:pt x="9668" y="42"/>
                  </a:cubicBezTo>
                  <a:cubicBezTo>
                    <a:pt x="9555" y="14"/>
                    <a:pt x="9446" y="1"/>
                    <a:pt x="9339" y="1"/>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33"/>
            <p:cNvGrpSpPr/>
            <p:nvPr/>
          </p:nvGrpSpPr>
          <p:grpSpPr>
            <a:xfrm>
              <a:off x="-641872" y="2021794"/>
              <a:ext cx="1524967" cy="1655359"/>
              <a:chOff x="-603772" y="1945594"/>
              <a:chExt cx="1524967" cy="1655359"/>
            </a:xfrm>
          </p:grpSpPr>
          <p:sp>
            <p:nvSpPr>
              <p:cNvPr id="297" name="Google Shape;297;p33"/>
              <p:cNvSpPr/>
              <p:nvPr/>
            </p:nvSpPr>
            <p:spPr>
              <a:xfrm>
                <a:off x="-603772" y="1949696"/>
                <a:ext cx="1392108" cy="772538"/>
              </a:xfrm>
              <a:custGeom>
                <a:avLst/>
                <a:gdLst/>
                <a:ahLst/>
                <a:cxnLst/>
                <a:rect l="l" t="t" r="r" b="b"/>
                <a:pathLst>
                  <a:path w="27493" h="15257" extrusionOk="0">
                    <a:moveTo>
                      <a:pt x="25965" y="1"/>
                    </a:moveTo>
                    <a:lnTo>
                      <a:pt x="25071" y="326"/>
                    </a:lnTo>
                    <a:cubicBezTo>
                      <a:pt x="24952" y="374"/>
                      <a:pt x="24778" y="393"/>
                      <a:pt x="24553" y="393"/>
                    </a:cubicBezTo>
                    <a:cubicBezTo>
                      <a:pt x="23696" y="393"/>
                      <a:pt x="22112" y="115"/>
                      <a:pt x="20115" y="115"/>
                    </a:cubicBezTo>
                    <a:cubicBezTo>
                      <a:pt x="17856" y="115"/>
                      <a:pt x="15067" y="470"/>
                      <a:pt x="12203" y="1983"/>
                    </a:cubicBezTo>
                    <a:cubicBezTo>
                      <a:pt x="9984" y="3152"/>
                      <a:pt x="7751" y="3522"/>
                      <a:pt x="5812" y="3522"/>
                    </a:cubicBezTo>
                    <a:cubicBezTo>
                      <a:pt x="2468" y="3522"/>
                      <a:pt x="1" y="2422"/>
                      <a:pt x="1" y="2422"/>
                    </a:cubicBezTo>
                    <a:lnTo>
                      <a:pt x="1" y="2422"/>
                    </a:lnTo>
                    <a:cubicBezTo>
                      <a:pt x="1089" y="4502"/>
                      <a:pt x="2081" y="13308"/>
                      <a:pt x="2081" y="13308"/>
                    </a:cubicBezTo>
                    <a:cubicBezTo>
                      <a:pt x="2978" y="14798"/>
                      <a:pt x="5317" y="15256"/>
                      <a:pt x="7657" y="15256"/>
                    </a:cubicBezTo>
                    <a:cubicBezTo>
                      <a:pt x="9553" y="15256"/>
                      <a:pt x="11449" y="14955"/>
                      <a:pt x="12577" y="14657"/>
                    </a:cubicBezTo>
                    <a:cubicBezTo>
                      <a:pt x="15795" y="13792"/>
                      <a:pt x="18852" y="11492"/>
                      <a:pt x="22246" y="11492"/>
                    </a:cubicBezTo>
                    <a:cubicBezTo>
                      <a:pt x="22741" y="11492"/>
                      <a:pt x="23244" y="11541"/>
                      <a:pt x="23755" y="11651"/>
                    </a:cubicBezTo>
                    <a:cubicBezTo>
                      <a:pt x="24595" y="11835"/>
                      <a:pt x="25290" y="11896"/>
                      <a:pt x="25843" y="11896"/>
                    </a:cubicBezTo>
                    <a:cubicBezTo>
                      <a:pt x="26951" y="11896"/>
                      <a:pt x="27492" y="11651"/>
                      <a:pt x="27492" y="11651"/>
                    </a:cubicBezTo>
                    <a:lnTo>
                      <a:pt x="25965" y="1"/>
                    </a:ln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p:nvPr/>
            </p:nvSpPr>
            <p:spPr>
              <a:xfrm>
                <a:off x="685034" y="1945594"/>
                <a:ext cx="236162" cy="1655359"/>
              </a:xfrm>
              <a:custGeom>
                <a:avLst/>
                <a:gdLst/>
                <a:ahLst/>
                <a:cxnLst/>
                <a:rect l="l" t="t" r="r" b="b"/>
                <a:pathLst>
                  <a:path w="4664" h="32692" extrusionOk="0">
                    <a:moveTo>
                      <a:pt x="602" y="1"/>
                    </a:moveTo>
                    <a:lnTo>
                      <a:pt x="1" y="66"/>
                    </a:lnTo>
                    <a:lnTo>
                      <a:pt x="4079" y="32692"/>
                    </a:lnTo>
                    <a:lnTo>
                      <a:pt x="4664" y="32610"/>
                    </a:lnTo>
                    <a:lnTo>
                      <a:pt x="602" y="1"/>
                    </a:lnTo>
                    <a:close/>
                  </a:path>
                </a:pathLst>
              </a:custGeom>
              <a:solidFill>
                <a:srgbClr val="BAA6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2">
    <p:bg>
      <p:bgPr>
        <a:solidFill>
          <a:schemeClr val="accent2"/>
        </a:solidFill>
        <a:effectLst/>
      </p:bgPr>
    </p:bg>
    <p:spTree>
      <p:nvGrpSpPr>
        <p:cNvPr id="1" name="Shape 299"/>
        <p:cNvGrpSpPr/>
        <p:nvPr/>
      </p:nvGrpSpPr>
      <p:grpSpPr>
        <a:xfrm>
          <a:off x="0" y="0"/>
          <a:ext cx="0" cy="0"/>
          <a:chOff x="0" y="0"/>
          <a:chExt cx="0" cy="0"/>
        </a:xfrm>
      </p:grpSpPr>
      <p:pic>
        <p:nvPicPr>
          <p:cNvPr id="300" name="Google Shape;300;p34"/>
          <p:cNvPicPr preferRelativeResize="0"/>
          <p:nvPr/>
        </p:nvPicPr>
        <p:blipFill rotWithShape="1">
          <a:blip r:embed="rId2">
            <a:alphaModFix amt="19000"/>
          </a:blip>
          <a:srcRect l="33197" t="28261" r="-167" b="4768"/>
          <a:stretch/>
        </p:blipFill>
        <p:spPr>
          <a:xfrm>
            <a:off x="-1" y="-1"/>
            <a:ext cx="9144003" cy="5143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9"/>
        <p:cNvGrpSpPr/>
        <p:nvPr/>
      </p:nvGrpSpPr>
      <p:grpSpPr>
        <a:xfrm>
          <a:off x="0" y="0"/>
          <a:ext cx="0" cy="0"/>
          <a:chOff x="0" y="0"/>
          <a:chExt cx="0" cy="0"/>
        </a:xfrm>
      </p:grpSpPr>
      <p:pic>
        <p:nvPicPr>
          <p:cNvPr id="130" name="Google Shape;130;p15"/>
          <p:cNvPicPr preferRelativeResize="0"/>
          <p:nvPr/>
        </p:nvPicPr>
        <p:blipFill rotWithShape="1">
          <a:blip r:embed="rId2">
            <a:alphaModFix amt="40000"/>
          </a:blip>
          <a:srcRect l="31991" t="16367" r="1038" b="16662"/>
          <a:stretch/>
        </p:blipFill>
        <p:spPr>
          <a:xfrm>
            <a:off x="0" y="-1"/>
            <a:ext cx="9144003" cy="5143501"/>
          </a:xfrm>
          <a:prstGeom prst="rect">
            <a:avLst/>
          </a:prstGeom>
          <a:noFill/>
          <a:ln>
            <a:noFill/>
          </a:ln>
        </p:spPr>
      </p:pic>
      <p:sp>
        <p:nvSpPr>
          <p:cNvPr id="131" name="Google Shape;131;p15"/>
          <p:cNvSpPr txBox="1">
            <a:spLocks noGrp="1"/>
          </p:cNvSpPr>
          <p:nvPr>
            <p:ph type="title"/>
          </p:nvPr>
        </p:nvSpPr>
        <p:spPr>
          <a:xfrm>
            <a:off x="5145000" y="1960263"/>
            <a:ext cx="3278100" cy="1706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2" name="Google Shape;132;p15"/>
          <p:cNvSpPr txBox="1">
            <a:spLocks noGrp="1"/>
          </p:cNvSpPr>
          <p:nvPr>
            <p:ph type="title" idx="2" hasCustomPrompt="1"/>
          </p:nvPr>
        </p:nvSpPr>
        <p:spPr>
          <a:xfrm>
            <a:off x="5257800" y="602800"/>
            <a:ext cx="1918500" cy="1257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3" name="Google Shape;133;p15"/>
          <p:cNvSpPr txBox="1">
            <a:spLocks noGrp="1"/>
          </p:cNvSpPr>
          <p:nvPr>
            <p:ph type="subTitle" idx="1"/>
          </p:nvPr>
        </p:nvSpPr>
        <p:spPr>
          <a:xfrm>
            <a:off x="5145000" y="3653738"/>
            <a:ext cx="2585700" cy="6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871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0"/>
          </a:blip>
          <a:srcRect l="31991" t="16367" r="1038" b="16662"/>
          <a:stretch/>
        </p:blipFill>
        <p:spPr>
          <a:xfrm>
            <a:off x="0" y="-1"/>
            <a:ext cx="9144003" cy="5143501"/>
          </a:xfrm>
          <a:prstGeom prst="rect">
            <a:avLst/>
          </a:prstGeom>
          <a:noFill/>
          <a:ln>
            <a:noFill/>
          </a:ln>
        </p:spPr>
      </p:pic>
      <p:sp>
        <p:nvSpPr>
          <p:cNvPr id="10" name="Google Shape;10;p2"/>
          <p:cNvSpPr txBox="1">
            <a:spLocks noGrp="1"/>
          </p:cNvSpPr>
          <p:nvPr>
            <p:ph type="ctrTitle"/>
          </p:nvPr>
        </p:nvSpPr>
        <p:spPr>
          <a:xfrm>
            <a:off x="3924300" y="1104900"/>
            <a:ext cx="4499100" cy="21876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7200">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334000" y="3329425"/>
            <a:ext cx="30894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700">
                <a:solidFill>
                  <a:schemeClr val="dk1"/>
                </a:solidFill>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01436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40000"/>
          </a:blip>
          <a:srcRect l="16521" t="28033" r="16508" b="4995"/>
          <a:stretch/>
        </p:blipFill>
        <p:spPr>
          <a:xfrm flipH="1">
            <a:off x="0" y="-1"/>
            <a:ext cx="9144003" cy="5143501"/>
          </a:xfrm>
          <a:prstGeom prst="rect">
            <a:avLst/>
          </a:prstGeom>
          <a:noFill/>
          <a:ln>
            <a:noFill/>
          </a:ln>
        </p:spPr>
      </p:pic>
      <p:sp>
        <p:nvSpPr>
          <p:cNvPr id="14" name="Google Shape;14;p3"/>
          <p:cNvSpPr txBox="1">
            <a:spLocks noGrp="1"/>
          </p:cNvSpPr>
          <p:nvPr>
            <p:ph type="title"/>
          </p:nvPr>
        </p:nvSpPr>
        <p:spPr>
          <a:xfrm>
            <a:off x="2038200" y="2633475"/>
            <a:ext cx="5067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3423150" y="899075"/>
            <a:ext cx="2297700" cy="12582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2038200" y="34624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25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Odibee Sans"/>
              <a:buNone/>
              <a:defRPr sz="3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0" r:id="rId2"/>
    <p:sldLayoutId id="2147483668" r:id="rId3"/>
    <p:sldLayoutId id="2147483678" r:id="rId4"/>
    <p:sldLayoutId id="2147483679" r:id="rId5"/>
    <p:sldLayoutId id="2147483680" r:id="rId6"/>
    <p:sldLayoutId id="214748373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Odibee Sans"/>
              <a:buNone/>
              <a:defRPr sz="3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44888732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4">
          <a:extLst>
            <a:ext uri="{FF2B5EF4-FFF2-40B4-BE49-F238E27FC236}">
              <a16:creationId xmlns:a16="http://schemas.microsoft.com/office/drawing/2014/main" id="{E9628615-5EB1-45E9-9A20-7AF9D3C19B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13889FE-22A8-3353-47C3-366C1EE57E03}"/>
              </a:ext>
            </a:extLst>
          </p:cNvPr>
          <p:cNvSpPr txBox="1"/>
          <p:nvPr/>
        </p:nvSpPr>
        <p:spPr>
          <a:xfrm>
            <a:off x="1619440" y="463116"/>
            <a:ext cx="5905119" cy="630942"/>
          </a:xfrm>
          <a:prstGeom prst="rect">
            <a:avLst/>
          </a:prstGeom>
          <a:noFill/>
        </p:spPr>
        <p:txBody>
          <a:bodyPr wrap="square" rtlCol="0">
            <a:spAutoFit/>
          </a:bodyPr>
          <a:lstStyle/>
          <a:p>
            <a:pPr algn="ctr"/>
            <a:r>
              <a:rPr lang="vi-VN" sz="3500" b="1">
                <a:solidFill>
                  <a:schemeClr val="accent5">
                    <a:lumMod val="75000"/>
                  </a:schemeClr>
                </a:solidFill>
              </a:rPr>
              <a:t>TRÒ CHƠI AI NHANH HƠN</a:t>
            </a:r>
            <a:endParaRPr lang="en-US" sz="3500" b="1">
              <a:solidFill>
                <a:schemeClr val="accent5">
                  <a:lumMod val="75000"/>
                </a:schemeClr>
              </a:solidFill>
            </a:endParaRPr>
          </a:p>
        </p:txBody>
      </p:sp>
      <p:sp>
        <p:nvSpPr>
          <p:cNvPr id="10" name="TextBox 9">
            <a:extLst>
              <a:ext uri="{FF2B5EF4-FFF2-40B4-BE49-F238E27FC236}">
                <a16:creationId xmlns:a16="http://schemas.microsoft.com/office/drawing/2014/main" id="{5DA9A9D3-45E3-EEAF-F1AC-B90BEA9AD07D}"/>
              </a:ext>
            </a:extLst>
          </p:cNvPr>
          <p:cNvSpPr txBox="1"/>
          <p:nvPr/>
        </p:nvSpPr>
        <p:spPr>
          <a:xfrm>
            <a:off x="479502" y="1413399"/>
            <a:ext cx="4679796" cy="3266985"/>
          </a:xfrm>
          <a:prstGeom prst="rect">
            <a:avLst/>
          </a:prstGeom>
          <a:noFill/>
        </p:spPr>
        <p:txBody>
          <a:bodyPr wrap="square">
            <a:spAutoFit/>
          </a:bodyPr>
          <a:lstStyle/>
          <a:p>
            <a:pPr algn="just">
              <a:lnSpc>
                <a:spcPct val="150000"/>
              </a:lnSpc>
            </a:pPr>
            <a:r>
              <a:rPr lang="vi-VN" sz="2000" b="1" i="1">
                <a:solidFill>
                  <a:srgbClr val="FF0000"/>
                </a:solidFill>
              </a:rPr>
              <a:t>Luật chơi:</a:t>
            </a:r>
          </a:p>
          <a:p>
            <a:pPr marL="342900" indent="-342900" algn="just">
              <a:lnSpc>
                <a:spcPct val="150000"/>
              </a:lnSpc>
              <a:buFont typeface="Arial" panose="020B0604020202020204" pitchFamily="34" charset="0"/>
              <a:buChar char="•"/>
            </a:pPr>
            <a:r>
              <a:rPr lang="vi-VN" sz="2000"/>
              <a:t>HS 2 đội viết ra bảng phụ tên các từ khóa có liên quan đến chủ đề Việt Nam từ năm 1975 đến năm 1991.</a:t>
            </a:r>
          </a:p>
          <a:p>
            <a:pPr marL="342900" indent="-342900" algn="just">
              <a:lnSpc>
                <a:spcPct val="150000"/>
              </a:lnSpc>
              <a:buFont typeface="Arial" panose="020B0604020202020204" pitchFamily="34" charset="0"/>
              <a:buChar char="•"/>
            </a:pPr>
            <a:r>
              <a:rPr lang="vi-VN" sz="2000"/>
              <a:t>Sau 3 phút, đội nào có nhiều từ khóa đúng và chính xác hơn, đó là đội chiến thắng.</a:t>
            </a:r>
          </a:p>
        </p:txBody>
      </p:sp>
      <p:pic>
        <p:nvPicPr>
          <p:cNvPr id="11" name="Picture 12">
            <a:extLst>
              <a:ext uri="{FF2B5EF4-FFF2-40B4-BE49-F238E27FC236}">
                <a16:creationId xmlns:a16="http://schemas.microsoft.com/office/drawing/2014/main" id="{9A60A1CA-2C9F-B5CD-881D-322BD839925F}"/>
              </a:ext>
            </a:extLst>
          </p:cNvPr>
          <p:cNvPicPr>
            <a:picLocks noChangeAspect="1"/>
          </p:cNvPicPr>
          <p:nvPr/>
        </p:nvPicPr>
        <p:blipFill>
          <a:blip r:embed="rId3"/>
          <a:srcRect/>
          <a:stretch>
            <a:fillRect/>
          </a:stretch>
        </p:blipFill>
        <p:spPr>
          <a:xfrm>
            <a:off x="5289766" y="1300977"/>
            <a:ext cx="3837720" cy="3842524"/>
          </a:xfrm>
          <a:prstGeom prst="rect">
            <a:avLst/>
          </a:prstGeom>
        </p:spPr>
      </p:pic>
    </p:spTree>
    <p:extLst>
      <p:ext uri="{BB962C8B-B14F-4D97-AF65-F5344CB8AC3E}">
        <p14:creationId xmlns:p14="http://schemas.microsoft.com/office/powerpoint/2010/main" val="265258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E2D67-782A-DA26-DFF3-AAD971FA0BEC}"/>
              </a:ext>
            </a:extLst>
          </p:cNvPr>
          <p:cNvPicPr>
            <a:picLocks noChangeAspect="1"/>
          </p:cNvPicPr>
          <p:nvPr/>
        </p:nvPicPr>
        <p:blipFill>
          <a:blip r:embed="rId2"/>
          <a:stretch>
            <a:fillRect/>
          </a:stretch>
        </p:blipFill>
        <p:spPr>
          <a:xfrm>
            <a:off x="0" y="4946229"/>
            <a:ext cx="1159727" cy="252678"/>
          </a:xfrm>
          <a:prstGeom prst="rect">
            <a:avLst/>
          </a:prstGeom>
        </p:spPr>
      </p:pic>
      <p:grpSp>
        <p:nvGrpSpPr>
          <p:cNvPr id="4" name="Group 3">
            <a:extLst>
              <a:ext uri="{FF2B5EF4-FFF2-40B4-BE49-F238E27FC236}">
                <a16:creationId xmlns:a16="http://schemas.microsoft.com/office/drawing/2014/main" id="{B9492C2B-9F74-3F49-B7DD-94D214615C02}"/>
              </a:ext>
            </a:extLst>
          </p:cNvPr>
          <p:cNvGrpSpPr/>
          <p:nvPr/>
        </p:nvGrpSpPr>
        <p:grpSpPr>
          <a:xfrm>
            <a:off x="2308911" y="171451"/>
            <a:ext cx="4526177" cy="809656"/>
            <a:chOff x="4172426" y="218262"/>
            <a:chExt cx="4526177" cy="809656"/>
          </a:xfrm>
        </p:grpSpPr>
        <p:sp>
          <p:nvSpPr>
            <p:cNvPr id="5" name="Rectangle: Diagonal Corners Rounded 4">
              <a:extLst>
                <a:ext uri="{FF2B5EF4-FFF2-40B4-BE49-F238E27FC236}">
                  <a16:creationId xmlns:a16="http://schemas.microsoft.com/office/drawing/2014/main" id="{2680E2E3-28F6-3BA1-1793-2593D1A9A948}"/>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6" name="Group 5">
              <a:extLst>
                <a:ext uri="{FF2B5EF4-FFF2-40B4-BE49-F238E27FC236}">
                  <a16:creationId xmlns:a16="http://schemas.microsoft.com/office/drawing/2014/main" id="{3DE00037-042A-D74B-FCD8-97B66DF9B113}"/>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A18B87BA-D5DE-B277-C209-6DEB41B652B5}"/>
                  </a:ext>
                </a:extLst>
              </p:cNvPr>
              <p:cNvSpPr/>
              <p:nvPr/>
            </p:nvSpPr>
            <p:spPr>
              <a:xfrm>
                <a:off x="8966520" y="1638300"/>
                <a:ext cx="8278491" cy="1772437"/>
              </a:xfrm>
              <a:prstGeom prst="round2DiagRect">
                <a:avLst/>
              </a:prstGeom>
              <a:solidFill>
                <a:schemeClr val="accent3">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Bối cảnh</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8" name="Freeform 4">
                <a:extLst>
                  <a:ext uri="{FF2B5EF4-FFF2-40B4-BE49-F238E27FC236}">
                    <a16:creationId xmlns:a16="http://schemas.microsoft.com/office/drawing/2014/main" id="{D409A275-8000-9990-1903-EE831DD8FE56}"/>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9" name="Rectangle 8">
            <a:extLst>
              <a:ext uri="{FF2B5EF4-FFF2-40B4-BE49-F238E27FC236}">
                <a16:creationId xmlns:a16="http://schemas.microsoft.com/office/drawing/2014/main" id="{D635EDD2-C115-0F3D-3B4B-B9D43142A01D}"/>
              </a:ext>
            </a:extLst>
          </p:cNvPr>
          <p:cNvSpPr/>
          <p:nvPr/>
        </p:nvSpPr>
        <p:spPr>
          <a:xfrm>
            <a:off x="560360" y="1266289"/>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7F06A473-301D-F622-2215-3677E89BB113}"/>
              </a:ext>
            </a:extLst>
          </p:cNvPr>
          <p:cNvCxnSpPr>
            <a:cxnSpLocks/>
            <a:stCxn id="9" idx="3"/>
            <a:endCxn id="11" idx="1"/>
          </p:cNvCxnSpPr>
          <p:nvPr/>
        </p:nvCxnSpPr>
        <p:spPr>
          <a:xfrm>
            <a:off x="678520" y="1557750"/>
            <a:ext cx="269316" cy="0"/>
          </a:xfrm>
          <a:prstGeom prst="line">
            <a:avLst/>
          </a:prstGeom>
          <a:noFill/>
          <a:ln w="19050" cap="flat" cmpd="sng" algn="ctr">
            <a:solidFill>
              <a:srgbClr val="000000"/>
            </a:solidFill>
            <a:prstDash val="solid"/>
          </a:ln>
          <a:effectLst/>
        </p:spPr>
      </p:cxnSp>
      <p:sp>
        <p:nvSpPr>
          <p:cNvPr id="11" name="Rectangle: Rounded Corners 10">
            <a:extLst>
              <a:ext uri="{FF2B5EF4-FFF2-40B4-BE49-F238E27FC236}">
                <a16:creationId xmlns:a16="http://schemas.microsoft.com/office/drawing/2014/main" id="{12397769-E248-55C9-E360-B9DEBB9428EA}"/>
              </a:ext>
            </a:extLst>
          </p:cNvPr>
          <p:cNvSpPr/>
          <p:nvPr/>
        </p:nvSpPr>
        <p:spPr>
          <a:xfrm>
            <a:off x="947836" y="1266289"/>
            <a:ext cx="2804357"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defRPr/>
            </a:pPr>
            <a:r>
              <a:rPr lang="vi-VN" sz="2200">
                <a:ea typeface="+mn-ea"/>
                <a:cs typeface="+mn-cs"/>
              </a:rPr>
              <a:t>Tháng 9/1975</a:t>
            </a:r>
            <a:endParaRPr lang="en-US" sz="2200" dirty="0">
              <a:ea typeface="+mn-ea"/>
              <a:cs typeface="+mn-cs"/>
            </a:endParaRPr>
          </a:p>
        </p:txBody>
      </p:sp>
      <p:sp>
        <p:nvSpPr>
          <p:cNvPr id="12" name="TextBox 11">
            <a:extLst>
              <a:ext uri="{FF2B5EF4-FFF2-40B4-BE49-F238E27FC236}">
                <a16:creationId xmlns:a16="http://schemas.microsoft.com/office/drawing/2014/main" id="{9C22C936-819E-2400-2857-761B247CF00A}"/>
              </a:ext>
            </a:extLst>
          </p:cNvPr>
          <p:cNvSpPr txBox="1"/>
          <p:nvPr/>
        </p:nvSpPr>
        <p:spPr>
          <a:xfrm>
            <a:off x="581125" y="2051953"/>
            <a:ext cx="3797409" cy="958660"/>
          </a:xfrm>
          <a:prstGeom prst="rect">
            <a:avLst/>
          </a:prstGeom>
          <a:noFill/>
        </p:spPr>
        <p:txBody>
          <a:bodyPr wrap="square">
            <a:spAutoFit/>
          </a:bodyPr>
          <a:lstStyle/>
          <a:p>
            <a:pPr algn="just">
              <a:lnSpc>
                <a:spcPct val="150000"/>
              </a:lnSpc>
            </a:pPr>
            <a:r>
              <a:rPr lang="en-US" sz="2000"/>
              <a:t>Hội nghị lần thứ 24 B</a:t>
            </a:r>
            <a:r>
              <a:rPr lang="vi-VN" sz="2000"/>
              <a:t>an Chấp hành Trung ương Đảng</a:t>
            </a:r>
            <a:r>
              <a:rPr lang="en-US" sz="2000"/>
              <a:t> họp.</a:t>
            </a:r>
          </a:p>
        </p:txBody>
      </p:sp>
      <p:grpSp>
        <p:nvGrpSpPr>
          <p:cNvPr id="13" name="Group 12">
            <a:extLst>
              <a:ext uri="{FF2B5EF4-FFF2-40B4-BE49-F238E27FC236}">
                <a16:creationId xmlns:a16="http://schemas.microsoft.com/office/drawing/2014/main" id="{683E1835-A5F8-1F22-1CC9-4D61989BEA64}"/>
              </a:ext>
            </a:extLst>
          </p:cNvPr>
          <p:cNvGrpSpPr/>
          <p:nvPr/>
        </p:nvGrpSpPr>
        <p:grpSpPr>
          <a:xfrm>
            <a:off x="478533" y="3160124"/>
            <a:ext cx="3769617" cy="1494646"/>
            <a:chOff x="2910960" y="1521349"/>
            <a:chExt cx="3769617" cy="1494646"/>
          </a:xfrm>
        </p:grpSpPr>
        <p:sp>
          <p:nvSpPr>
            <p:cNvPr id="14" name="Rectangle: Rounded Corners 13">
              <a:extLst>
                <a:ext uri="{FF2B5EF4-FFF2-40B4-BE49-F238E27FC236}">
                  <a16:creationId xmlns:a16="http://schemas.microsoft.com/office/drawing/2014/main" id="{9C44AC88-976B-6D17-35E6-27FEFCB97E8F}"/>
                </a:ext>
              </a:extLst>
            </p:cNvPr>
            <p:cNvSpPr/>
            <p:nvPr/>
          </p:nvSpPr>
          <p:spPr>
            <a:xfrm>
              <a:off x="3506149" y="1521349"/>
              <a:ext cx="3174428" cy="1494646"/>
            </a:xfrm>
            <a:prstGeom prst="roundRect">
              <a:avLst>
                <a:gd name="adj" fmla="val 9885"/>
              </a:avLst>
            </a:prstGeom>
            <a:solidFill>
              <a:srgbClr val="FFFF99"/>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vi-VN" sz="2000" kern="100">
                  <a:latin typeface="+mn-lt"/>
                  <a:ea typeface="Calibri" panose="020F0502020204030204" pitchFamily="34" charset="0"/>
                  <a:cs typeface="Times New Roman" panose="02020603050405020304" pitchFamily="18" charset="0"/>
                </a:rPr>
                <a:t>Đề ra nhiệm vụ thống nhất đất nước về mặt </a:t>
              </a:r>
              <a:r>
                <a:rPr lang="en-US" sz="2000" kern="100">
                  <a:latin typeface="+mn-lt"/>
                  <a:ea typeface="Calibri" panose="020F0502020204030204" pitchFamily="34" charset="0"/>
                  <a:cs typeface="Times New Roman" panose="02020603050405020304" pitchFamily="18" charset="0"/>
                </a:rPr>
                <a:t>N</a:t>
              </a:r>
              <a:r>
                <a:rPr lang="vi-VN" sz="2000" kern="100">
                  <a:latin typeface="+mn-lt"/>
                  <a:ea typeface="Calibri" panose="020F0502020204030204" pitchFamily="34" charset="0"/>
                  <a:cs typeface="Times New Roman" panose="02020603050405020304" pitchFamily="18" charset="0"/>
                </a:rPr>
                <a:t>hà nước.</a:t>
              </a:r>
              <a:endParaRPr kumimoji="0" lang="vi-VN" sz="2400" b="0" i="0" u="none" strike="noStrike" kern="0" cap="none" spc="0" normalizeH="0" baseline="0" noProof="0" dirty="0">
                <a:ln>
                  <a:noFill/>
                </a:ln>
                <a:solidFill>
                  <a:srgbClr val="353939">
                    <a:lumMod val="50000"/>
                  </a:srgbClr>
                </a:solidFill>
                <a:effectLst/>
                <a:uLnTx/>
                <a:uFillTx/>
                <a:latin typeface="+mn-lt"/>
                <a:ea typeface="+mn-ea"/>
                <a:cs typeface="Arial" panose="020B0604020202020204" pitchFamily="34" charset="0"/>
              </a:endParaRPr>
            </a:p>
          </p:txBody>
        </p:sp>
        <p:sp>
          <p:nvSpPr>
            <p:cNvPr id="15" name="Arrow: Right 14">
              <a:extLst>
                <a:ext uri="{FF2B5EF4-FFF2-40B4-BE49-F238E27FC236}">
                  <a16:creationId xmlns:a16="http://schemas.microsoft.com/office/drawing/2014/main" id="{BAE9A577-59B0-826A-160C-039196747080}"/>
                </a:ext>
              </a:extLst>
            </p:cNvPr>
            <p:cNvSpPr/>
            <p:nvPr/>
          </p:nvSpPr>
          <p:spPr>
            <a:xfrm>
              <a:off x="2910960" y="2089730"/>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grpSp>
        <p:nvGrpSpPr>
          <p:cNvPr id="25" name="Group 24">
            <a:extLst>
              <a:ext uri="{FF2B5EF4-FFF2-40B4-BE49-F238E27FC236}">
                <a16:creationId xmlns:a16="http://schemas.microsoft.com/office/drawing/2014/main" id="{CB13D0F2-A549-5B94-C206-4BA2D4C2A2C7}"/>
              </a:ext>
            </a:extLst>
          </p:cNvPr>
          <p:cNvGrpSpPr/>
          <p:nvPr/>
        </p:nvGrpSpPr>
        <p:grpSpPr>
          <a:xfrm>
            <a:off x="4442828" y="1210283"/>
            <a:ext cx="4509383" cy="3851521"/>
            <a:chOff x="4496694" y="1215417"/>
            <a:chExt cx="4509383" cy="3851521"/>
          </a:xfrm>
        </p:grpSpPr>
        <p:pic>
          <p:nvPicPr>
            <p:cNvPr id="22" name="Picture 21" descr="A group of people holding banners&#10;&#10;Description automatically generated">
              <a:extLst>
                <a:ext uri="{FF2B5EF4-FFF2-40B4-BE49-F238E27FC236}">
                  <a16:creationId xmlns:a16="http://schemas.microsoft.com/office/drawing/2014/main" id="{81709BE8-B74E-8015-DD0C-47E14F8CFB81}"/>
                </a:ext>
              </a:extLst>
            </p:cNvPr>
            <p:cNvPicPr>
              <a:picLocks noChangeAspect="1"/>
            </p:cNvPicPr>
            <p:nvPr/>
          </p:nvPicPr>
          <p:blipFill>
            <a:blip r:embed="rId5"/>
            <a:stretch>
              <a:fillRect/>
            </a:stretch>
          </p:blipFill>
          <p:spPr>
            <a:xfrm>
              <a:off x="4496694" y="1215417"/>
              <a:ext cx="4509383" cy="2829638"/>
            </a:xfrm>
            <a:prstGeom prst="rect">
              <a:avLst/>
            </a:prstGeom>
          </p:spPr>
        </p:pic>
        <p:sp>
          <p:nvSpPr>
            <p:cNvPr id="24" name="TextBox 23">
              <a:extLst>
                <a:ext uri="{FF2B5EF4-FFF2-40B4-BE49-F238E27FC236}">
                  <a16:creationId xmlns:a16="http://schemas.microsoft.com/office/drawing/2014/main" id="{AC3CEEA7-69BA-DB05-EBE7-DAD3656CE73A}"/>
                </a:ext>
              </a:extLst>
            </p:cNvPr>
            <p:cNvSpPr txBox="1"/>
            <p:nvPr/>
          </p:nvSpPr>
          <p:spPr>
            <a:xfrm>
              <a:off x="5122610" y="4045055"/>
              <a:ext cx="3257550" cy="1021883"/>
            </a:xfrm>
            <a:prstGeom prst="rect">
              <a:avLst/>
            </a:prstGeom>
            <a:noFill/>
          </p:spPr>
          <p:txBody>
            <a:bodyPr wrap="square">
              <a:spAutoFit/>
            </a:bodyPr>
            <a:lstStyle/>
            <a:p>
              <a:pPr algn="ctr">
                <a:lnSpc>
                  <a:spcPct val="150000"/>
                </a:lnSpc>
              </a:pPr>
              <a:r>
                <a:rPr lang="en-US"/>
                <a:t>Đảng bộ, chính quyền và nhân dân tỉnh Quảng Ninh tổ chức mít tinh mừng miền Nam hoàn toàn giải phóng.</a:t>
              </a:r>
            </a:p>
          </p:txBody>
        </p:sp>
      </p:grpSp>
    </p:spTree>
    <p:extLst>
      <p:ext uri="{BB962C8B-B14F-4D97-AF65-F5344CB8AC3E}">
        <p14:creationId xmlns:p14="http://schemas.microsoft.com/office/powerpoint/2010/main" val="416970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C3D56-52A8-8E54-AD2A-C68A16B724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C593FE-E5C9-5AFF-FC4E-B72524C3C1AE}"/>
              </a:ext>
            </a:extLst>
          </p:cNvPr>
          <p:cNvPicPr>
            <a:picLocks noChangeAspect="1"/>
          </p:cNvPicPr>
          <p:nvPr/>
        </p:nvPicPr>
        <p:blipFill>
          <a:blip r:embed="rId2"/>
          <a:stretch>
            <a:fillRect/>
          </a:stretch>
        </p:blipFill>
        <p:spPr>
          <a:xfrm>
            <a:off x="0" y="4946229"/>
            <a:ext cx="1159727" cy="252678"/>
          </a:xfrm>
          <a:prstGeom prst="rect">
            <a:avLst/>
          </a:prstGeom>
        </p:spPr>
      </p:pic>
      <p:grpSp>
        <p:nvGrpSpPr>
          <p:cNvPr id="4" name="Group 3">
            <a:extLst>
              <a:ext uri="{FF2B5EF4-FFF2-40B4-BE49-F238E27FC236}">
                <a16:creationId xmlns:a16="http://schemas.microsoft.com/office/drawing/2014/main" id="{AF82A6A4-9F51-AC21-0F26-0E396D0FE7FC}"/>
              </a:ext>
            </a:extLst>
          </p:cNvPr>
          <p:cNvGrpSpPr/>
          <p:nvPr/>
        </p:nvGrpSpPr>
        <p:grpSpPr>
          <a:xfrm>
            <a:off x="2308911" y="171451"/>
            <a:ext cx="4526177" cy="809656"/>
            <a:chOff x="4172426" y="218262"/>
            <a:chExt cx="4526177" cy="809656"/>
          </a:xfrm>
        </p:grpSpPr>
        <p:sp>
          <p:nvSpPr>
            <p:cNvPr id="5" name="Rectangle: Diagonal Corners Rounded 4">
              <a:extLst>
                <a:ext uri="{FF2B5EF4-FFF2-40B4-BE49-F238E27FC236}">
                  <a16:creationId xmlns:a16="http://schemas.microsoft.com/office/drawing/2014/main" id="{9233564D-B6D3-D0A1-1966-58F385A1021F}"/>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6" name="Group 5">
              <a:extLst>
                <a:ext uri="{FF2B5EF4-FFF2-40B4-BE49-F238E27FC236}">
                  <a16:creationId xmlns:a16="http://schemas.microsoft.com/office/drawing/2014/main" id="{58087C6E-A6E4-3328-8C74-D1CD94B7D313}"/>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76B1CB4C-5EBC-6373-5D64-33B75C4FBE02}"/>
                  </a:ext>
                </a:extLst>
              </p:cNvPr>
              <p:cNvSpPr/>
              <p:nvPr/>
            </p:nvSpPr>
            <p:spPr>
              <a:xfrm>
                <a:off x="8966520" y="1638300"/>
                <a:ext cx="8278491" cy="1772437"/>
              </a:xfrm>
              <a:prstGeom prst="round2DiagRect">
                <a:avLst/>
              </a:prstGeom>
              <a:solidFill>
                <a:schemeClr val="accent3">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Bối cảnh</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8" name="Freeform 4">
                <a:extLst>
                  <a:ext uri="{FF2B5EF4-FFF2-40B4-BE49-F238E27FC236}">
                    <a16:creationId xmlns:a16="http://schemas.microsoft.com/office/drawing/2014/main" id="{A847511E-3FC0-CE78-81BF-C69E85ED1A51}"/>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9" name="Rectangle 8">
            <a:extLst>
              <a:ext uri="{FF2B5EF4-FFF2-40B4-BE49-F238E27FC236}">
                <a16:creationId xmlns:a16="http://schemas.microsoft.com/office/drawing/2014/main" id="{012E8FEC-99F0-7949-0F2B-19D60EFEFBCB}"/>
              </a:ext>
            </a:extLst>
          </p:cNvPr>
          <p:cNvSpPr/>
          <p:nvPr/>
        </p:nvSpPr>
        <p:spPr>
          <a:xfrm>
            <a:off x="560360" y="1266289"/>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019A5B63-07E6-A274-F157-52498E047F98}"/>
              </a:ext>
            </a:extLst>
          </p:cNvPr>
          <p:cNvCxnSpPr>
            <a:cxnSpLocks/>
            <a:stCxn id="9" idx="3"/>
            <a:endCxn id="11" idx="1"/>
          </p:cNvCxnSpPr>
          <p:nvPr/>
        </p:nvCxnSpPr>
        <p:spPr>
          <a:xfrm>
            <a:off x="678520" y="1557750"/>
            <a:ext cx="269316" cy="0"/>
          </a:xfrm>
          <a:prstGeom prst="line">
            <a:avLst/>
          </a:prstGeom>
          <a:noFill/>
          <a:ln w="19050" cap="flat" cmpd="sng" algn="ctr">
            <a:solidFill>
              <a:srgbClr val="000000"/>
            </a:solidFill>
            <a:prstDash val="solid"/>
          </a:ln>
          <a:effectLst/>
        </p:spPr>
      </p:cxnSp>
      <p:sp>
        <p:nvSpPr>
          <p:cNvPr id="11" name="Rectangle: Rounded Corners 10">
            <a:extLst>
              <a:ext uri="{FF2B5EF4-FFF2-40B4-BE49-F238E27FC236}">
                <a16:creationId xmlns:a16="http://schemas.microsoft.com/office/drawing/2014/main" id="{BEE58967-6E4E-C10C-528D-835B9AB1BA9E}"/>
              </a:ext>
            </a:extLst>
          </p:cNvPr>
          <p:cNvSpPr/>
          <p:nvPr/>
        </p:nvSpPr>
        <p:spPr>
          <a:xfrm>
            <a:off x="947836" y="1266289"/>
            <a:ext cx="2804357"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defRPr/>
            </a:pPr>
            <a:r>
              <a:rPr lang="en-US" sz="2200">
                <a:ea typeface="+mn-ea"/>
                <a:cs typeface="+mn-cs"/>
              </a:rPr>
              <a:t>15 – 21/</a:t>
            </a:r>
            <a:r>
              <a:rPr lang="vi-VN" sz="2200">
                <a:ea typeface="+mn-ea"/>
                <a:cs typeface="+mn-cs"/>
              </a:rPr>
              <a:t>11/1975</a:t>
            </a:r>
            <a:endParaRPr lang="en-US" sz="2200" dirty="0">
              <a:ea typeface="+mn-ea"/>
              <a:cs typeface="+mn-cs"/>
            </a:endParaRPr>
          </a:p>
        </p:txBody>
      </p:sp>
      <p:sp>
        <p:nvSpPr>
          <p:cNvPr id="12" name="TextBox 11">
            <a:extLst>
              <a:ext uri="{FF2B5EF4-FFF2-40B4-BE49-F238E27FC236}">
                <a16:creationId xmlns:a16="http://schemas.microsoft.com/office/drawing/2014/main" id="{785F3C39-8E08-DF18-B2B0-C38F7C384853}"/>
              </a:ext>
            </a:extLst>
          </p:cNvPr>
          <p:cNvSpPr txBox="1"/>
          <p:nvPr/>
        </p:nvSpPr>
        <p:spPr>
          <a:xfrm>
            <a:off x="474391" y="2184304"/>
            <a:ext cx="3908786" cy="1881990"/>
          </a:xfrm>
          <a:prstGeom prst="rect">
            <a:avLst/>
          </a:prstGeom>
          <a:noFill/>
        </p:spPr>
        <p:txBody>
          <a:bodyPr wrap="square">
            <a:spAutoFit/>
          </a:bodyPr>
          <a:lstStyle/>
          <a:p>
            <a:pPr algn="just">
              <a:lnSpc>
                <a:spcPct val="150000"/>
              </a:lnSpc>
            </a:pPr>
            <a:r>
              <a:rPr lang="vi-VN" sz="2000"/>
              <a:t>Hội nghị </a:t>
            </a:r>
            <a:r>
              <a:rPr lang="en-US" sz="2000"/>
              <a:t>H</a:t>
            </a:r>
            <a:r>
              <a:rPr lang="vi-VN" sz="2000"/>
              <a:t>iệp thương chính trị hai miền Nam – Bắc chủ trương</a:t>
            </a:r>
            <a:r>
              <a:rPr lang="en-US" sz="2000"/>
              <a:t>, biện pháp</a:t>
            </a:r>
            <a:r>
              <a:rPr lang="vi-VN" sz="2000"/>
              <a:t> thống nhất đất nước về mặt Nhà nước.</a:t>
            </a:r>
            <a:endParaRPr lang="en-US" sz="2000"/>
          </a:p>
        </p:txBody>
      </p:sp>
      <p:grpSp>
        <p:nvGrpSpPr>
          <p:cNvPr id="25" name="Group 24">
            <a:extLst>
              <a:ext uri="{FF2B5EF4-FFF2-40B4-BE49-F238E27FC236}">
                <a16:creationId xmlns:a16="http://schemas.microsoft.com/office/drawing/2014/main" id="{99BADA5E-AC9A-EB54-6A15-BD0F54C10182}"/>
              </a:ext>
            </a:extLst>
          </p:cNvPr>
          <p:cNvGrpSpPr/>
          <p:nvPr/>
        </p:nvGrpSpPr>
        <p:grpSpPr>
          <a:xfrm>
            <a:off x="4442828" y="1160371"/>
            <a:ext cx="4571607" cy="3851521"/>
            <a:chOff x="4465581" y="1215417"/>
            <a:chExt cx="4571607" cy="3851521"/>
          </a:xfrm>
        </p:grpSpPr>
        <p:pic>
          <p:nvPicPr>
            <p:cNvPr id="22" name="Picture 21">
              <a:extLst>
                <a:ext uri="{FF2B5EF4-FFF2-40B4-BE49-F238E27FC236}">
                  <a16:creationId xmlns:a16="http://schemas.microsoft.com/office/drawing/2014/main" id="{F9AE5205-EE60-0E06-7E7B-0F09E881E20A}"/>
                </a:ext>
              </a:extLst>
            </p:cNvPr>
            <p:cNvPicPr>
              <a:picLocks noChangeAspect="1"/>
            </p:cNvPicPr>
            <p:nvPr/>
          </p:nvPicPr>
          <p:blipFill>
            <a:blip r:embed="rId5"/>
            <a:srcRect/>
            <a:stretch/>
          </p:blipFill>
          <p:spPr>
            <a:xfrm>
              <a:off x="4972931" y="1215417"/>
              <a:ext cx="3556909" cy="2829638"/>
            </a:xfrm>
            <a:prstGeom prst="rect">
              <a:avLst/>
            </a:prstGeom>
          </p:spPr>
        </p:pic>
        <p:sp>
          <p:nvSpPr>
            <p:cNvPr id="24" name="TextBox 23">
              <a:extLst>
                <a:ext uri="{FF2B5EF4-FFF2-40B4-BE49-F238E27FC236}">
                  <a16:creationId xmlns:a16="http://schemas.microsoft.com/office/drawing/2014/main" id="{6FE77AD5-703C-317A-1CB9-596A79FBF1BF}"/>
                </a:ext>
              </a:extLst>
            </p:cNvPr>
            <p:cNvSpPr txBox="1"/>
            <p:nvPr/>
          </p:nvSpPr>
          <p:spPr>
            <a:xfrm>
              <a:off x="4465581" y="4045055"/>
              <a:ext cx="4571607" cy="1021883"/>
            </a:xfrm>
            <a:prstGeom prst="rect">
              <a:avLst/>
            </a:prstGeom>
            <a:noFill/>
          </p:spPr>
          <p:txBody>
            <a:bodyPr wrap="square">
              <a:spAutoFit/>
            </a:bodyPr>
            <a:lstStyle/>
            <a:p>
              <a:pPr algn="ctr">
                <a:lnSpc>
                  <a:spcPct val="150000"/>
                </a:lnSpc>
              </a:pPr>
              <a:r>
                <a:rPr lang="vi-VN"/>
                <a:t>Các đại biểu của hai đoàn Nam - Bắc trong giờ giải lao Hội nghị Hiệp thương chính trị thống nhất Tổ quốc, ngày 21/11/1975</a:t>
              </a:r>
              <a:endParaRPr lang="en-US"/>
            </a:p>
          </p:txBody>
        </p:sp>
      </p:grpSp>
    </p:spTree>
    <p:extLst>
      <p:ext uri="{BB962C8B-B14F-4D97-AF65-F5344CB8AC3E}">
        <p14:creationId xmlns:p14="http://schemas.microsoft.com/office/powerpoint/2010/main" val="41229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425A5-D286-DC7B-1E1D-C076489475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9DECD3-9E0E-ACB4-87D4-53744132523F}"/>
              </a:ext>
            </a:extLst>
          </p:cNvPr>
          <p:cNvPicPr>
            <a:picLocks noChangeAspect="1"/>
          </p:cNvPicPr>
          <p:nvPr/>
        </p:nvPicPr>
        <p:blipFill>
          <a:blip r:embed="rId2"/>
          <a:stretch>
            <a:fillRect/>
          </a:stretch>
        </p:blipFill>
        <p:spPr>
          <a:xfrm>
            <a:off x="0" y="4946229"/>
            <a:ext cx="1159727" cy="252678"/>
          </a:xfrm>
          <a:prstGeom prst="rect">
            <a:avLst/>
          </a:prstGeom>
        </p:spPr>
      </p:pic>
      <p:grpSp>
        <p:nvGrpSpPr>
          <p:cNvPr id="4" name="Group 3">
            <a:extLst>
              <a:ext uri="{FF2B5EF4-FFF2-40B4-BE49-F238E27FC236}">
                <a16:creationId xmlns:a16="http://schemas.microsoft.com/office/drawing/2014/main" id="{8972674E-D54F-20C4-4612-EBD520E1A52F}"/>
              </a:ext>
            </a:extLst>
          </p:cNvPr>
          <p:cNvGrpSpPr/>
          <p:nvPr/>
        </p:nvGrpSpPr>
        <p:grpSpPr>
          <a:xfrm>
            <a:off x="2308911" y="171451"/>
            <a:ext cx="4526177" cy="809656"/>
            <a:chOff x="4172426" y="218262"/>
            <a:chExt cx="4526177" cy="809656"/>
          </a:xfrm>
        </p:grpSpPr>
        <p:sp>
          <p:nvSpPr>
            <p:cNvPr id="5" name="Rectangle: Diagonal Corners Rounded 4">
              <a:extLst>
                <a:ext uri="{FF2B5EF4-FFF2-40B4-BE49-F238E27FC236}">
                  <a16:creationId xmlns:a16="http://schemas.microsoft.com/office/drawing/2014/main" id="{1360B458-0D4C-5629-5A1F-714629BF75E4}"/>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6" name="Group 5">
              <a:extLst>
                <a:ext uri="{FF2B5EF4-FFF2-40B4-BE49-F238E27FC236}">
                  <a16:creationId xmlns:a16="http://schemas.microsoft.com/office/drawing/2014/main" id="{2CD4F779-9ABE-2DF6-DC31-A1BB0F33160E}"/>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3EF1F26B-A92E-A9D9-389C-BDDD1E4AB468}"/>
                  </a:ext>
                </a:extLst>
              </p:cNvPr>
              <p:cNvSpPr/>
              <p:nvPr/>
            </p:nvSpPr>
            <p:spPr>
              <a:xfrm>
                <a:off x="8966520" y="1638300"/>
                <a:ext cx="8278491" cy="1772437"/>
              </a:xfrm>
              <a:prstGeom prst="round2DiagRect">
                <a:avLst/>
              </a:prstGeom>
              <a:solidFill>
                <a:schemeClr val="accent5">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ea typeface="+mn-ea"/>
                    <a:cs typeface="Arial" panose="020B0604020202020204" pitchFamily="34" charset="0"/>
                  </a:rPr>
                  <a:t>Những nét chính</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8" name="Freeform 4">
                <a:extLst>
                  <a:ext uri="{FF2B5EF4-FFF2-40B4-BE49-F238E27FC236}">
                    <a16:creationId xmlns:a16="http://schemas.microsoft.com/office/drawing/2014/main" id="{D9839DC5-E75A-2F57-A32E-E7934D954094}"/>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9" name="Rectangle 8">
            <a:extLst>
              <a:ext uri="{FF2B5EF4-FFF2-40B4-BE49-F238E27FC236}">
                <a16:creationId xmlns:a16="http://schemas.microsoft.com/office/drawing/2014/main" id="{0C1231D5-4AC9-FAD8-C0A2-FCBA58DE7C8D}"/>
              </a:ext>
            </a:extLst>
          </p:cNvPr>
          <p:cNvSpPr/>
          <p:nvPr/>
        </p:nvSpPr>
        <p:spPr>
          <a:xfrm>
            <a:off x="560360" y="1563653"/>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798F0BF7-251F-5D01-53CE-68F49FDD1A1F}"/>
              </a:ext>
            </a:extLst>
          </p:cNvPr>
          <p:cNvCxnSpPr>
            <a:cxnSpLocks/>
            <a:stCxn id="9" idx="3"/>
            <a:endCxn id="11" idx="1"/>
          </p:cNvCxnSpPr>
          <p:nvPr/>
        </p:nvCxnSpPr>
        <p:spPr>
          <a:xfrm>
            <a:off x="678520" y="1855114"/>
            <a:ext cx="269316" cy="0"/>
          </a:xfrm>
          <a:prstGeom prst="line">
            <a:avLst/>
          </a:prstGeom>
          <a:noFill/>
          <a:ln w="19050" cap="flat" cmpd="sng" algn="ctr">
            <a:solidFill>
              <a:srgbClr val="000000"/>
            </a:solidFill>
            <a:prstDash val="solid"/>
          </a:ln>
          <a:effectLst/>
        </p:spPr>
      </p:cxnSp>
      <p:sp>
        <p:nvSpPr>
          <p:cNvPr id="11" name="Rectangle: Rounded Corners 10">
            <a:extLst>
              <a:ext uri="{FF2B5EF4-FFF2-40B4-BE49-F238E27FC236}">
                <a16:creationId xmlns:a16="http://schemas.microsoft.com/office/drawing/2014/main" id="{9A621FCE-5F9D-DDBE-038A-760D16A539FE}"/>
              </a:ext>
            </a:extLst>
          </p:cNvPr>
          <p:cNvSpPr/>
          <p:nvPr/>
        </p:nvSpPr>
        <p:spPr>
          <a:xfrm>
            <a:off x="947836" y="1563653"/>
            <a:ext cx="2804357"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defRPr/>
            </a:pPr>
            <a:r>
              <a:rPr lang="en-US" sz="2200">
                <a:ea typeface="+mn-ea"/>
                <a:cs typeface="+mn-cs"/>
              </a:rPr>
              <a:t>25/4/1976</a:t>
            </a:r>
            <a:endParaRPr lang="en-US" sz="2200" dirty="0">
              <a:ea typeface="+mn-ea"/>
              <a:cs typeface="+mn-cs"/>
            </a:endParaRPr>
          </a:p>
        </p:txBody>
      </p:sp>
      <p:sp>
        <p:nvSpPr>
          <p:cNvPr id="12" name="TextBox 11">
            <a:extLst>
              <a:ext uri="{FF2B5EF4-FFF2-40B4-BE49-F238E27FC236}">
                <a16:creationId xmlns:a16="http://schemas.microsoft.com/office/drawing/2014/main" id="{EC93235B-AF8B-7BBF-3160-E69584EA6206}"/>
              </a:ext>
            </a:extLst>
          </p:cNvPr>
          <p:cNvSpPr txBox="1"/>
          <p:nvPr/>
        </p:nvSpPr>
        <p:spPr>
          <a:xfrm>
            <a:off x="308930" y="2493500"/>
            <a:ext cx="4048886"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a:t>
            </a:r>
            <a:r>
              <a:rPr lang="vi-VN" sz="2000"/>
              <a:t>iến hành cuộc Tổng tuyển cử bầu Quốc hội chung</a:t>
            </a:r>
            <a:r>
              <a:rPr lang="en-US" sz="2000"/>
              <a:t> (Quốc hội khóa VI)</a:t>
            </a:r>
            <a:r>
              <a:rPr lang="vi-VN" sz="2000"/>
              <a:t> trong cả nước.</a:t>
            </a:r>
            <a:endParaRPr lang="en-US" sz="2000"/>
          </a:p>
        </p:txBody>
      </p:sp>
      <p:grpSp>
        <p:nvGrpSpPr>
          <p:cNvPr id="25" name="Group 24">
            <a:extLst>
              <a:ext uri="{FF2B5EF4-FFF2-40B4-BE49-F238E27FC236}">
                <a16:creationId xmlns:a16="http://schemas.microsoft.com/office/drawing/2014/main" id="{E72550C0-A683-D4C9-E0DB-857FDA3B57AF}"/>
              </a:ext>
            </a:extLst>
          </p:cNvPr>
          <p:cNvGrpSpPr/>
          <p:nvPr/>
        </p:nvGrpSpPr>
        <p:grpSpPr>
          <a:xfrm>
            <a:off x="4442828" y="1170014"/>
            <a:ext cx="4571607" cy="3776279"/>
            <a:chOff x="4465581" y="1225060"/>
            <a:chExt cx="4571607" cy="3776279"/>
          </a:xfrm>
        </p:grpSpPr>
        <p:pic>
          <p:nvPicPr>
            <p:cNvPr id="22" name="Picture 21">
              <a:extLst>
                <a:ext uri="{FF2B5EF4-FFF2-40B4-BE49-F238E27FC236}">
                  <a16:creationId xmlns:a16="http://schemas.microsoft.com/office/drawing/2014/main" id="{DC13CF3B-AA9E-AAC5-4A7C-59183E90E41E}"/>
                </a:ext>
              </a:extLst>
            </p:cNvPr>
            <p:cNvPicPr>
              <a:picLocks noChangeAspect="1"/>
            </p:cNvPicPr>
            <p:nvPr/>
          </p:nvPicPr>
          <p:blipFill>
            <a:blip r:embed="rId5"/>
            <a:srcRect/>
            <a:stretch/>
          </p:blipFill>
          <p:spPr>
            <a:xfrm>
              <a:off x="4808938" y="1225060"/>
              <a:ext cx="3884892" cy="3077562"/>
            </a:xfrm>
            <a:prstGeom prst="rect">
              <a:avLst/>
            </a:prstGeom>
          </p:spPr>
        </p:pic>
        <p:sp>
          <p:nvSpPr>
            <p:cNvPr id="24" name="TextBox 23">
              <a:extLst>
                <a:ext uri="{FF2B5EF4-FFF2-40B4-BE49-F238E27FC236}">
                  <a16:creationId xmlns:a16="http://schemas.microsoft.com/office/drawing/2014/main" id="{F610295A-8DDE-6C64-9B6D-A61E73E92239}"/>
                </a:ext>
              </a:extLst>
            </p:cNvPr>
            <p:cNvSpPr txBox="1"/>
            <p:nvPr/>
          </p:nvSpPr>
          <p:spPr>
            <a:xfrm>
              <a:off x="4465581" y="4302622"/>
              <a:ext cx="4571607" cy="698717"/>
            </a:xfrm>
            <a:prstGeom prst="rect">
              <a:avLst/>
            </a:prstGeom>
            <a:noFill/>
          </p:spPr>
          <p:txBody>
            <a:bodyPr wrap="square">
              <a:spAutoFit/>
            </a:bodyPr>
            <a:lstStyle/>
            <a:p>
              <a:pPr algn="ctr">
                <a:lnSpc>
                  <a:spcPct val="150000"/>
                </a:lnSpc>
              </a:pPr>
              <a:r>
                <a:rPr lang="vi-VN"/>
                <a:t>Bí thư thứ nhất TƯ Đảng Lê Duẩn bỏ phiếu bầu Quốc hội khóa VI tại khu phố Ba Đình, Hà Nội, tháng 4/1976</a:t>
              </a:r>
              <a:endParaRPr lang="en-US"/>
            </a:p>
          </p:txBody>
        </p:sp>
      </p:grpSp>
    </p:spTree>
    <p:extLst>
      <p:ext uri="{BB962C8B-B14F-4D97-AF65-F5344CB8AC3E}">
        <p14:creationId xmlns:p14="http://schemas.microsoft.com/office/powerpoint/2010/main" val="189337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EA443-8A03-6754-DFA3-05DFF3BB3AB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18F36E6-984D-272E-1A52-B4EBA6EA51FB}"/>
              </a:ext>
            </a:extLst>
          </p:cNvPr>
          <p:cNvGrpSpPr/>
          <p:nvPr/>
        </p:nvGrpSpPr>
        <p:grpSpPr>
          <a:xfrm>
            <a:off x="293722" y="267596"/>
            <a:ext cx="4278278" cy="3779069"/>
            <a:chOff x="79290" y="3700"/>
            <a:chExt cx="4278278" cy="3779069"/>
          </a:xfrm>
        </p:grpSpPr>
        <p:pic>
          <p:nvPicPr>
            <p:cNvPr id="3" name="Picture 2">
              <a:extLst>
                <a:ext uri="{FF2B5EF4-FFF2-40B4-BE49-F238E27FC236}">
                  <a16:creationId xmlns:a16="http://schemas.microsoft.com/office/drawing/2014/main" id="{AC3A241A-1289-6E7E-64E4-CB4E7DE82972}"/>
                </a:ext>
              </a:extLst>
            </p:cNvPr>
            <p:cNvPicPr>
              <a:picLocks noChangeAspect="1"/>
            </p:cNvPicPr>
            <p:nvPr/>
          </p:nvPicPr>
          <p:blipFill>
            <a:blip r:embed="rId2"/>
            <a:srcRect/>
            <a:stretch/>
          </p:blipFill>
          <p:spPr>
            <a:xfrm>
              <a:off x="158565" y="3700"/>
              <a:ext cx="4119727" cy="2738407"/>
            </a:xfrm>
            <a:prstGeom prst="rect">
              <a:avLst/>
            </a:prstGeom>
          </p:spPr>
        </p:pic>
        <p:sp>
          <p:nvSpPr>
            <p:cNvPr id="4" name="TextBox 3">
              <a:extLst>
                <a:ext uri="{FF2B5EF4-FFF2-40B4-BE49-F238E27FC236}">
                  <a16:creationId xmlns:a16="http://schemas.microsoft.com/office/drawing/2014/main" id="{9DF2C6F7-E32B-9D25-43ED-735EA1D45A42}"/>
                </a:ext>
              </a:extLst>
            </p:cNvPr>
            <p:cNvSpPr txBox="1"/>
            <p:nvPr/>
          </p:nvSpPr>
          <p:spPr>
            <a:xfrm>
              <a:off x="79290" y="2760886"/>
              <a:ext cx="4278278" cy="1021883"/>
            </a:xfrm>
            <a:prstGeom prst="rect">
              <a:avLst/>
            </a:prstGeom>
            <a:noFill/>
          </p:spPr>
          <p:txBody>
            <a:bodyPr wrap="square" rtlCol="0">
              <a:spAutoFit/>
            </a:bodyPr>
            <a:lstStyle/>
            <a:p>
              <a:pPr algn="ctr">
                <a:lnSpc>
                  <a:spcPct val="150000"/>
                </a:lnSpc>
              </a:pPr>
              <a:r>
                <a:rPr lang="vi-VN"/>
                <a:t>Ngày 23/4/1976, hàng vạn nhân dân Thành phố Hồ Chí Minh m</a:t>
              </a:r>
              <a:r>
                <a:rPr lang="en-US"/>
                <a:t>í</a:t>
              </a:r>
              <a:r>
                <a:rPr lang="vi-VN"/>
                <a:t>t</a:t>
              </a:r>
              <a:r>
                <a:rPr lang="en-US"/>
                <a:t> </a:t>
              </a:r>
              <a:r>
                <a:rPr lang="vi-VN"/>
                <a:t>tinh diễu hành chào mừng ngày bầu cử Quốc hội thống nhất đất nước</a:t>
              </a:r>
            </a:p>
          </p:txBody>
        </p:sp>
      </p:grpSp>
      <p:grpSp>
        <p:nvGrpSpPr>
          <p:cNvPr id="5" name="Group 4">
            <a:extLst>
              <a:ext uri="{FF2B5EF4-FFF2-40B4-BE49-F238E27FC236}">
                <a16:creationId xmlns:a16="http://schemas.microsoft.com/office/drawing/2014/main" id="{F475F931-E14C-C66B-AF63-DE60FD4BEC7A}"/>
              </a:ext>
            </a:extLst>
          </p:cNvPr>
          <p:cNvGrpSpPr/>
          <p:nvPr/>
        </p:nvGrpSpPr>
        <p:grpSpPr>
          <a:xfrm>
            <a:off x="4437341" y="1106300"/>
            <a:ext cx="4554073" cy="3864248"/>
            <a:chOff x="4344842" y="2480667"/>
            <a:chExt cx="4554073" cy="3864248"/>
          </a:xfrm>
        </p:grpSpPr>
        <p:sp>
          <p:nvSpPr>
            <p:cNvPr id="6" name="TextBox 5">
              <a:extLst>
                <a:ext uri="{FF2B5EF4-FFF2-40B4-BE49-F238E27FC236}">
                  <a16:creationId xmlns:a16="http://schemas.microsoft.com/office/drawing/2014/main" id="{16E08911-6F95-DD12-DAA3-332C2E51F4BE}"/>
                </a:ext>
              </a:extLst>
            </p:cNvPr>
            <p:cNvSpPr txBox="1"/>
            <p:nvPr/>
          </p:nvSpPr>
          <p:spPr>
            <a:xfrm>
              <a:off x="4344842" y="4999867"/>
              <a:ext cx="4554073" cy="1345048"/>
            </a:xfrm>
            <a:prstGeom prst="rect">
              <a:avLst/>
            </a:prstGeom>
            <a:noFill/>
          </p:spPr>
          <p:txBody>
            <a:bodyPr wrap="square">
              <a:spAutoFit/>
            </a:bodyPr>
            <a:lstStyle/>
            <a:p>
              <a:pPr algn="ctr">
                <a:lnSpc>
                  <a:spcPct val="150000"/>
                </a:lnSpc>
              </a:pPr>
              <a:r>
                <a:rPr lang="vi-VN"/>
                <a:t>Công nhân Công ty Đường sắt 773 (Liên hiệp xí nghiệp cục Công trình 1 - Bộ Giao thông vận tải) đang xây dựng cầu Yên Xuân (Nghệ Tĩnh), tham gia bầu cử Quốc hội khóa VI tại công trường.</a:t>
              </a:r>
            </a:p>
          </p:txBody>
        </p:sp>
        <p:pic>
          <p:nvPicPr>
            <p:cNvPr id="7" name="Hình ảnh 13">
              <a:extLst>
                <a:ext uri="{FF2B5EF4-FFF2-40B4-BE49-F238E27FC236}">
                  <a16:creationId xmlns:a16="http://schemas.microsoft.com/office/drawing/2014/main" id="{EFD41B19-6F3A-625B-0996-28D6FD26A249}"/>
                </a:ext>
              </a:extLst>
            </p:cNvPr>
            <p:cNvPicPr>
              <a:picLocks noChangeAspect="1"/>
            </p:cNvPicPr>
            <p:nvPr/>
          </p:nvPicPr>
          <p:blipFill>
            <a:blip r:embed="rId3"/>
            <a:srcRect/>
            <a:stretch/>
          </p:blipFill>
          <p:spPr>
            <a:xfrm>
              <a:off x="4715602" y="2480667"/>
              <a:ext cx="3907518" cy="2519200"/>
            </a:xfrm>
            <a:prstGeom prst="rect">
              <a:avLst/>
            </a:prstGeom>
            <a:noFill/>
            <a:ln>
              <a:noFill/>
            </a:ln>
          </p:spPr>
        </p:pic>
      </p:grpSp>
    </p:spTree>
    <p:extLst>
      <p:ext uri="{BB962C8B-B14F-4D97-AF65-F5344CB8AC3E}">
        <p14:creationId xmlns:p14="http://schemas.microsoft.com/office/powerpoint/2010/main" val="39395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06DFD-3199-980D-902F-5CEE39E245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701522-9798-0CB8-AC84-F8C6CC359F32}"/>
              </a:ext>
            </a:extLst>
          </p:cNvPr>
          <p:cNvPicPr>
            <a:picLocks noChangeAspect="1"/>
          </p:cNvPicPr>
          <p:nvPr/>
        </p:nvPicPr>
        <p:blipFill>
          <a:blip r:embed="rId2"/>
          <a:stretch>
            <a:fillRect/>
          </a:stretch>
        </p:blipFill>
        <p:spPr>
          <a:xfrm>
            <a:off x="0" y="4946229"/>
            <a:ext cx="1159727" cy="252678"/>
          </a:xfrm>
          <a:prstGeom prst="rect">
            <a:avLst/>
          </a:prstGeom>
        </p:spPr>
      </p:pic>
      <p:sp>
        <p:nvSpPr>
          <p:cNvPr id="9" name="Rectangle 8">
            <a:extLst>
              <a:ext uri="{FF2B5EF4-FFF2-40B4-BE49-F238E27FC236}">
                <a16:creationId xmlns:a16="http://schemas.microsoft.com/office/drawing/2014/main" id="{A1DA28D0-B20A-6F31-D180-10399E3EEBA6}"/>
              </a:ext>
            </a:extLst>
          </p:cNvPr>
          <p:cNvSpPr/>
          <p:nvPr/>
        </p:nvSpPr>
        <p:spPr>
          <a:xfrm>
            <a:off x="471863" y="254811"/>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F62655BC-45F6-1CA7-58DF-FA99CCEEAADF}"/>
              </a:ext>
            </a:extLst>
          </p:cNvPr>
          <p:cNvCxnSpPr>
            <a:cxnSpLocks/>
            <a:stCxn id="9" idx="3"/>
            <a:endCxn id="11" idx="1"/>
          </p:cNvCxnSpPr>
          <p:nvPr/>
        </p:nvCxnSpPr>
        <p:spPr>
          <a:xfrm>
            <a:off x="590023" y="546272"/>
            <a:ext cx="269316" cy="0"/>
          </a:xfrm>
          <a:prstGeom prst="line">
            <a:avLst/>
          </a:prstGeom>
          <a:noFill/>
          <a:ln w="19050" cap="flat" cmpd="sng" algn="ctr">
            <a:solidFill>
              <a:srgbClr val="000000"/>
            </a:solidFill>
            <a:prstDash val="solid"/>
          </a:ln>
          <a:effectLst/>
        </p:spPr>
      </p:cxnSp>
      <p:sp>
        <p:nvSpPr>
          <p:cNvPr id="11" name="Rectangle: Rounded Corners 10">
            <a:extLst>
              <a:ext uri="{FF2B5EF4-FFF2-40B4-BE49-F238E27FC236}">
                <a16:creationId xmlns:a16="http://schemas.microsoft.com/office/drawing/2014/main" id="{069E8D2B-251B-C411-82A2-710811A1CF34}"/>
              </a:ext>
            </a:extLst>
          </p:cNvPr>
          <p:cNvSpPr/>
          <p:nvPr/>
        </p:nvSpPr>
        <p:spPr>
          <a:xfrm>
            <a:off x="859339" y="254811"/>
            <a:ext cx="2804357"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defRPr/>
            </a:pPr>
            <a:r>
              <a:rPr lang="en-US" sz="2200">
                <a:ea typeface="+mn-ea"/>
                <a:cs typeface="+mn-cs"/>
              </a:rPr>
              <a:t>24/6 – 3/7/1976</a:t>
            </a:r>
            <a:endParaRPr lang="en-US" sz="2200" dirty="0">
              <a:ea typeface="+mn-ea"/>
              <a:cs typeface="+mn-cs"/>
            </a:endParaRPr>
          </a:p>
        </p:txBody>
      </p:sp>
      <p:sp>
        <p:nvSpPr>
          <p:cNvPr id="2" name="Rectangle: Rounded Corners 1">
            <a:extLst>
              <a:ext uri="{FF2B5EF4-FFF2-40B4-BE49-F238E27FC236}">
                <a16:creationId xmlns:a16="http://schemas.microsoft.com/office/drawing/2014/main" id="{BCA29F40-C052-E058-BB30-7E0B234CFFCB}"/>
              </a:ext>
            </a:extLst>
          </p:cNvPr>
          <p:cNvSpPr/>
          <p:nvPr/>
        </p:nvSpPr>
        <p:spPr>
          <a:xfrm>
            <a:off x="309706" y="1211635"/>
            <a:ext cx="1443359" cy="3452488"/>
          </a:xfrm>
          <a:prstGeom prst="roundRect">
            <a:avLst>
              <a:gd name="adj" fmla="val 99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rgbClr val="FFFFFF"/>
                </a:solidFill>
                <a:latin typeface="1FTV Akira Expanded" panose="02000800000000000000" pitchFamily="50" charset="0"/>
              </a:rPr>
              <a:t>QUỐC HỘI</a:t>
            </a:r>
          </a:p>
        </p:txBody>
      </p:sp>
      <p:sp>
        <p:nvSpPr>
          <p:cNvPr id="13" name="Rectangle: Rounded Corners 12">
            <a:extLst>
              <a:ext uri="{FF2B5EF4-FFF2-40B4-BE49-F238E27FC236}">
                <a16:creationId xmlns:a16="http://schemas.microsoft.com/office/drawing/2014/main" id="{AAD03FE9-15AC-1B7A-18F3-2CC891683383}"/>
              </a:ext>
            </a:extLst>
          </p:cNvPr>
          <p:cNvSpPr/>
          <p:nvPr/>
        </p:nvSpPr>
        <p:spPr>
          <a:xfrm>
            <a:off x="2309635" y="1151004"/>
            <a:ext cx="1499295" cy="582920"/>
          </a:xfrm>
          <a:prstGeom prst="roundRect">
            <a:avLst>
              <a:gd name="adj" fmla="val 9945"/>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mj-lt"/>
              </a:rPr>
              <a:t>Thông qua </a:t>
            </a:r>
          </a:p>
        </p:txBody>
      </p:sp>
      <p:grpSp>
        <p:nvGrpSpPr>
          <p:cNvPr id="28" name="Group 27">
            <a:extLst>
              <a:ext uri="{FF2B5EF4-FFF2-40B4-BE49-F238E27FC236}">
                <a16:creationId xmlns:a16="http://schemas.microsoft.com/office/drawing/2014/main" id="{9279F634-3432-6C45-5741-186456F6FF30}"/>
              </a:ext>
            </a:extLst>
          </p:cNvPr>
          <p:cNvGrpSpPr/>
          <p:nvPr/>
        </p:nvGrpSpPr>
        <p:grpSpPr>
          <a:xfrm>
            <a:off x="4497889" y="1151004"/>
            <a:ext cx="3689301" cy="582920"/>
            <a:chOff x="4152781" y="1339024"/>
            <a:chExt cx="3689301" cy="582920"/>
          </a:xfrm>
        </p:grpSpPr>
        <p:sp>
          <p:nvSpPr>
            <p:cNvPr id="15" name="Rectangle: Rounded Corners 14">
              <a:extLst>
                <a:ext uri="{FF2B5EF4-FFF2-40B4-BE49-F238E27FC236}">
                  <a16:creationId xmlns:a16="http://schemas.microsoft.com/office/drawing/2014/main" id="{8D7AC395-03E3-F030-E711-4903589AC7FD}"/>
                </a:ext>
              </a:extLst>
            </p:cNvPr>
            <p:cNvSpPr/>
            <p:nvPr/>
          </p:nvSpPr>
          <p:spPr>
            <a:xfrm>
              <a:off x="4152781" y="1339024"/>
              <a:ext cx="1336394" cy="582920"/>
            </a:xfrm>
            <a:prstGeom prst="roundRect">
              <a:avLst>
                <a:gd name="adj" fmla="val 994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mj-lt"/>
                </a:rPr>
                <a:t>đối nội</a:t>
              </a:r>
            </a:p>
          </p:txBody>
        </p:sp>
        <p:sp>
          <p:nvSpPr>
            <p:cNvPr id="16" name="Rectangle: Rounded Corners 15">
              <a:extLst>
                <a:ext uri="{FF2B5EF4-FFF2-40B4-BE49-F238E27FC236}">
                  <a16:creationId xmlns:a16="http://schemas.microsoft.com/office/drawing/2014/main" id="{29BEFB38-E90D-B7A5-FF05-A13F6A324992}"/>
                </a:ext>
              </a:extLst>
            </p:cNvPr>
            <p:cNvSpPr/>
            <p:nvPr/>
          </p:nvSpPr>
          <p:spPr>
            <a:xfrm>
              <a:off x="6505688" y="1339024"/>
              <a:ext cx="1336394" cy="582920"/>
            </a:xfrm>
            <a:prstGeom prst="roundRect">
              <a:avLst>
                <a:gd name="adj" fmla="val 994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mj-lt"/>
                </a:rPr>
                <a:t>đối ngoại</a:t>
              </a:r>
            </a:p>
          </p:txBody>
        </p:sp>
        <p:sp>
          <p:nvSpPr>
            <p:cNvPr id="17" name="Plus Sign 16">
              <a:extLst>
                <a:ext uri="{FF2B5EF4-FFF2-40B4-BE49-F238E27FC236}">
                  <a16:creationId xmlns:a16="http://schemas.microsoft.com/office/drawing/2014/main" id="{88562255-99C3-7EFE-4803-5E4256852342}"/>
                </a:ext>
              </a:extLst>
            </p:cNvPr>
            <p:cNvSpPr/>
            <p:nvPr/>
          </p:nvSpPr>
          <p:spPr>
            <a:xfrm>
              <a:off x="5723111" y="1356164"/>
              <a:ext cx="548640" cy="548640"/>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Connector: Elbow 4">
            <a:extLst>
              <a:ext uri="{FF2B5EF4-FFF2-40B4-BE49-F238E27FC236}">
                <a16:creationId xmlns:a16="http://schemas.microsoft.com/office/drawing/2014/main" id="{4199FF92-5E76-0ED1-B0AF-5802F88BA940}"/>
              </a:ext>
            </a:extLst>
          </p:cNvPr>
          <p:cNvCxnSpPr>
            <a:stCxn id="2" idx="3"/>
            <a:endCxn id="13" idx="1"/>
          </p:cNvCxnSpPr>
          <p:nvPr/>
        </p:nvCxnSpPr>
        <p:spPr>
          <a:xfrm flipV="1">
            <a:off x="1753065" y="1442464"/>
            <a:ext cx="556570" cy="1495415"/>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9CC44A1-62EF-6DFA-8F3B-B792915FF595}"/>
              </a:ext>
            </a:extLst>
          </p:cNvPr>
          <p:cNvCxnSpPr>
            <a:stCxn id="13" idx="3"/>
            <a:endCxn id="15" idx="1"/>
          </p:cNvCxnSpPr>
          <p:nvPr/>
        </p:nvCxnSpPr>
        <p:spPr>
          <a:xfrm>
            <a:off x="3808930" y="1442464"/>
            <a:ext cx="688959"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1FCC805-43B7-1903-C474-E322A2536FF9}"/>
              </a:ext>
            </a:extLst>
          </p:cNvPr>
          <p:cNvGrpSpPr/>
          <p:nvPr/>
        </p:nvGrpSpPr>
        <p:grpSpPr>
          <a:xfrm>
            <a:off x="2261517" y="1947613"/>
            <a:ext cx="6572777" cy="2912344"/>
            <a:chOff x="2261517" y="1947613"/>
            <a:chExt cx="6572777" cy="2912344"/>
          </a:xfrm>
        </p:grpSpPr>
        <p:pic>
          <p:nvPicPr>
            <p:cNvPr id="12" name="Picture 11" descr="A group of people sitting at a podium&#10;&#10;Description automatically generated">
              <a:extLst>
                <a:ext uri="{FF2B5EF4-FFF2-40B4-BE49-F238E27FC236}">
                  <a16:creationId xmlns:a16="http://schemas.microsoft.com/office/drawing/2014/main" id="{E3969F70-FCCA-76D1-4F29-A981A4B7EED2}"/>
                </a:ext>
              </a:extLst>
            </p:cNvPr>
            <p:cNvPicPr>
              <a:picLocks noChangeAspect="1"/>
            </p:cNvPicPr>
            <p:nvPr/>
          </p:nvPicPr>
          <p:blipFill>
            <a:blip r:embed="rId3"/>
            <a:stretch>
              <a:fillRect/>
            </a:stretch>
          </p:blipFill>
          <p:spPr>
            <a:xfrm>
              <a:off x="2261517" y="1947613"/>
              <a:ext cx="5109376" cy="2912344"/>
            </a:xfrm>
            <a:prstGeom prst="rect">
              <a:avLst/>
            </a:prstGeom>
          </p:spPr>
        </p:pic>
        <p:sp>
          <p:nvSpPr>
            <p:cNvPr id="22" name="TextBox 21">
              <a:extLst>
                <a:ext uri="{FF2B5EF4-FFF2-40B4-BE49-F238E27FC236}">
                  <a16:creationId xmlns:a16="http://schemas.microsoft.com/office/drawing/2014/main" id="{8EFA3BC4-A1E5-7654-6F1D-D25BB799CB62}"/>
                </a:ext>
              </a:extLst>
            </p:cNvPr>
            <p:cNvSpPr txBox="1"/>
            <p:nvPr/>
          </p:nvSpPr>
          <p:spPr>
            <a:xfrm>
              <a:off x="7372063" y="3514909"/>
              <a:ext cx="1462231" cy="1345048"/>
            </a:xfrm>
            <a:prstGeom prst="rect">
              <a:avLst/>
            </a:prstGeom>
            <a:noFill/>
          </p:spPr>
          <p:txBody>
            <a:bodyPr wrap="square">
              <a:spAutoFit/>
            </a:bodyPr>
            <a:lstStyle/>
            <a:p>
              <a:pPr>
                <a:lnSpc>
                  <a:spcPct val="150000"/>
                </a:lnSpc>
              </a:pPr>
              <a:r>
                <a:rPr lang="en-US"/>
                <a:t>Khai mạc Kỳ họp thứ nhất, Quốc hội thống nhất (2-6-1976)</a:t>
              </a:r>
            </a:p>
          </p:txBody>
        </p:sp>
      </p:grpSp>
    </p:spTree>
    <p:extLst>
      <p:ext uri="{BB962C8B-B14F-4D97-AF65-F5344CB8AC3E}">
        <p14:creationId xmlns:p14="http://schemas.microsoft.com/office/powerpoint/2010/main" val="35174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3CEDD-1DC4-7929-D319-26F77DF0896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1653A0D-AED0-41F8-1547-D3CABC98B0EC}"/>
              </a:ext>
            </a:extLst>
          </p:cNvPr>
          <p:cNvSpPr/>
          <p:nvPr/>
        </p:nvSpPr>
        <p:spPr>
          <a:xfrm>
            <a:off x="471863" y="254811"/>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365DDD93-C18A-7362-AA65-A17077C902CC}"/>
              </a:ext>
            </a:extLst>
          </p:cNvPr>
          <p:cNvCxnSpPr>
            <a:cxnSpLocks/>
            <a:stCxn id="9" idx="3"/>
            <a:endCxn id="11" idx="1"/>
          </p:cNvCxnSpPr>
          <p:nvPr/>
        </p:nvCxnSpPr>
        <p:spPr>
          <a:xfrm>
            <a:off x="590023" y="546272"/>
            <a:ext cx="269316" cy="0"/>
          </a:xfrm>
          <a:prstGeom prst="line">
            <a:avLst/>
          </a:prstGeom>
          <a:noFill/>
          <a:ln w="19050" cap="flat" cmpd="sng" algn="ctr">
            <a:solidFill>
              <a:srgbClr val="000000"/>
            </a:solidFill>
            <a:prstDash val="solid"/>
          </a:ln>
          <a:effectLst/>
        </p:spPr>
      </p:cxnSp>
      <p:sp>
        <p:nvSpPr>
          <p:cNvPr id="11" name="Rectangle: Rounded Corners 10">
            <a:extLst>
              <a:ext uri="{FF2B5EF4-FFF2-40B4-BE49-F238E27FC236}">
                <a16:creationId xmlns:a16="http://schemas.microsoft.com/office/drawing/2014/main" id="{E0C760ED-2C2B-49DC-01F6-E044FEBE188B}"/>
              </a:ext>
            </a:extLst>
          </p:cNvPr>
          <p:cNvSpPr/>
          <p:nvPr/>
        </p:nvSpPr>
        <p:spPr>
          <a:xfrm>
            <a:off x="859339" y="254811"/>
            <a:ext cx="2804357"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defRPr/>
            </a:pPr>
            <a:r>
              <a:rPr lang="en-US" sz="2200">
                <a:ea typeface="+mn-ea"/>
                <a:cs typeface="+mn-cs"/>
              </a:rPr>
              <a:t>24/6 – 3/7/1976</a:t>
            </a:r>
            <a:endParaRPr lang="en-US" sz="2200" dirty="0">
              <a:ea typeface="+mn-ea"/>
              <a:cs typeface="+mn-cs"/>
            </a:endParaRPr>
          </a:p>
        </p:txBody>
      </p:sp>
      <p:sp>
        <p:nvSpPr>
          <p:cNvPr id="2" name="Rectangle: Rounded Corners 1">
            <a:extLst>
              <a:ext uri="{FF2B5EF4-FFF2-40B4-BE49-F238E27FC236}">
                <a16:creationId xmlns:a16="http://schemas.microsoft.com/office/drawing/2014/main" id="{8541719A-1597-7961-A345-503270DBC973}"/>
              </a:ext>
            </a:extLst>
          </p:cNvPr>
          <p:cNvSpPr/>
          <p:nvPr/>
        </p:nvSpPr>
        <p:spPr>
          <a:xfrm>
            <a:off x="309706" y="1211635"/>
            <a:ext cx="1443359" cy="3452488"/>
          </a:xfrm>
          <a:prstGeom prst="roundRect">
            <a:avLst>
              <a:gd name="adj" fmla="val 99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rgbClr val="FFFFFF"/>
                </a:solidFill>
                <a:latin typeface="1FTV Akira Expanded" panose="02000800000000000000" pitchFamily="50" charset="0"/>
              </a:rPr>
              <a:t>QUỐC HỘI</a:t>
            </a:r>
          </a:p>
        </p:txBody>
      </p:sp>
      <p:sp>
        <p:nvSpPr>
          <p:cNvPr id="14" name="Rectangle: Rounded Corners 13">
            <a:extLst>
              <a:ext uri="{FF2B5EF4-FFF2-40B4-BE49-F238E27FC236}">
                <a16:creationId xmlns:a16="http://schemas.microsoft.com/office/drawing/2014/main" id="{0D617D73-7788-D86D-CA16-2BB43B0AE630}"/>
              </a:ext>
            </a:extLst>
          </p:cNvPr>
          <p:cNvSpPr/>
          <p:nvPr/>
        </p:nvSpPr>
        <p:spPr>
          <a:xfrm>
            <a:off x="2131897" y="3625873"/>
            <a:ext cx="1531799" cy="582920"/>
          </a:xfrm>
          <a:prstGeom prst="roundRect">
            <a:avLst>
              <a:gd name="adj" fmla="val 9945"/>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mj-lt"/>
              </a:rPr>
              <a:t>Quyết định</a:t>
            </a:r>
          </a:p>
        </p:txBody>
      </p:sp>
      <p:sp>
        <p:nvSpPr>
          <p:cNvPr id="19" name="Rectangle: Rounded Corners 18">
            <a:extLst>
              <a:ext uri="{FF2B5EF4-FFF2-40B4-BE49-F238E27FC236}">
                <a16:creationId xmlns:a16="http://schemas.microsoft.com/office/drawing/2014/main" id="{BD57E2E5-BF21-FAA4-A622-2E8BEBFDAFF3}"/>
              </a:ext>
            </a:extLst>
          </p:cNvPr>
          <p:cNvSpPr/>
          <p:nvPr/>
        </p:nvSpPr>
        <p:spPr>
          <a:xfrm>
            <a:off x="4248149" y="915428"/>
            <a:ext cx="4586145" cy="896112"/>
          </a:xfrm>
          <a:prstGeom prst="roundRect">
            <a:avLst>
              <a:gd name="adj" fmla="val 994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Tên nước</a:t>
            </a:r>
            <a:r>
              <a:rPr lang="en-US" sz="2000">
                <a:solidFill>
                  <a:srgbClr val="000000"/>
                </a:solidFill>
              </a:rPr>
              <a:t>: </a:t>
            </a:r>
            <a:r>
              <a:rPr lang="vi-VN" sz="2000">
                <a:solidFill>
                  <a:srgbClr val="000000"/>
                </a:solidFill>
              </a:rPr>
              <a:t>Cộng hoà xã hội chủ nghĩa Việt Nam.</a:t>
            </a:r>
            <a:endParaRPr lang="en-US" sz="2000">
              <a:solidFill>
                <a:srgbClr val="000000"/>
              </a:solidFill>
            </a:endParaRPr>
          </a:p>
        </p:txBody>
      </p:sp>
      <p:sp>
        <p:nvSpPr>
          <p:cNvPr id="20" name="Rectangle: Rounded Corners 19">
            <a:extLst>
              <a:ext uri="{FF2B5EF4-FFF2-40B4-BE49-F238E27FC236}">
                <a16:creationId xmlns:a16="http://schemas.microsoft.com/office/drawing/2014/main" id="{813C5398-BB83-BE67-04F2-093CA5A3FE67}"/>
              </a:ext>
            </a:extLst>
          </p:cNvPr>
          <p:cNvSpPr/>
          <p:nvPr/>
        </p:nvSpPr>
        <p:spPr>
          <a:xfrm>
            <a:off x="4248149" y="1913566"/>
            <a:ext cx="4586145" cy="599905"/>
          </a:xfrm>
          <a:prstGeom prst="roundRect">
            <a:avLst>
              <a:gd name="adj" fmla="val 994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Quốc huy, Quốc kì</a:t>
            </a:r>
            <a:r>
              <a:rPr lang="en-US" sz="2000">
                <a:solidFill>
                  <a:srgbClr val="000000"/>
                </a:solidFill>
              </a:rPr>
              <a:t>:</a:t>
            </a:r>
            <a:r>
              <a:rPr lang="vi-VN" sz="2000">
                <a:solidFill>
                  <a:srgbClr val="000000"/>
                </a:solidFill>
              </a:rPr>
              <a:t> lá cờ đỏ sao vàng.</a:t>
            </a:r>
            <a:endParaRPr lang="en-US" sz="2000">
              <a:solidFill>
                <a:srgbClr val="000000"/>
              </a:solidFill>
            </a:endParaRPr>
          </a:p>
        </p:txBody>
      </p:sp>
      <p:sp>
        <p:nvSpPr>
          <p:cNvPr id="21" name="Rectangle: Rounded Corners 20">
            <a:extLst>
              <a:ext uri="{FF2B5EF4-FFF2-40B4-BE49-F238E27FC236}">
                <a16:creationId xmlns:a16="http://schemas.microsoft.com/office/drawing/2014/main" id="{1D05DAD6-A8F2-DCC0-1FF2-E8C982FE6E7D}"/>
              </a:ext>
            </a:extLst>
          </p:cNvPr>
          <p:cNvSpPr/>
          <p:nvPr/>
        </p:nvSpPr>
        <p:spPr>
          <a:xfrm>
            <a:off x="4248149" y="2615497"/>
            <a:ext cx="4586145" cy="599905"/>
          </a:xfrm>
          <a:prstGeom prst="roundRect">
            <a:avLst>
              <a:gd name="adj" fmla="val 994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Quốc ca</a:t>
            </a:r>
            <a:r>
              <a:rPr lang="en-US" sz="2000">
                <a:solidFill>
                  <a:srgbClr val="000000"/>
                </a:solidFill>
              </a:rPr>
              <a:t>:</a:t>
            </a:r>
            <a:r>
              <a:rPr lang="vi-VN" sz="2000">
                <a:solidFill>
                  <a:srgbClr val="000000"/>
                </a:solidFill>
              </a:rPr>
              <a:t> bài Tiến quân ca</a:t>
            </a:r>
            <a:r>
              <a:rPr lang="en-US" sz="2000">
                <a:solidFill>
                  <a:srgbClr val="000000"/>
                </a:solidFill>
              </a:rPr>
              <a:t>.</a:t>
            </a:r>
          </a:p>
        </p:txBody>
      </p:sp>
      <p:sp>
        <p:nvSpPr>
          <p:cNvPr id="26" name="Rectangle: Rounded Corners 25">
            <a:extLst>
              <a:ext uri="{FF2B5EF4-FFF2-40B4-BE49-F238E27FC236}">
                <a16:creationId xmlns:a16="http://schemas.microsoft.com/office/drawing/2014/main" id="{0877D66E-74FB-8698-F689-4CF9C1377293}"/>
              </a:ext>
            </a:extLst>
          </p:cNvPr>
          <p:cNvSpPr/>
          <p:nvPr/>
        </p:nvSpPr>
        <p:spPr>
          <a:xfrm>
            <a:off x="4248149" y="4019359"/>
            <a:ext cx="4586145" cy="897083"/>
          </a:xfrm>
          <a:prstGeom prst="roundRect">
            <a:avLst>
              <a:gd name="adj" fmla="val 994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a:t>
            </a:r>
            <a:r>
              <a:rPr lang="vi-VN" sz="2000">
                <a:solidFill>
                  <a:srgbClr val="000000"/>
                </a:solidFill>
              </a:rPr>
              <a:t>hành phố Sài Gòn - Gia Định được đổi tên là Thành phố Hồ Chí Minh.</a:t>
            </a:r>
            <a:endParaRPr lang="en-US" sz="2000">
              <a:solidFill>
                <a:srgbClr val="000000"/>
              </a:solidFill>
            </a:endParaRPr>
          </a:p>
        </p:txBody>
      </p:sp>
      <p:sp>
        <p:nvSpPr>
          <p:cNvPr id="27" name="Rectangle: Rounded Corners 26">
            <a:extLst>
              <a:ext uri="{FF2B5EF4-FFF2-40B4-BE49-F238E27FC236}">
                <a16:creationId xmlns:a16="http://schemas.microsoft.com/office/drawing/2014/main" id="{E91E9541-EBFA-EEF3-F4D1-01B7A2EFFB01}"/>
              </a:ext>
            </a:extLst>
          </p:cNvPr>
          <p:cNvSpPr/>
          <p:nvPr/>
        </p:nvSpPr>
        <p:spPr>
          <a:xfrm>
            <a:off x="4248149" y="3317428"/>
            <a:ext cx="4586145" cy="599905"/>
          </a:xfrm>
          <a:prstGeom prst="roundRect">
            <a:avLst>
              <a:gd name="adj" fmla="val 994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Thủ đô</a:t>
            </a:r>
            <a:r>
              <a:rPr lang="en-US" sz="2000">
                <a:solidFill>
                  <a:srgbClr val="000000"/>
                </a:solidFill>
              </a:rPr>
              <a:t>: </a:t>
            </a:r>
            <a:r>
              <a:rPr lang="vi-VN" sz="2000">
                <a:solidFill>
                  <a:srgbClr val="000000"/>
                </a:solidFill>
              </a:rPr>
              <a:t>Hà Nội</a:t>
            </a:r>
            <a:r>
              <a:rPr lang="en-US" sz="2000">
                <a:solidFill>
                  <a:srgbClr val="000000"/>
                </a:solidFill>
              </a:rPr>
              <a:t>.</a:t>
            </a:r>
          </a:p>
        </p:txBody>
      </p:sp>
      <p:cxnSp>
        <p:nvCxnSpPr>
          <p:cNvPr id="4" name="Connector: Elbow 3">
            <a:extLst>
              <a:ext uri="{FF2B5EF4-FFF2-40B4-BE49-F238E27FC236}">
                <a16:creationId xmlns:a16="http://schemas.microsoft.com/office/drawing/2014/main" id="{5720E11C-7DEF-8250-A3E7-F2D678ABB92C}"/>
              </a:ext>
            </a:extLst>
          </p:cNvPr>
          <p:cNvCxnSpPr>
            <a:cxnSpLocks/>
            <a:stCxn id="2" idx="3"/>
            <a:endCxn id="14" idx="1"/>
          </p:cNvCxnSpPr>
          <p:nvPr/>
        </p:nvCxnSpPr>
        <p:spPr>
          <a:xfrm>
            <a:off x="1753065" y="2937879"/>
            <a:ext cx="378832" cy="979454"/>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65B3505C-B51C-1C0B-EDE1-46A805C6707C}"/>
              </a:ext>
            </a:extLst>
          </p:cNvPr>
          <p:cNvSpPr/>
          <p:nvPr/>
        </p:nvSpPr>
        <p:spPr>
          <a:xfrm>
            <a:off x="2131897" y="1160903"/>
            <a:ext cx="1531799" cy="582920"/>
          </a:xfrm>
          <a:prstGeom prst="roundRect">
            <a:avLst>
              <a:gd name="adj" fmla="val 9945"/>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mj-lt"/>
              </a:rPr>
              <a:t>Thông qua </a:t>
            </a:r>
          </a:p>
        </p:txBody>
      </p:sp>
      <p:cxnSp>
        <p:nvCxnSpPr>
          <p:cNvPr id="12" name="Connector: Elbow 11">
            <a:extLst>
              <a:ext uri="{FF2B5EF4-FFF2-40B4-BE49-F238E27FC236}">
                <a16:creationId xmlns:a16="http://schemas.microsoft.com/office/drawing/2014/main" id="{014188C2-FA5B-FC3F-B995-9C2B3B40AAD6}"/>
              </a:ext>
            </a:extLst>
          </p:cNvPr>
          <p:cNvCxnSpPr>
            <a:cxnSpLocks/>
            <a:stCxn id="2" idx="3"/>
            <a:endCxn id="8" idx="1"/>
          </p:cNvCxnSpPr>
          <p:nvPr/>
        </p:nvCxnSpPr>
        <p:spPr>
          <a:xfrm flipV="1">
            <a:off x="1753065" y="1452363"/>
            <a:ext cx="378832" cy="1485516"/>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0641EF-3272-A5B3-EE16-B8F296C7EB49}"/>
              </a:ext>
            </a:extLst>
          </p:cNvPr>
          <p:cNvCxnSpPr>
            <a:cxnSpLocks/>
            <a:stCxn id="14" idx="3"/>
            <a:endCxn id="19" idx="1"/>
          </p:cNvCxnSpPr>
          <p:nvPr/>
        </p:nvCxnSpPr>
        <p:spPr>
          <a:xfrm flipV="1">
            <a:off x="3663696" y="1363484"/>
            <a:ext cx="584453" cy="255384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E21D21C-CA4A-1A0C-224B-939C32FA8B97}"/>
              </a:ext>
            </a:extLst>
          </p:cNvPr>
          <p:cNvCxnSpPr>
            <a:cxnSpLocks/>
            <a:stCxn id="14" idx="3"/>
            <a:endCxn id="20" idx="1"/>
          </p:cNvCxnSpPr>
          <p:nvPr/>
        </p:nvCxnSpPr>
        <p:spPr>
          <a:xfrm flipV="1">
            <a:off x="3663696" y="2213519"/>
            <a:ext cx="584453" cy="170381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0E123F-F132-E18E-90C5-48AFEFA5F19F}"/>
              </a:ext>
            </a:extLst>
          </p:cNvPr>
          <p:cNvCxnSpPr>
            <a:cxnSpLocks/>
            <a:stCxn id="14" idx="3"/>
            <a:endCxn id="21" idx="1"/>
          </p:cNvCxnSpPr>
          <p:nvPr/>
        </p:nvCxnSpPr>
        <p:spPr>
          <a:xfrm flipV="1">
            <a:off x="3663696" y="2915450"/>
            <a:ext cx="584453" cy="100188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D53B86-244D-A022-EDFF-A205EAA6E401}"/>
              </a:ext>
            </a:extLst>
          </p:cNvPr>
          <p:cNvCxnSpPr>
            <a:cxnSpLocks/>
            <a:stCxn id="14" idx="3"/>
            <a:endCxn id="27" idx="1"/>
          </p:cNvCxnSpPr>
          <p:nvPr/>
        </p:nvCxnSpPr>
        <p:spPr>
          <a:xfrm flipV="1">
            <a:off x="3663696" y="3617381"/>
            <a:ext cx="584453" cy="29995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DE4F53F-DB90-B736-8E69-C25F90B9B7DF}"/>
              </a:ext>
            </a:extLst>
          </p:cNvPr>
          <p:cNvCxnSpPr>
            <a:cxnSpLocks/>
            <a:stCxn id="14" idx="3"/>
            <a:endCxn id="26" idx="1"/>
          </p:cNvCxnSpPr>
          <p:nvPr/>
        </p:nvCxnSpPr>
        <p:spPr>
          <a:xfrm>
            <a:off x="3663696" y="3917333"/>
            <a:ext cx="584453" cy="55056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3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6DD0-0FA3-E0F2-25DB-15AFCA25FAF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D944974-ED1D-86C6-71E5-355EE86BD343}"/>
              </a:ext>
            </a:extLst>
          </p:cNvPr>
          <p:cNvGrpSpPr/>
          <p:nvPr/>
        </p:nvGrpSpPr>
        <p:grpSpPr>
          <a:xfrm>
            <a:off x="293722" y="250986"/>
            <a:ext cx="4278278" cy="3795679"/>
            <a:chOff x="79290" y="-12910"/>
            <a:chExt cx="4278278" cy="3795679"/>
          </a:xfrm>
        </p:grpSpPr>
        <p:pic>
          <p:nvPicPr>
            <p:cNvPr id="3" name="Picture 2">
              <a:extLst>
                <a:ext uri="{FF2B5EF4-FFF2-40B4-BE49-F238E27FC236}">
                  <a16:creationId xmlns:a16="http://schemas.microsoft.com/office/drawing/2014/main" id="{AED43333-7166-B338-B034-7B420362B5F0}"/>
                </a:ext>
              </a:extLst>
            </p:cNvPr>
            <p:cNvPicPr>
              <a:picLocks noChangeAspect="1"/>
            </p:cNvPicPr>
            <p:nvPr/>
          </p:nvPicPr>
          <p:blipFill>
            <a:blip r:embed="rId2"/>
            <a:srcRect/>
            <a:stretch/>
          </p:blipFill>
          <p:spPr>
            <a:xfrm>
              <a:off x="136455" y="-12910"/>
              <a:ext cx="4163947" cy="2771627"/>
            </a:xfrm>
            <a:prstGeom prst="rect">
              <a:avLst/>
            </a:prstGeom>
          </p:spPr>
        </p:pic>
        <p:sp>
          <p:nvSpPr>
            <p:cNvPr id="4" name="TextBox 3">
              <a:extLst>
                <a:ext uri="{FF2B5EF4-FFF2-40B4-BE49-F238E27FC236}">
                  <a16:creationId xmlns:a16="http://schemas.microsoft.com/office/drawing/2014/main" id="{60F111D3-D3A7-5912-EDBA-0CABB607FB16}"/>
                </a:ext>
              </a:extLst>
            </p:cNvPr>
            <p:cNvSpPr txBox="1"/>
            <p:nvPr/>
          </p:nvSpPr>
          <p:spPr>
            <a:xfrm>
              <a:off x="79290" y="2760886"/>
              <a:ext cx="4278278" cy="1021883"/>
            </a:xfrm>
            <a:prstGeom prst="rect">
              <a:avLst/>
            </a:prstGeom>
            <a:noFill/>
          </p:spPr>
          <p:txBody>
            <a:bodyPr wrap="square" rtlCol="0">
              <a:spAutoFit/>
            </a:bodyPr>
            <a:lstStyle/>
            <a:p>
              <a:pPr algn="ctr">
                <a:lnSpc>
                  <a:spcPct val="150000"/>
                </a:lnSpc>
              </a:pPr>
              <a:r>
                <a:rPr lang="vi-VN"/>
                <a:t>Quốc hội biểu quyết thông qua Quốc kỳ, Quốc huy, Quốc ca tại Kỳ họp thứ nhất, Quốc hội thống nhất, ngày 2/6/1976</a:t>
              </a:r>
            </a:p>
          </p:txBody>
        </p:sp>
      </p:grpSp>
      <p:grpSp>
        <p:nvGrpSpPr>
          <p:cNvPr id="5" name="Group 4">
            <a:extLst>
              <a:ext uri="{FF2B5EF4-FFF2-40B4-BE49-F238E27FC236}">
                <a16:creationId xmlns:a16="http://schemas.microsoft.com/office/drawing/2014/main" id="{AAC491C5-ABB4-FEAA-D030-9578DDE80FAF}"/>
              </a:ext>
            </a:extLst>
          </p:cNvPr>
          <p:cNvGrpSpPr/>
          <p:nvPr/>
        </p:nvGrpSpPr>
        <p:grpSpPr>
          <a:xfrm>
            <a:off x="4742327" y="1154260"/>
            <a:ext cx="4020305" cy="3741044"/>
            <a:chOff x="4611728" y="2261927"/>
            <a:chExt cx="4020305" cy="3741044"/>
          </a:xfrm>
        </p:grpSpPr>
        <p:sp>
          <p:nvSpPr>
            <p:cNvPr id="6" name="TextBox 5">
              <a:extLst>
                <a:ext uri="{FF2B5EF4-FFF2-40B4-BE49-F238E27FC236}">
                  <a16:creationId xmlns:a16="http://schemas.microsoft.com/office/drawing/2014/main" id="{A5C8E04D-307D-5A8E-C787-FA5D8E9A1544}"/>
                </a:ext>
              </a:extLst>
            </p:cNvPr>
            <p:cNvSpPr txBox="1"/>
            <p:nvPr/>
          </p:nvSpPr>
          <p:spPr>
            <a:xfrm>
              <a:off x="4611728" y="4981088"/>
              <a:ext cx="4020305" cy="1021883"/>
            </a:xfrm>
            <a:prstGeom prst="rect">
              <a:avLst/>
            </a:prstGeom>
            <a:noFill/>
          </p:spPr>
          <p:txBody>
            <a:bodyPr wrap="square">
              <a:spAutoFit/>
            </a:bodyPr>
            <a:lstStyle/>
            <a:p>
              <a:pPr algn="ctr">
                <a:lnSpc>
                  <a:spcPct val="150000"/>
                </a:lnSpc>
              </a:pPr>
              <a:r>
                <a:rPr lang="vi-VN"/>
                <a:t>Hội đồng bầu cử toàn quốc họp phiên thứ nhất, ngày 21-22/2/1976, tại Sài Gòn (từ 2/7/1976 được đổi tiên là Thành phố Hồ Chí Minh).</a:t>
              </a:r>
            </a:p>
          </p:txBody>
        </p:sp>
        <p:pic>
          <p:nvPicPr>
            <p:cNvPr id="7" name="Hình ảnh 13">
              <a:extLst>
                <a:ext uri="{FF2B5EF4-FFF2-40B4-BE49-F238E27FC236}">
                  <a16:creationId xmlns:a16="http://schemas.microsoft.com/office/drawing/2014/main" id="{EED7A7FF-A112-6F79-3DD4-FF7DF2134EB6}"/>
                </a:ext>
              </a:extLst>
            </p:cNvPr>
            <p:cNvPicPr>
              <a:picLocks noChangeAspect="1"/>
            </p:cNvPicPr>
            <p:nvPr/>
          </p:nvPicPr>
          <p:blipFill>
            <a:blip r:embed="rId3"/>
            <a:srcRect/>
            <a:stretch/>
          </p:blipFill>
          <p:spPr>
            <a:xfrm>
              <a:off x="4684299" y="2261927"/>
              <a:ext cx="3875161" cy="2719161"/>
            </a:xfrm>
            <a:prstGeom prst="rect">
              <a:avLst/>
            </a:prstGeom>
            <a:noFill/>
            <a:ln>
              <a:noFill/>
            </a:ln>
          </p:spPr>
        </p:pic>
      </p:grpSp>
    </p:spTree>
    <p:extLst>
      <p:ext uri="{BB962C8B-B14F-4D97-AF65-F5344CB8AC3E}">
        <p14:creationId xmlns:p14="http://schemas.microsoft.com/office/powerpoint/2010/main" val="73920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6E80-9610-3D74-9635-73B061DCA18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7C297ED-F191-2893-4F75-6ECF9D869057}"/>
              </a:ext>
            </a:extLst>
          </p:cNvPr>
          <p:cNvGrpSpPr/>
          <p:nvPr/>
        </p:nvGrpSpPr>
        <p:grpSpPr>
          <a:xfrm>
            <a:off x="293722" y="267596"/>
            <a:ext cx="4278278" cy="3132738"/>
            <a:chOff x="79290" y="3700"/>
            <a:chExt cx="4278278" cy="3132738"/>
          </a:xfrm>
        </p:grpSpPr>
        <p:pic>
          <p:nvPicPr>
            <p:cNvPr id="3" name="Picture 2">
              <a:extLst>
                <a:ext uri="{FF2B5EF4-FFF2-40B4-BE49-F238E27FC236}">
                  <a16:creationId xmlns:a16="http://schemas.microsoft.com/office/drawing/2014/main" id="{252A20F2-0BDE-53AE-A060-1DE0D3733681}"/>
                </a:ext>
              </a:extLst>
            </p:cNvPr>
            <p:cNvPicPr>
              <a:picLocks noChangeAspect="1"/>
            </p:cNvPicPr>
            <p:nvPr/>
          </p:nvPicPr>
          <p:blipFill>
            <a:blip r:embed="rId2"/>
            <a:srcRect/>
            <a:stretch/>
          </p:blipFill>
          <p:spPr>
            <a:xfrm>
              <a:off x="136455" y="3700"/>
              <a:ext cx="4163947" cy="2738407"/>
            </a:xfrm>
            <a:prstGeom prst="rect">
              <a:avLst/>
            </a:prstGeom>
          </p:spPr>
        </p:pic>
        <p:sp>
          <p:nvSpPr>
            <p:cNvPr id="4" name="TextBox 3">
              <a:extLst>
                <a:ext uri="{FF2B5EF4-FFF2-40B4-BE49-F238E27FC236}">
                  <a16:creationId xmlns:a16="http://schemas.microsoft.com/office/drawing/2014/main" id="{3CC283FE-CB89-CDF1-FC48-5A0E6E6EF8F8}"/>
                </a:ext>
              </a:extLst>
            </p:cNvPr>
            <p:cNvSpPr txBox="1"/>
            <p:nvPr/>
          </p:nvSpPr>
          <p:spPr>
            <a:xfrm>
              <a:off x="79290" y="2760886"/>
              <a:ext cx="4278278" cy="375552"/>
            </a:xfrm>
            <a:prstGeom prst="rect">
              <a:avLst/>
            </a:prstGeom>
            <a:noFill/>
          </p:spPr>
          <p:txBody>
            <a:bodyPr wrap="square" rtlCol="0">
              <a:spAutoFit/>
            </a:bodyPr>
            <a:lstStyle/>
            <a:p>
              <a:pPr algn="ctr">
                <a:lnSpc>
                  <a:spcPct val="150000"/>
                </a:lnSpc>
              </a:pPr>
              <a:r>
                <a:rPr lang="vi-VN"/>
                <a:t>Hội đồng bầu cử miền Bắc họp lần thứ nhất.</a:t>
              </a:r>
            </a:p>
          </p:txBody>
        </p:sp>
      </p:grpSp>
      <p:grpSp>
        <p:nvGrpSpPr>
          <p:cNvPr id="5" name="Group 4">
            <a:extLst>
              <a:ext uri="{FF2B5EF4-FFF2-40B4-BE49-F238E27FC236}">
                <a16:creationId xmlns:a16="http://schemas.microsoft.com/office/drawing/2014/main" id="{C4996AF8-DF9A-2724-6260-36CCA67C58B9}"/>
              </a:ext>
            </a:extLst>
          </p:cNvPr>
          <p:cNvGrpSpPr/>
          <p:nvPr/>
        </p:nvGrpSpPr>
        <p:grpSpPr>
          <a:xfrm>
            <a:off x="4437341" y="1238939"/>
            <a:ext cx="4554073" cy="3731609"/>
            <a:chOff x="4344842" y="2613306"/>
            <a:chExt cx="4554073" cy="3731609"/>
          </a:xfrm>
        </p:grpSpPr>
        <p:sp>
          <p:nvSpPr>
            <p:cNvPr id="6" name="TextBox 5">
              <a:extLst>
                <a:ext uri="{FF2B5EF4-FFF2-40B4-BE49-F238E27FC236}">
                  <a16:creationId xmlns:a16="http://schemas.microsoft.com/office/drawing/2014/main" id="{6B8871F5-FED7-DCBF-3E2F-9AD2389217F3}"/>
                </a:ext>
              </a:extLst>
            </p:cNvPr>
            <p:cNvSpPr txBox="1"/>
            <p:nvPr/>
          </p:nvSpPr>
          <p:spPr>
            <a:xfrm>
              <a:off x="4344842" y="4999867"/>
              <a:ext cx="4554073" cy="1345048"/>
            </a:xfrm>
            <a:prstGeom prst="rect">
              <a:avLst/>
            </a:prstGeom>
            <a:noFill/>
          </p:spPr>
          <p:txBody>
            <a:bodyPr wrap="square">
              <a:spAutoFit/>
            </a:bodyPr>
            <a:lstStyle/>
            <a:p>
              <a:pPr algn="ctr">
                <a:lnSpc>
                  <a:spcPct val="150000"/>
                </a:lnSpc>
              </a:pPr>
              <a:r>
                <a:rPr lang="vi-VN"/>
                <a:t>Chiều 16/4/1976, Phó Chủ tịch Nguyễn Lương Bằng cùng các ứng cử viên đại biểu Quốc hội gặp mặt, nói chuyện thân mật với cử tri công nhân các nhà máy, xí nghiệp thuộc Khu công nghiệp Thượng Đình (Hà Nội)</a:t>
              </a:r>
            </a:p>
          </p:txBody>
        </p:sp>
        <p:pic>
          <p:nvPicPr>
            <p:cNvPr id="7" name="Hình ảnh 13">
              <a:extLst>
                <a:ext uri="{FF2B5EF4-FFF2-40B4-BE49-F238E27FC236}">
                  <a16:creationId xmlns:a16="http://schemas.microsoft.com/office/drawing/2014/main" id="{6EF8EFEC-FEF7-7912-36A9-E4510C77B367}"/>
                </a:ext>
              </a:extLst>
            </p:cNvPr>
            <p:cNvPicPr>
              <a:picLocks noChangeAspect="1"/>
            </p:cNvPicPr>
            <p:nvPr/>
          </p:nvPicPr>
          <p:blipFill>
            <a:blip r:embed="rId3"/>
            <a:srcRect/>
            <a:stretch/>
          </p:blipFill>
          <p:spPr>
            <a:xfrm>
              <a:off x="4684297" y="2613306"/>
              <a:ext cx="3875161" cy="2386561"/>
            </a:xfrm>
            <a:prstGeom prst="rect">
              <a:avLst/>
            </a:prstGeom>
            <a:noFill/>
            <a:ln>
              <a:noFill/>
            </a:ln>
          </p:spPr>
        </p:pic>
      </p:grpSp>
      <p:pic>
        <p:nvPicPr>
          <p:cNvPr id="8" name="Picture 7">
            <a:extLst>
              <a:ext uri="{FF2B5EF4-FFF2-40B4-BE49-F238E27FC236}">
                <a16:creationId xmlns:a16="http://schemas.microsoft.com/office/drawing/2014/main" id="{0FD841E4-1AC8-E660-80D5-E82B1D6081FB}"/>
              </a:ext>
            </a:extLst>
          </p:cNvPr>
          <p:cNvPicPr>
            <a:picLocks noChangeAspect="1"/>
          </p:cNvPicPr>
          <p:nvPr/>
        </p:nvPicPr>
        <p:blipFill>
          <a:blip r:embed="rId4"/>
          <a:stretch>
            <a:fillRect/>
          </a:stretch>
        </p:blipFill>
        <p:spPr>
          <a:xfrm>
            <a:off x="0" y="4946229"/>
            <a:ext cx="1159727" cy="252678"/>
          </a:xfrm>
          <a:prstGeom prst="rect">
            <a:avLst/>
          </a:prstGeom>
        </p:spPr>
      </p:pic>
    </p:spTree>
    <p:extLst>
      <p:ext uri="{BB962C8B-B14F-4D97-AF65-F5344CB8AC3E}">
        <p14:creationId xmlns:p14="http://schemas.microsoft.com/office/powerpoint/2010/main" val="144563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aising their hands&#10;&#10;Description automatically generated">
            <a:extLst>
              <a:ext uri="{FF2B5EF4-FFF2-40B4-BE49-F238E27FC236}">
                <a16:creationId xmlns:a16="http://schemas.microsoft.com/office/drawing/2014/main" id="{F5E05AA2-FC48-6BD4-F3FE-9E04B4D39997}"/>
              </a:ext>
            </a:extLst>
          </p:cNvPr>
          <p:cNvPicPr>
            <a:picLocks noChangeAspect="1"/>
          </p:cNvPicPr>
          <p:nvPr/>
        </p:nvPicPr>
        <p:blipFill>
          <a:blip r:embed="rId2"/>
          <a:srcRect/>
          <a:stretch/>
        </p:blipFill>
        <p:spPr>
          <a:xfrm>
            <a:off x="-1" y="-493507"/>
            <a:ext cx="9144001" cy="5637007"/>
          </a:xfrm>
          <a:prstGeom prst="rect">
            <a:avLst/>
          </a:prstGeom>
        </p:spPr>
      </p:pic>
      <p:sp>
        <p:nvSpPr>
          <p:cNvPr id="4" name="Rectangle: Rounded Corners 3">
            <a:extLst>
              <a:ext uri="{FF2B5EF4-FFF2-40B4-BE49-F238E27FC236}">
                <a16:creationId xmlns:a16="http://schemas.microsoft.com/office/drawing/2014/main" id="{CE6B334E-9E52-F81A-42E1-5E22548A7B0E}"/>
              </a:ext>
            </a:extLst>
          </p:cNvPr>
          <p:cNvSpPr/>
          <p:nvPr/>
        </p:nvSpPr>
        <p:spPr>
          <a:xfrm>
            <a:off x="423861" y="3428999"/>
            <a:ext cx="8296276" cy="1466851"/>
          </a:xfrm>
          <a:prstGeom prst="roundRect">
            <a:avLst/>
          </a:prstGeom>
          <a:solidFill>
            <a:schemeClr val="accent6"/>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b="0" i="0">
                <a:solidFill>
                  <a:srgbClr val="000000"/>
                </a:solidFill>
                <a:effectLst/>
                <a:latin typeface="Roboto" panose="02000000000000000000" pitchFamily="2" charset="0"/>
              </a:rPr>
              <a:t>Tối 22/4/1976, tại Nhà hát Lớn Hà Nội, Ủy ban Mặt trận Tổ quốc và Ủy ban hành chính thành phố Hà Nội tổ chức mít tinh chào mừng cuộc Tổng tuyển cử, chào mừng các vị ứng cử đại biểu Quốc hội. Chủ tịch Tôn Đức Thắng, Phó Chủ tịch Nguyễn Lương Bằng, Chủ tịch Ủy ban Thường vụ Quốc hội Trường Chinh và Thủ tướng Phạm Văn Đồng tới dự.</a:t>
            </a:r>
            <a:endParaRPr lang="en-US"/>
          </a:p>
        </p:txBody>
      </p:sp>
    </p:spTree>
    <p:extLst>
      <p:ext uri="{BB962C8B-B14F-4D97-AF65-F5344CB8AC3E}">
        <p14:creationId xmlns:p14="http://schemas.microsoft.com/office/powerpoint/2010/main" val="296397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yellow emblem with a star and a red ribbon&#10;&#10;Description automatically generated">
            <a:extLst>
              <a:ext uri="{FF2B5EF4-FFF2-40B4-BE49-F238E27FC236}">
                <a16:creationId xmlns:a16="http://schemas.microsoft.com/office/drawing/2014/main" id="{58C9F193-EB81-8F09-8DB3-D9CE390723D6}"/>
              </a:ext>
            </a:extLst>
          </p:cNvPr>
          <p:cNvPicPr>
            <a:picLocks noChangeAspect="1"/>
          </p:cNvPicPr>
          <p:nvPr/>
        </p:nvPicPr>
        <p:blipFill>
          <a:blip r:embed="rId2"/>
          <a:stretch>
            <a:fillRect/>
          </a:stretch>
        </p:blipFill>
        <p:spPr>
          <a:xfrm>
            <a:off x="5124626" y="636173"/>
            <a:ext cx="3796994" cy="3871154"/>
          </a:xfrm>
          <a:prstGeom prst="rect">
            <a:avLst/>
          </a:prstGeom>
        </p:spPr>
      </p:pic>
      <p:grpSp>
        <p:nvGrpSpPr>
          <p:cNvPr id="7" name="Group 6">
            <a:extLst>
              <a:ext uri="{FF2B5EF4-FFF2-40B4-BE49-F238E27FC236}">
                <a16:creationId xmlns:a16="http://schemas.microsoft.com/office/drawing/2014/main" id="{58AC04C9-5EFD-D55F-10B9-B314C12D16D3}"/>
              </a:ext>
            </a:extLst>
          </p:cNvPr>
          <p:cNvGrpSpPr/>
          <p:nvPr/>
        </p:nvGrpSpPr>
        <p:grpSpPr>
          <a:xfrm>
            <a:off x="222380" y="422599"/>
            <a:ext cx="4872203" cy="4720901"/>
            <a:chOff x="222380" y="422599"/>
            <a:chExt cx="4872203" cy="4720901"/>
          </a:xfrm>
        </p:grpSpPr>
        <p:sp>
          <p:nvSpPr>
            <p:cNvPr id="6" name="TextBox 5">
              <a:extLst>
                <a:ext uri="{FF2B5EF4-FFF2-40B4-BE49-F238E27FC236}">
                  <a16:creationId xmlns:a16="http://schemas.microsoft.com/office/drawing/2014/main" id="{3BB07321-04C4-CE26-33C9-2D9A4011314B}"/>
                </a:ext>
              </a:extLst>
            </p:cNvPr>
            <p:cNvSpPr txBox="1"/>
            <p:nvPr/>
          </p:nvSpPr>
          <p:spPr>
            <a:xfrm>
              <a:off x="528700" y="422599"/>
              <a:ext cx="4565883"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Cho biết ý nghĩa của việc việc quy định Quốc huy nước Cộng hòa xã hội chủ nghĩa Việt Nam. </a:t>
              </a:r>
            </a:p>
            <a:p>
              <a:pPr marL="342900" indent="-342900" algn="just">
                <a:lnSpc>
                  <a:spcPct val="150000"/>
                </a:lnSpc>
                <a:buFont typeface="Arial" panose="020B0604020202020204" pitchFamily="34" charset="0"/>
                <a:buChar char="•"/>
              </a:pPr>
              <a:r>
                <a:rPr lang="vi-VN" sz="2000"/>
                <a:t>Chia sẻ những điều em biết về ý nghĩa của Quốc huy nước Cộng hòa xã hội chủ nghĩa Việt Nam. </a:t>
              </a:r>
            </a:p>
          </p:txBody>
        </p:sp>
        <p:pic>
          <p:nvPicPr>
            <p:cNvPr id="2" name="Picture 14">
              <a:extLst>
                <a:ext uri="{FF2B5EF4-FFF2-40B4-BE49-F238E27FC236}">
                  <a16:creationId xmlns:a16="http://schemas.microsoft.com/office/drawing/2014/main" id="{29721B5A-7BE4-2FFE-4F75-02115C447A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380" y="3227919"/>
              <a:ext cx="1386401" cy="1915581"/>
            </a:xfrm>
            <a:prstGeom prst="rect">
              <a:avLst/>
            </a:prstGeom>
          </p:spPr>
        </p:pic>
      </p:grpSp>
    </p:spTree>
    <p:extLst>
      <p:ext uri="{BB962C8B-B14F-4D97-AF65-F5344CB8AC3E}">
        <p14:creationId xmlns:p14="http://schemas.microsoft.com/office/powerpoint/2010/main" val="38880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4">
          <a:extLst>
            <a:ext uri="{FF2B5EF4-FFF2-40B4-BE49-F238E27FC236}">
              <a16:creationId xmlns:a16="http://schemas.microsoft.com/office/drawing/2014/main" id="{11D6D1FB-5366-46AC-EE59-98CD789B7440}"/>
            </a:ext>
          </a:extLst>
        </p:cNvPr>
        <p:cNvGrpSpPr/>
        <p:nvPr/>
      </p:nvGrpSpPr>
      <p:grpSpPr>
        <a:xfrm>
          <a:off x="0" y="0"/>
          <a:ext cx="0" cy="0"/>
          <a:chOff x="0" y="0"/>
          <a:chExt cx="0" cy="0"/>
        </a:xfrm>
      </p:grpSpPr>
      <p:sp>
        <p:nvSpPr>
          <p:cNvPr id="1031" name="Rectangle: Rounded Corners 1030">
            <a:extLst>
              <a:ext uri="{FF2B5EF4-FFF2-40B4-BE49-F238E27FC236}">
                <a16:creationId xmlns:a16="http://schemas.microsoft.com/office/drawing/2014/main" id="{22879A7F-E2A7-6AC7-1108-35CBD7F09AF2}"/>
              </a:ext>
            </a:extLst>
          </p:cNvPr>
          <p:cNvSpPr/>
          <p:nvPr/>
        </p:nvSpPr>
        <p:spPr>
          <a:xfrm>
            <a:off x="955357" y="1385494"/>
            <a:ext cx="1964054" cy="548640"/>
          </a:xfrm>
          <a:prstGeom prst="roundRect">
            <a:avLst>
              <a:gd name="adj" fmla="val 50000"/>
            </a:avLst>
          </a:prstGeom>
          <a:solidFill>
            <a:sysClr val="window" lastClr="FFFFFF"/>
          </a:solidFill>
          <a:ln w="1905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1. Thống nhất</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32" name="Rectangle: Rounded Corners 1031">
            <a:extLst>
              <a:ext uri="{FF2B5EF4-FFF2-40B4-BE49-F238E27FC236}">
                <a16:creationId xmlns:a16="http://schemas.microsoft.com/office/drawing/2014/main" id="{4EB119DF-628D-C381-A3E2-7146A7CE1FB9}"/>
              </a:ext>
            </a:extLst>
          </p:cNvPr>
          <p:cNvSpPr/>
          <p:nvPr/>
        </p:nvSpPr>
        <p:spPr>
          <a:xfrm>
            <a:off x="3233737" y="1385606"/>
            <a:ext cx="4960620" cy="548640"/>
          </a:xfrm>
          <a:prstGeom prst="roundRect">
            <a:avLst>
              <a:gd name="adj" fmla="val 50000"/>
            </a:avLst>
          </a:prstGeom>
          <a:solidFill>
            <a:sysClr val="window" lastClr="FFFFFF"/>
          </a:solidFill>
          <a:ln w="19050" cap="flat" cmpd="sng" algn="ctr">
            <a:solidFill>
              <a:srgbClr val="92D050"/>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2. Cộng hòa xã hội chủ nghĩa Việt Nam.</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33" name="Rectangle: Rounded Corners 1032">
            <a:extLst>
              <a:ext uri="{FF2B5EF4-FFF2-40B4-BE49-F238E27FC236}">
                <a16:creationId xmlns:a16="http://schemas.microsoft.com/office/drawing/2014/main" id="{65DF9B48-B806-4E9A-55EA-16AC551FEAA6}"/>
              </a:ext>
            </a:extLst>
          </p:cNvPr>
          <p:cNvSpPr/>
          <p:nvPr/>
        </p:nvSpPr>
        <p:spPr>
          <a:xfrm>
            <a:off x="226694" y="2109843"/>
            <a:ext cx="2590801" cy="548640"/>
          </a:xfrm>
          <a:prstGeom prst="roundRect">
            <a:avLst>
              <a:gd name="adj" fmla="val 50000"/>
            </a:avLst>
          </a:prstGeom>
          <a:solidFill>
            <a:sysClr val="window" lastClr="FFFFFF"/>
          </a:solidFill>
          <a:ln w="19050" cap="flat" cmpd="sng" algn="ctr">
            <a:solidFill>
              <a:srgbClr val="0070C0"/>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rPr>
              <a:t>3. TP. Hồ Chí Minh.</a:t>
            </a:r>
            <a:endParaRPr lang="en-US" sz="2000" kern="1200">
              <a:solidFill>
                <a:prstClr val="black"/>
              </a:solidFill>
              <a:latin typeface="Calibri"/>
            </a:endParaRPr>
          </a:p>
        </p:txBody>
      </p:sp>
      <p:sp>
        <p:nvSpPr>
          <p:cNvPr id="1034" name="Rectangle: Rounded Corners 1033">
            <a:extLst>
              <a:ext uri="{FF2B5EF4-FFF2-40B4-BE49-F238E27FC236}">
                <a16:creationId xmlns:a16="http://schemas.microsoft.com/office/drawing/2014/main" id="{558A7BB2-313B-1F56-AA8E-FB3E688AB426}"/>
              </a:ext>
            </a:extLst>
          </p:cNvPr>
          <p:cNvSpPr/>
          <p:nvPr/>
        </p:nvSpPr>
        <p:spPr>
          <a:xfrm>
            <a:off x="3038474" y="2109843"/>
            <a:ext cx="2849880" cy="548640"/>
          </a:xfrm>
          <a:prstGeom prst="roundRect">
            <a:avLst>
              <a:gd name="adj" fmla="val 50000"/>
            </a:avLst>
          </a:prstGeom>
          <a:solidFill>
            <a:sysClr val="window" lastClr="FFFFFF"/>
          </a:solidFill>
          <a:ln w="19050" cap="flat" cmpd="sng" algn="ctr">
            <a:solidFill>
              <a:srgbClr val="7030A0"/>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pl-PL" sz="2000" kern="1200">
                <a:solidFill>
                  <a:prstClr val="black"/>
                </a:solidFill>
                <a:latin typeface="Arial" panose="020B0604020202020204" pitchFamily="34" charset="0"/>
              </a:rPr>
              <a:t>4. Biên giới Tây Nam.</a:t>
            </a:r>
            <a:endParaRPr lang="en-US" sz="2000" kern="1200">
              <a:solidFill>
                <a:prstClr val="black"/>
              </a:solidFill>
              <a:latin typeface="Calibri"/>
            </a:endParaRPr>
          </a:p>
        </p:txBody>
      </p:sp>
      <p:sp>
        <p:nvSpPr>
          <p:cNvPr id="1035" name="Rectangle: Rounded Corners 1034">
            <a:extLst>
              <a:ext uri="{FF2B5EF4-FFF2-40B4-BE49-F238E27FC236}">
                <a16:creationId xmlns:a16="http://schemas.microsoft.com/office/drawing/2014/main" id="{23DC52A0-E7B7-BDA5-C2AE-11C267D535D9}"/>
              </a:ext>
            </a:extLst>
          </p:cNvPr>
          <p:cNvSpPr/>
          <p:nvPr/>
        </p:nvSpPr>
        <p:spPr>
          <a:xfrm>
            <a:off x="6055993" y="2109843"/>
            <a:ext cx="2767967" cy="548640"/>
          </a:xfrm>
          <a:prstGeom prst="roundRect">
            <a:avLst>
              <a:gd name="adj" fmla="val 50000"/>
            </a:avLst>
          </a:prstGeom>
          <a:solidFill>
            <a:sysClr val="window" lastClr="FFFFFF"/>
          </a:solidFill>
          <a:ln w="19050" cap="flat" cmpd="sng" algn="ctr">
            <a:solidFill>
              <a:srgbClr val="EEECE1">
                <a:lumMod val="50000"/>
              </a:srgbClr>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pl-PL" sz="2000" kern="1200">
                <a:solidFill>
                  <a:prstClr val="black"/>
                </a:solidFill>
                <a:latin typeface="Arial" panose="020B0604020202020204" pitchFamily="34" charset="0"/>
                <a:ea typeface="+mn-ea"/>
                <a:cs typeface="+mn-cs"/>
              </a:rPr>
              <a:t>5. Mặt trận Vị Xuyên.</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36" name="Rectangle: Rounded Corners 1035">
            <a:extLst>
              <a:ext uri="{FF2B5EF4-FFF2-40B4-BE49-F238E27FC236}">
                <a16:creationId xmlns:a16="http://schemas.microsoft.com/office/drawing/2014/main" id="{D5E4E0EB-CD22-F158-5F9D-4A8FDF8B2B48}"/>
              </a:ext>
            </a:extLst>
          </p:cNvPr>
          <p:cNvSpPr/>
          <p:nvPr/>
        </p:nvSpPr>
        <p:spPr>
          <a:xfrm>
            <a:off x="414337" y="2834080"/>
            <a:ext cx="1996440" cy="548640"/>
          </a:xfrm>
          <a:prstGeom prst="roundRect">
            <a:avLst>
              <a:gd name="adj" fmla="val 50000"/>
            </a:avLst>
          </a:prstGeom>
          <a:solidFill>
            <a:sysClr val="window" lastClr="FFFFFF"/>
          </a:solidFill>
          <a:ln w="19050" cap="flat" cmpd="sng" algn="ctr">
            <a:solidFill>
              <a:sysClr val="window" lastClr="FFFFFF">
                <a:lumMod val="50000"/>
              </a:sysClr>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6. Chủ quyền.</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37" name="Rectangle: Rounded Corners 1036">
            <a:extLst>
              <a:ext uri="{FF2B5EF4-FFF2-40B4-BE49-F238E27FC236}">
                <a16:creationId xmlns:a16="http://schemas.microsoft.com/office/drawing/2014/main" id="{11D9D61C-14A5-C903-CE82-D282EDF92877}"/>
              </a:ext>
            </a:extLst>
          </p:cNvPr>
          <p:cNvSpPr/>
          <p:nvPr/>
        </p:nvSpPr>
        <p:spPr>
          <a:xfrm>
            <a:off x="2695575" y="2834080"/>
            <a:ext cx="5918835" cy="548640"/>
          </a:xfrm>
          <a:prstGeom prst="roundRect">
            <a:avLst>
              <a:gd name="adj" fmla="val 50000"/>
            </a:avLst>
          </a:prstGeom>
          <a:solidFill>
            <a:sysClr val="window" lastClr="FFFFFF"/>
          </a:solidFill>
          <a:ln w="19050" cap="flat" cmpd="sng" algn="ctr">
            <a:solidFill>
              <a:srgbClr val="FF0066"/>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7. Quần đảo Hoàng Sa và quần đảo Trường Sa.</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38" name="Rectangle: Rounded Corners 1037">
            <a:extLst>
              <a:ext uri="{FF2B5EF4-FFF2-40B4-BE49-F238E27FC236}">
                <a16:creationId xmlns:a16="http://schemas.microsoft.com/office/drawing/2014/main" id="{85EB7854-61DB-032D-09F5-88A92FD9E7D2}"/>
              </a:ext>
            </a:extLst>
          </p:cNvPr>
          <p:cNvSpPr/>
          <p:nvPr/>
        </p:nvSpPr>
        <p:spPr>
          <a:xfrm>
            <a:off x="358144" y="3558317"/>
            <a:ext cx="2590800" cy="548640"/>
          </a:xfrm>
          <a:prstGeom prst="roundRect">
            <a:avLst>
              <a:gd name="adj" fmla="val 50000"/>
            </a:avLst>
          </a:prstGeom>
          <a:solidFill>
            <a:sysClr val="window" lastClr="FFFFFF"/>
          </a:solidFill>
          <a:ln w="19050" cap="flat" cmpd="sng" algn="ctr">
            <a:solidFill>
              <a:srgbClr val="CC3399"/>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8. Kế hoạch 5 năm.</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39" name="Rectangle: Rounded Corners 1038">
            <a:extLst>
              <a:ext uri="{FF2B5EF4-FFF2-40B4-BE49-F238E27FC236}">
                <a16:creationId xmlns:a16="http://schemas.microsoft.com/office/drawing/2014/main" id="{DD8BE37D-7C52-FA3F-61FB-A574190B79C3}"/>
              </a:ext>
            </a:extLst>
          </p:cNvPr>
          <p:cNvSpPr/>
          <p:nvPr/>
        </p:nvSpPr>
        <p:spPr>
          <a:xfrm>
            <a:off x="3150872" y="3558317"/>
            <a:ext cx="2247900" cy="548640"/>
          </a:xfrm>
          <a:prstGeom prst="roundRect">
            <a:avLst>
              <a:gd name="adj" fmla="val 50000"/>
            </a:avLst>
          </a:prstGeom>
          <a:solidFill>
            <a:sysClr val="window" lastClr="FFFFFF"/>
          </a:solidFill>
          <a:ln w="1905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9. “Kinh tế mới”.</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Rectangle: Rounded Corners 1039">
            <a:extLst>
              <a:ext uri="{FF2B5EF4-FFF2-40B4-BE49-F238E27FC236}">
                <a16:creationId xmlns:a16="http://schemas.microsoft.com/office/drawing/2014/main" id="{6F97908A-3C0A-E842-347A-CA4D32E1E008}"/>
              </a:ext>
            </a:extLst>
          </p:cNvPr>
          <p:cNvSpPr/>
          <p:nvPr/>
        </p:nvSpPr>
        <p:spPr>
          <a:xfrm>
            <a:off x="5600700" y="3558317"/>
            <a:ext cx="3116580" cy="548640"/>
          </a:xfrm>
          <a:prstGeom prst="roundRect">
            <a:avLst>
              <a:gd name="adj" fmla="val 50000"/>
            </a:avLst>
          </a:prstGeom>
          <a:solidFill>
            <a:sysClr val="window" lastClr="FFFFFF"/>
          </a:solidFill>
          <a:ln w="19050" cap="flat" cmpd="sng" algn="ctr">
            <a:solidFill>
              <a:srgbClr val="00FF99"/>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en-US" sz="2000" kern="1200">
                <a:solidFill>
                  <a:prstClr val="black"/>
                </a:solidFill>
                <a:latin typeface="+mj-lt"/>
                <a:ea typeface="+mn-ea"/>
                <a:cs typeface="Arial" panose="020B0604020202020204" pitchFamily="34" charset="0"/>
              </a:rPr>
              <a:t>10. Công cuộc Đổi mới.</a:t>
            </a:r>
            <a:endParaRPr kumimoji="0" lang="en-US" sz="20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1041" name="TextBox 1040">
            <a:extLst>
              <a:ext uri="{FF2B5EF4-FFF2-40B4-BE49-F238E27FC236}">
                <a16:creationId xmlns:a16="http://schemas.microsoft.com/office/drawing/2014/main" id="{55EBBE8A-472A-9553-C79B-59D71804811B}"/>
              </a:ext>
            </a:extLst>
          </p:cNvPr>
          <p:cNvSpPr txBox="1"/>
          <p:nvPr/>
        </p:nvSpPr>
        <p:spPr>
          <a:xfrm>
            <a:off x="1190625" y="173445"/>
            <a:ext cx="6762750" cy="1059201"/>
          </a:xfrm>
          <a:prstGeom prst="rect">
            <a:avLst/>
          </a:prstGeom>
          <a:noFill/>
        </p:spPr>
        <p:txBody>
          <a:bodyPr wrap="square">
            <a:spAutoFit/>
          </a:bodyPr>
          <a:lstStyle/>
          <a:p>
            <a:pPr algn="ctr" defTabSz="457200">
              <a:lnSpc>
                <a:spcPct val="150000"/>
              </a:lnSpc>
              <a:buClrTx/>
            </a:pPr>
            <a:r>
              <a:rPr lang="en-US" sz="2200" kern="1200">
                <a:solidFill>
                  <a:srgbClr val="FF0000"/>
                </a:solidFill>
                <a:latin typeface="Aptos Black" panose="020B0004020202020204" pitchFamily="34" charset="0"/>
                <a:ea typeface="+mn-ea"/>
              </a:rPr>
              <a:t>Một số từ khóa có liên quan đến chủ đề Việt Nam từ năm 1975 đến năm 1991:</a:t>
            </a:r>
          </a:p>
        </p:txBody>
      </p:sp>
      <p:sp>
        <p:nvSpPr>
          <p:cNvPr id="1042" name="Rectangle: Rounded Corners 1041">
            <a:extLst>
              <a:ext uri="{FF2B5EF4-FFF2-40B4-BE49-F238E27FC236}">
                <a16:creationId xmlns:a16="http://schemas.microsoft.com/office/drawing/2014/main" id="{772C3276-DFF1-3B49-633D-BF72A4357B8A}"/>
              </a:ext>
            </a:extLst>
          </p:cNvPr>
          <p:cNvSpPr/>
          <p:nvPr/>
        </p:nvSpPr>
        <p:spPr>
          <a:xfrm>
            <a:off x="358144" y="4282554"/>
            <a:ext cx="2052633" cy="548640"/>
          </a:xfrm>
          <a:prstGeom prst="roundRect">
            <a:avLst>
              <a:gd name="adj" fmla="val 50000"/>
            </a:avLst>
          </a:prstGeom>
          <a:solidFill>
            <a:sysClr val="window" lastClr="FFFFFF"/>
          </a:solidFill>
          <a:ln w="19050" cap="flat" cmpd="sng" algn="ctr">
            <a:solidFill>
              <a:srgbClr val="00B050"/>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11. Thị trường.</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43" name="Rectangle: Rounded Corners 1042">
            <a:extLst>
              <a:ext uri="{FF2B5EF4-FFF2-40B4-BE49-F238E27FC236}">
                <a16:creationId xmlns:a16="http://schemas.microsoft.com/office/drawing/2014/main" id="{10EA0EC0-53E7-A3E5-26E6-7B9D2ADB55F8}"/>
              </a:ext>
            </a:extLst>
          </p:cNvPr>
          <p:cNvSpPr/>
          <p:nvPr/>
        </p:nvSpPr>
        <p:spPr>
          <a:xfrm>
            <a:off x="2613660" y="4282554"/>
            <a:ext cx="3274694" cy="548640"/>
          </a:xfrm>
          <a:prstGeom prst="roundRect">
            <a:avLst>
              <a:gd name="adj" fmla="val 50000"/>
            </a:avLst>
          </a:prstGeom>
          <a:solidFill>
            <a:sysClr val="window" lastClr="FFFFFF"/>
          </a:solidFill>
          <a:ln w="19050" cap="flat" cmpd="sng" algn="ctr">
            <a:solidFill>
              <a:schemeClr val="tx2">
                <a:lumMod val="75000"/>
              </a:schemeClr>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vi-VN" sz="2000" kern="1200">
                <a:solidFill>
                  <a:prstClr val="black"/>
                </a:solidFill>
                <a:latin typeface="Arial" panose="020B0604020202020204" pitchFamily="34" charset="0"/>
                <a:ea typeface="+mn-ea"/>
                <a:cs typeface="+mn-cs"/>
              </a:rPr>
              <a:t>12. Lưu thông thuận lợi.</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044" name="Rectangle: Rounded Corners 1043">
            <a:extLst>
              <a:ext uri="{FF2B5EF4-FFF2-40B4-BE49-F238E27FC236}">
                <a16:creationId xmlns:a16="http://schemas.microsoft.com/office/drawing/2014/main" id="{342D276A-5E9B-AB36-6FD0-FFC1D9CA4173}"/>
              </a:ext>
            </a:extLst>
          </p:cNvPr>
          <p:cNvSpPr/>
          <p:nvPr/>
        </p:nvSpPr>
        <p:spPr>
          <a:xfrm>
            <a:off x="6126480" y="4282554"/>
            <a:ext cx="2590800" cy="548640"/>
          </a:xfrm>
          <a:prstGeom prst="roundRect">
            <a:avLst>
              <a:gd name="adj" fmla="val 50000"/>
            </a:avLst>
          </a:prstGeom>
          <a:solidFill>
            <a:sysClr val="window" lastClr="FFFFFF"/>
          </a:solidFill>
          <a:ln w="19050" cap="flat" cmpd="sng" algn="ctr">
            <a:solidFill>
              <a:srgbClr val="002060"/>
            </a:solidFill>
            <a:prstDash val="solid"/>
          </a:ln>
          <a:effectLst>
            <a:outerShdw blurRad="50800" dist="38100" dir="2700000" algn="tl" rotWithShape="0">
              <a:prstClr val="black">
                <a:alpha val="40000"/>
              </a:prstClr>
            </a:outerShdw>
          </a:effectLst>
        </p:spPr>
        <p:txBody>
          <a:bodyPr rtlCol="0" anchor="ctr"/>
          <a:lstStyle/>
          <a:p>
            <a:pPr lvl="0" algn="ctr" defTabSz="457200">
              <a:buClrTx/>
            </a:pPr>
            <a:r>
              <a:rPr lang="en-US" sz="2000" kern="1200">
                <a:solidFill>
                  <a:prstClr val="black"/>
                </a:solidFill>
                <a:latin typeface="+mj-lt"/>
                <a:ea typeface="+mn-ea"/>
                <a:cs typeface="Arial" panose="020B0604020202020204" pitchFamily="34" charset="0"/>
              </a:rPr>
              <a:t>13. Xuất khẩu gạo.</a:t>
            </a:r>
            <a:endParaRPr kumimoji="0" lang="en-US" sz="2000" b="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1846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1"/>
                                        </p:tgtEl>
                                        <p:attrNameLst>
                                          <p:attrName>style.visibility</p:attrName>
                                        </p:attrNameLst>
                                      </p:cBhvr>
                                      <p:to>
                                        <p:strVal val="visible"/>
                                      </p:to>
                                    </p:set>
                                    <p:animEffect transition="in" filter="barn(inVertical)">
                                      <p:cBhvr>
                                        <p:cTn id="7" dur="500"/>
                                        <p:tgtEl>
                                          <p:spTgt spid="10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barn(inVertical)">
                                      <p:cBhvr>
                                        <p:cTn id="12" dur="500"/>
                                        <p:tgtEl>
                                          <p:spTgt spid="10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barn(inVertical)">
                                      <p:cBhvr>
                                        <p:cTn id="15" dur="500"/>
                                        <p:tgtEl>
                                          <p:spTgt spid="10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33"/>
                                        </p:tgtEl>
                                        <p:attrNameLst>
                                          <p:attrName>style.visibility</p:attrName>
                                        </p:attrNameLst>
                                      </p:cBhvr>
                                      <p:to>
                                        <p:strVal val="visible"/>
                                      </p:to>
                                    </p:set>
                                    <p:animEffect transition="in" filter="barn(inVertical)">
                                      <p:cBhvr>
                                        <p:cTn id="20" dur="500"/>
                                        <p:tgtEl>
                                          <p:spTgt spid="10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barn(inVertical)">
                                      <p:cBhvr>
                                        <p:cTn id="23" dur="500"/>
                                        <p:tgtEl>
                                          <p:spTgt spid="10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35"/>
                                        </p:tgtEl>
                                        <p:attrNameLst>
                                          <p:attrName>style.visibility</p:attrName>
                                        </p:attrNameLst>
                                      </p:cBhvr>
                                      <p:to>
                                        <p:strVal val="visible"/>
                                      </p:to>
                                    </p:set>
                                    <p:animEffect transition="in" filter="barn(inVertical)">
                                      <p:cBhvr>
                                        <p:cTn id="26" dur="500"/>
                                        <p:tgtEl>
                                          <p:spTgt spid="103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barn(inVertical)">
                                      <p:cBhvr>
                                        <p:cTn id="31" dur="500"/>
                                        <p:tgtEl>
                                          <p:spTgt spid="10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37"/>
                                        </p:tgtEl>
                                        <p:attrNameLst>
                                          <p:attrName>style.visibility</p:attrName>
                                        </p:attrNameLst>
                                      </p:cBhvr>
                                      <p:to>
                                        <p:strVal val="visible"/>
                                      </p:to>
                                    </p:set>
                                    <p:animEffect transition="in" filter="barn(inVertical)">
                                      <p:cBhvr>
                                        <p:cTn id="34" dur="500"/>
                                        <p:tgtEl>
                                          <p:spTgt spid="103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38"/>
                                        </p:tgtEl>
                                        <p:attrNameLst>
                                          <p:attrName>style.visibility</p:attrName>
                                        </p:attrNameLst>
                                      </p:cBhvr>
                                      <p:to>
                                        <p:strVal val="visible"/>
                                      </p:to>
                                    </p:set>
                                    <p:animEffect transition="in" filter="barn(inVertical)">
                                      <p:cBhvr>
                                        <p:cTn id="39" dur="500"/>
                                        <p:tgtEl>
                                          <p:spTgt spid="103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39"/>
                                        </p:tgtEl>
                                        <p:attrNameLst>
                                          <p:attrName>style.visibility</p:attrName>
                                        </p:attrNameLst>
                                      </p:cBhvr>
                                      <p:to>
                                        <p:strVal val="visible"/>
                                      </p:to>
                                    </p:set>
                                    <p:animEffect transition="in" filter="barn(inVertical)">
                                      <p:cBhvr>
                                        <p:cTn id="42" dur="500"/>
                                        <p:tgtEl>
                                          <p:spTgt spid="103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40"/>
                                        </p:tgtEl>
                                        <p:attrNameLst>
                                          <p:attrName>style.visibility</p:attrName>
                                        </p:attrNameLst>
                                      </p:cBhvr>
                                      <p:to>
                                        <p:strVal val="visible"/>
                                      </p:to>
                                    </p:set>
                                    <p:animEffect transition="in" filter="barn(inVertical)">
                                      <p:cBhvr>
                                        <p:cTn id="45" dur="500"/>
                                        <p:tgtEl>
                                          <p:spTgt spid="104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42"/>
                                        </p:tgtEl>
                                        <p:attrNameLst>
                                          <p:attrName>style.visibility</p:attrName>
                                        </p:attrNameLst>
                                      </p:cBhvr>
                                      <p:to>
                                        <p:strVal val="visible"/>
                                      </p:to>
                                    </p:set>
                                    <p:animEffect transition="in" filter="barn(inVertical)">
                                      <p:cBhvr>
                                        <p:cTn id="50" dur="500"/>
                                        <p:tgtEl>
                                          <p:spTgt spid="104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43"/>
                                        </p:tgtEl>
                                        <p:attrNameLst>
                                          <p:attrName>style.visibility</p:attrName>
                                        </p:attrNameLst>
                                      </p:cBhvr>
                                      <p:to>
                                        <p:strVal val="visible"/>
                                      </p:to>
                                    </p:set>
                                    <p:animEffect transition="in" filter="barn(inVertical)">
                                      <p:cBhvr>
                                        <p:cTn id="53" dur="500"/>
                                        <p:tgtEl>
                                          <p:spTgt spid="104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044"/>
                                        </p:tgtEl>
                                        <p:attrNameLst>
                                          <p:attrName>style.visibility</p:attrName>
                                        </p:attrNameLst>
                                      </p:cBhvr>
                                      <p:to>
                                        <p:strVal val="visible"/>
                                      </p:to>
                                    </p:set>
                                    <p:animEffect transition="in" filter="barn(inVertical)">
                                      <p:cBhvr>
                                        <p:cTn id="56"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p:bldP spid="1042" grpId="0" animBg="1"/>
      <p:bldP spid="1043" grpId="0" animBg="1"/>
      <p:bldP spid="10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yellow emblem with a star and a red ribbon&#10;&#10;Description automatically generated">
            <a:extLst>
              <a:ext uri="{FF2B5EF4-FFF2-40B4-BE49-F238E27FC236}">
                <a16:creationId xmlns:a16="http://schemas.microsoft.com/office/drawing/2014/main" id="{D28C037C-9561-88E1-EBEF-4C0EE0EEF645}"/>
              </a:ext>
            </a:extLst>
          </p:cNvPr>
          <p:cNvPicPr>
            <a:picLocks noChangeAspect="1"/>
          </p:cNvPicPr>
          <p:nvPr/>
        </p:nvPicPr>
        <p:blipFill>
          <a:blip r:embed="rId2"/>
          <a:stretch>
            <a:fillRect/>
          </a:stretch>
        </p:blipFill>
        <p:spPr>
          <a:xfrm>
            <a:off x="5124626" y="636173"/>
            <a:ext cx="3796994" cy="3871154"/>
          </a:xfrm>
          <a:prstGeom prst="rect">
            <a:avLst/>
          </a:prstGeom>
        </p:spPr>
      </p:pic>
      <p:sp>
        <p:nvSpPr>
          <p:cNvPr id="4" name="TextBox 3">
            <a:extLst>
              <a:ext uri="{FF2B5EF4-FFF2-40B4-BE49-F238E27FC236}">
                <a16:creationId xmlns:a16="http://schemas.microsoft.com/office/drawing/2014/main" id="{E3548DA2-30EF-2452-1F90-6BF4F317655C}"/>
              </a:ext>
            </a:extLst>
          </p:cNvPr>
          <p:cNvSpPr txBox="1"/>
          <p:nvPr/>
        </p:nvSpPr>
        <p:spPr>
          <a:xfrm>
            <a:off x="552626" y="555538"/>
            <a:ext cx="4572000" cy="1420325"/>
          </a:xfrm>
          <a:prstGeom prst="rect">
            <a:avLst/>
          </a:prstGeom>
          <a:noFill/>
        </p:spPr>
        <p:txBody>
          <a:bodyPr wrap="square">
            <a:spAutoFit/>
          </a:bodyPr>
          <a:lstStyle/>
          <a:p>
            <a:pPr algn="ctr">
              <a:lnSpc>
                <a:spcPct val="150000"/>
              </a:lnSpc>
            </a:pPr>
            <a:r>
              <a:rPr lang="vi-VN" sz="2000" b="1" i="1">
                <a:solidFill>
                  <a:srgbClr val="FF0000"/>
                </a:solidFill>
              </a:rPr>
              <a:t>Ý nghĩa của việc việc quy định Quốc huy nước Cộng hòa xã hội chủ nghĩa Việt Nam</a:t>
            </a:r>
            <a:endParaRPr lang="en-US" sz="2000" b="1" i="1">
              <a:solidFill>
                <a:srgbClr val="FF0000"/>
              </a:solidFill>
            </a:endParaRPr>
          </a:p>
        </p:txBody>
      </p:sp>
      <p:sp>
        <p:nvSpPr>
          <p:cNvPr id="5" name="Rectangle: Rounded Corners 4">
            <a:extLst>
              <a:ext uri="{FF2B5EF4-FFF2-40B4-BE49-F238E27FC236}">
                <a16:creationId xmlns:a16="http://schemas.microsoft.com/office/drawing/2014/main" id="{97AF4721-FFEF-174A-EEEA-63B2198E0BEE}"/>
              </a:ext>
            </a:extLst>
          </p:cNvPr>
          <p:cNvSpPr/>
          <p:nvPr/>
        </p:nvSpPr>
        <p:spPr>
          <a:xfrm>
            <a:off x="552626" y="2130513"/>
            <a:ext cx="4391025" cy="1071890"/>
          </a:xfrm>
          <a:prstGeom prst="roundRect">
            <a:avLst>
              <a:gd name="adj" fmla="val 689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là biểu hiện của sự thống nhất đất nước về mặt Nhà nước</a:t>
            </a:r>
            <a:r>
              <a:rPr lang="en-US" sz="2000">
                <a:solidFill>
                  <a:srgbClr val="000000"/>
                </a:solidFill>
              </a:rPr>
              <a:t>.</a:t>
            </a:r>
          </a:p>
        </p:txBody>
      </p:sp>
      <p:sp>
        <p:nvSpPr>
          <p:cNvPr id="6" name="Rectangle: Rounded Corners 5">
            <a:extLst>
              <a:ext uri="{FF2B5EF4-FFF2-40B4-BE49-F238E27FC236}">
                <a16:creationId xmlns:a16="http://schemas.microsoft.com/office/drawing/2014/main" id="{53C8F840-39BF-77E8-B045-98547073782C}"/>
              </a:ext>
            </a:extLst>
          </p:cNvPr>
          <p:cNvSpPr/>
          <p:nvPr/>
        </p:nvSpPr>
        <p:spPr>
          <a:xfrm>
            <a:off x="552626" y="3349530"/>
            <a:ext cx="4391025" cy="1071890"/>
          </a:xfrm>
          <a:prstGeom prst="roundRect">
            <a:avLst>
              <a:gd name="adj" fmla="val 689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là cơ sở để tạo nên sức mạnh tổng hợp cho sự phát triển của đất nước.</a:t>
            </a:r>
            <a:endParaRPr lang="en-US" sz="2000">
              <a:solidFill>
                <a:srgbClr val="000000"/>
              </a:solidFill>
            </a:endParaRPr>
          </a:p>
        </p:txBody>
      </p:sp>
    </p:spTree>
    <p:extLst>
      <p:ext uri="{BB962C8B-B14F-4D97-AF65-F5344CB8AC3E}">
        <p14:creationId xmlns:p14="http://schemas.microsoft.com/office/powerpoint/2010/main" val="394553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CB3C5-44C1-715C-AAC6-AE6E9AB0D397}"/>
              </a:ext>
            </a:extLst>
          </p:cNvPr>
          <p:cNvPicPr>
            <a:picLocks noChangeAspect="1"/>
          </p:cNvPicPr>
          <p:nvPr/>
        </p:nvPicPr>
        <p:blipFill>
          <a:blip r:embed="rId2"/>
          <a:srcRect/>
          <a:stretch/>
        </p:blipFill>
        <p:spPr>
          <a:xfrm>
            <a:off x="2941985" y="292874"/>
            <a:ext cx="3260028" cy="3323701"/>
          </a:xfrm>
          <a:prstGeom prst="rect">
            <a:avLst/>
          </a:prstGeom>
        </p:spPr>
      </p:pic>
      <p:grpSp>
        <p:nvGrpSpPr>
          <p:cNvPr id="4" name="Group 3">
            <a:extLst>
              <a:ext uri="{FF2B5EF4-FFF2-40B4-BE49-F238E27FC236}">
                <a16:creationId xmlns:a16="http://schemas.microsoft.com/office/drawing/2014/main" id="{2548747F-CAAB-0354-ADC5-40E83016FAEB}"/>
              </a:ext>
            </a:extLst>
          </p:cNvPr>
          <p:cNvGrpSpPr/>
          <p:nvPr/>
        </p:nvGrpSpPr>
        <p:grpSpPr>
          <a:xfrm>
            <a:off x="512955" y="554913"/>
            <a:ext cx="2654333" cy="725029"/>
            <a:chOff x="6476627" y="1568876"/>
            <a:chExt cx="2654333" cy="725029"/>
          </a:xfrm>
        </p:grpSpPr>
        <p:cxnSp>
          <p:nvCxnSpPr>
            <p:cNvPr id="5" name="Connector: Elbow 4">
              <a:extLst>
                <a:ext uri="{FF2B5EF4-FFF2-40B4-BE49-F238E27FC236}">
                  <a16:creationId xmlns:a16="http://schemas.microsoft.com/office/drawing/2014/main" id="{FC734264-CAFC-C032-92B7-3A764691691C}"/>
                </a:ext>
              </a:extLst>
            </p:cNvPr>
            <p:cNvCxnSpPr>
              <a:cxnSpLocks/>
            </p:cNvCxnSpPr>
            <p:nvPr/>
          </p:nvCxnSpPr>
          <p:spPr>
            <a:xfrm>
              <a:off x="6476627" y="2005085"/>
              <a:ext cx="2654333" cy="288820"/>
            </a:xfrm>
            <a:prstGeom prst="bentConnector3">
              <a:avLst>
                <a:gd name="adj1" fmla="val 73246"/>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0590D16-ADDA-B1A1-69A3-ED3EF8F0E888}"/>
                </a:ext>
              </a:extLst>
            </p:cNvPr>
            <p:cNvSpPr txBox="1"/>
            <p:nvPr/>
          </p:nvSpPr>
          <p:spPr>
            <a:xfrm>
              <a:off x="6545803" y="1568876"/>
              <a:ext cx="194306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Hình dáng: tròn</a:t>
              </a:r>
            </a:p>
          </p:txBody>
        </p:sp>
      </p:grpSp>
      <p:grpSp>
        <p:nvGrpSpPr>
          <p:cNvPr id="7" name="Group 6">
            <a:extLst>
              <a:ext uri="{FF2B5EF4-FFF2-40B4-BE49-F238E27FC236}">
                <a16:creationId xmlns:a16="http://schemas.microsoft.com/office/drawing/2014/main" id="{B2F5DC14-9FA9-A77C-3A65-4C1AF21F449C}"/>
              </a:ext>
            </a:extLst>
          </p:cNvPr>
          <p:cNvGrpSpPr/>
          <p:nvPr/>
        </p:nvGrpSpPr>
        <p:grpSpPr>
          <a:xfrm>
            <a:off x="4925122" y="220183"/>
            <a:ext cx="3304478" cy="672988"/>
            <a:chOff x="6725249" y="910754"/>
            <a:chExt cx="3304478" cy="672988"/>
          </a:xfrm>
        </p:grpSpPr>
        <p:cxnSp>
          <p:nvCxnSpPr>
            <p:cNvPr id="8" name="Connector: Elbow 7">
              <a:extLst>
                <a:ext uri="{FF2B5EF4-FFF2-40B4-BE49-F238E27FC236}">
                  <a16:creationId xmlns:a16="http://schemas.microsoft.com/office/drawing/2014/main" id="{5F9D749B-1717-D4EB-8025-F53CC37FB6AC}"/>
                </a:ext>
              </a:extLst>
            </p:cNvPr>
            <p:cNvCxnSpPr>
              <a:cxnSpLocks/>
            </p:cNvCxnSpPr>
            <p:nvPr/>
          </p:nvCxnSpPr>
          <p:spPr>
            <a:xfrm flipV="1">
              <a:off x="6725249" y="1297782"/>
              <a:ext cx="3304478" cy="285960"/>
            </a:xfrm>
            <a:prstGeom prst="bentConnector3">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44F38F-9006-7483-08A6-9E0357982BF0}"/>
                </a:ext>
              </a:extLst>
            </p:cNvPr>
            <p:cNvSpPr txBox="1"/>
            <p:nvPr/>
          </p:nvSpPr>
          <p:spPr>
            <a:xfrm>
              <a:off x="8323591" y="910754"/>
              <a:ext cx="17061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Nền đỏ</a:t>
              </a:r>
            </a:p>
          </p:txBody>
        </p:sp>
      </p:grpSp>
      <p:grpSp>
        <p:nvGrpSpPr>
          <p:cNvPr id="10" name="Group 9">
            <a:extLst>
              <a:ext uri="{FF2B5EF4-FFF2-40B4-BE49-F238E27FC236}">
                <a16:creationId xmlns:a16="http://schemas.microsoft.com/office/drawing/2014/main" id="{529973EE-526C-ED09-9FEB-2A7407D3D3DE}"/>
              </a:ext>
            </a:extLst>
          </p:cNvPr>
          <p:cNvGrpSpPr/>
          <p:nvPr/>
        </p:nvGrpSpPr>
        <p:grpSpPr>
          <a:xfrm>
            <a:off x="4658272" y="1056502"/>
            <a:ext cx="4164087" cy="979690"/>
            <a:chOff x="6725249" y="1252617"/>
            <a:chExt cx="4164087" cy="979690"/>
          </a:xfrm>
        </p:grpSpPr>
        <p:cxnSp>
          <p:nvCxnSpPr>
            <p:cNvPr id="11" name="Connector: Elbow 10">
              <a:extLst>
                <a:ext uri="{FF2B5EF4-FFF2-40B4-BE49-F238E27FC236}">
                  <a16:creationId xmlns:a16="http://schemas.microsoft.com/office/drawing/2014/main" id="{33B0740C-5671-B16A-4A34-74EB53CB5B31}"/>
                </a:ext>
              </a:extLst>
            </p:cNvPr>
            <p:cNvCxnSpPr>
              <a:cxnSpLocks/>
            </p:cNvCxnSpPr>
            <p:nvPr/>
          </p:nvCxnSpPr>
          <p:spPr>
            <a:xfrm>
              <a:off x="6725249" y="1583742"/>
              <a:ext cx="3903596" cy="648565"/>
            </a:xfrm>
            <a:prstGeom prst="bentConnector3">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3D2E664-E1E5-631F-942E-F9ABBA47CA1B}"/>
                </a:ext>
              </a:extLst>
            </p:cNvPr>
            <p:cNvSpPr txBox="1"/>
            <p:nvPr/>
          </p:nvSpPr>
          <p:spPr>
            <a:xfrm>
              <a:off x="8632187" y="1252617"/>
              <a:ext cx="2257149"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Ở giữa: ngôi sao vàng 5 cánh</a:t>
              </a:r>
            </a:p>
          </p:txBody>
        </p:sp>
      </p:grpSp>
      <p:grpSp>
        <p:nvGrpSpPr>
          <p:cNvPr id="13" name="Group 12">
            <a:extLst>
              <a:ext uri="{FF2B5EF4-FFF2-40B4-BE49-F238E27FC236}">
                <a16:creationId xmlns:a16="http://schemas.microsoft.com/office/drawing/2014/main" id="{1F436AA1-9918-FC2B-EF6D-08F60F3BFC56}"/>
              </a:ext>
            </a:extLst>
          </p:cNvPr>
          <p:cNvGrpSpPr/>
          <p:nvPr/>
        </p:nvGrpSpPr>
        <p:grpSpPr>
          <a:xfrm>
            <a:off x="5353757" y="2243607"/>
            <a:ext cx="3486172" cy="958660"/>
            <a:chOff x="6668397" y="1087785"/>
            <a:chExt cx="3486172" cy="958660"/>
          </a:xfrm>
        </p:grpSpPr>
        <p:cxnSp>
          <p:nvCxnSpPr>
            <p:cNvPr id="14" name="Connector: Elbow 13">
              <a:extLst>
                <a:ext uri="{FF2B5EF4-FFF2-40B4-BE49-F238E27FC236}">
                  <a16:creationId xmlns:a16="http://schemas.microsoft.com/office/drawing/2014/main" id="{75D5B014-9D7D-0630-C220-FBC8F79146C9}"/>
                </a:ext>
              </a:extLst>
            </p:cNvPr>
            <p:cNvCxnSpPr>
              <a:cxnSpLocks/>
            </p:cNvCxnSpPr>
            <p:nvPr/>
          </p:nvCxnSpPr>
          <p:spPr>
            <a:xfrm>
              <a:off x="6668397" y="1367670"/>
              <a:ext cx="3277287" cy="650160"/>
            </a:xfrm>
            <a:prstGeom prst="bentConnector3">
              <a:avLst>
                <a:gd name="adj1" fmla="val 25501"/>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2A8942-069A-BCE9-A148-43D5F1A7F4B7}"/>
                </a:ext>
              </a:extLst>
            </p:cNvPr>
            <p:cNvSpPr txBox="1"/>
            <p:nvPr/>
          </p:nvSpPr>
          <p:spPr>
            <a:xfrm>
              <a:off x="7469638" y="1087785"/>
              <a:ext cx="268493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Bông lúa tượng trưng cho nông nghiệp</a:t>
              </a:r>
            </a:p>
          </p:txBody>
        </p:sp>
      </p:grpSp>
      <p:grpSp>
        <p:nvGrpSpPr>
          <p:cNvPr id="16" name="Group 15">
            <a:extLst>
              <a:ext uri="{FF2B5EF4-FFF2-40B4-BE49-F238E27FC236}">
                <a16:creationId xmlns:a16="http://schemas.microsoft.com/office/drawing/2014/main" id="{0DE31905-22F5-4BE7-F637-1F9CA86471A7}"/>
              </a:ext>
            </a:extLst>
          </p:cNvPr>
          <p:cNvGrpSpPr/>
          <p:nvPr/>
        </p:nvGrpSpPr>
        <p:grpSpPr>
          <a:xfrm>
            <a:off x="217492" y="1230477"/>
            <a:ext cx="4268237" cy="1071986"/>
            <a:chOff x="8038185" y="598025"/>
            <a:chExt cx="4268237" cy="1071986"/>
          </a:xfrm>
        </p:grpSpPr>
        <p:cxnSp>
          <p:nvCxnSpPr>
            <p:cNvPr id="17" name="Connector: Elbow 16">
              <a:extLst>
                <a:ext uri="{FF2B5EF4-FFF2-40B4-BE49-F238E27FC236}">
                  <a16:creationId xmlns:a16="http://schemas.microsoft.com/office/drawing/2014/main" id="{A2D0F458-E2C1-3E0C-2C62-80596F545A8E}"/>
                </a:ext>
              </a:extLst>
            </p:cNvPr>
            <p:cNvCxnSpPr>
              <a:cxnSpLocks/>
            </p:cNvCxnSpPr>
            <p:nvPr/>
          </p:nvCxnSpPr>
          <p:spPr>
            <a:xfrm rot="10800000">
              <a:off x="8127218" y="1101449"/>
              <a:ext cx="4179204" cy="568562"/>
            </a:xfrm>
            <a:prstGeom prst="bentConnector3">
              <a:avLst>
                <a:gd name="adj1" fmla="val 39861"/>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7CF90EC-1E28-C9A0-8B09-B22001C6AB02}"/>
                </a:ext>
              </a:extLst>
            </p:cNvPr>
            <p:cNvSpPr txBox="1"/>
            <p:nvPr/>
          </p:nvSpPr>
          <p:spPr>
            <a:xfrm>
              <a:off x="8038185" y="598025"/>
              <a:ext cx="2677252"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Bánh xe tượng trưng cho công nghiệp</a:t>
              </a:r>
            </a:p>
          </p:txBody>
        </p:sp>
      </p:grpSp>
      <p:grpSp>
        <p:nvGrpSpPr>
          <p:cNvPr id="19" name="Group 18">
            <a:extLst>
              <a:ext uri="{FF2B5EF4-FFF2-40B4-BE49-F238E27FC236}">
                <a16:creationId xmlns:a16="http://schemas.microsoft.com/office/drawing/2014/main" id="{E1EBF40E-AF78-8B84-CB83-4B6B3CDC041F}"/>
              </a:ext>
            </a:extLst>
          </p:cNvPr>
          <p:cNvGrpSpPr/>
          <p:nvPr/>
        </p:nvGrpSpPr>
        <p:grpSpPr>
          <a:xfrm>
            <a:off x="304067" y="3674576"/>
            <a:ext cx="8813924" cy="1360972"/>
            <a:chOff x="304067" y="3674576"/>
            <a:chExt cx="8813924" cy="1360972"/>
          </a:xfrm>
        </p:grpSpPr>
        <p:sp>
          <p:nvSpPr>
            <p:cNvPr id="20" name="Rectangle: Rounded Corners 19">
              <a:extLst>
                <a:ext uri="{FF2B5EF4-FFF2-40B4-BE49-F238E27FC236}">
                  <a16:creationId xmlns:a16="http://schemas.microsoft.com/office/drawing/2014/main" id="{3863EA35-A053-12A5-44DF-B2164D8F3F6D}"/>
                </a:ext>
              </a:extLst>
            </p:cNvPr>
            <p:cNvSpPr/>
            <p:nvPr/>
          </p:nvSpPr>
          <p:spPr>
            <a:xfrm>
              <a:off x="304067" y="3674576"/>
              <a:ext cx="8535863" cy="1336878"/>
            </a:xfrm>
            <a:prstGeom prst="roundRect">
              <a:avLst>
                <a:gd name="adj" fmla="val 8122"/>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240"/>
                </a:spcBef>
                <a:spcAft>
                  <a:spcPts val="240"/>
                </a:spcAft>
                <a:buClr>
                  <a:srgbClr val="000000"/>
                </a:buClr>
                <a:buSzTx/>
                <a:buFont typeface="Arial"/>
                <a:buNone/>
                <a:tabLst/>
                <a:defRPr/>
              </a:pPr>
              <a:r>
                <a:rPr kumimoji="0" lang="en-US" sz="2000" b="1" i="1" u="none" strike="noStrike" kern="0" cap="none" spc="0" normalizeH="0" baseline="0" noProof="0">
                  <a:ln>
                    <a:noFill/>
                  </a:ln>
                  <a:solidFill>
                    <a:srgbClr val="FF0000"/>
                  </a:solidFill>
                  <a:effectLst/>
                  <a:uLnTx/>
                  <a:uFillTx/>
                  <a:latin typeface="Arial"/>
                  <a:ea typeface="SimSun" panose="02010600030101010101" pitchFamily="2" charset="-122"/>
                  <a:cs typeface="Times New Roman" panose="02020603050405020304" pitchFamily="18" charset="0"/>
                  <a:sym typeface="Arial"/>
                </a:rPr>
                <a:t>Ý nghĩa: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sym typeface="Arial"/>
                </a:rPr>
                <a:t>thể hiện khát vọng về một nền hoà bình, độc lập, tự do và về một nước Việt Nam phát triển thịnh vượng, sánh vai cùng các quốc gia trên thế giới.</a:t>
              </a:r>
              <a:endParaRPr kumimoji="0" lang="en-US" sz="2000" b="0" i="0" u="none" strike="noStrike" kern="0" cap="none" spc="0" normalizeH="0" baseline="0" noProof="0">
                <a:ln>
                  <a:noFill/>
                </a:ln>
                <a:solidFill>
                  <a:srgbClr val="F3E4E5"/>
                </a:solidFill>
                <a:effectLst/>
                <a:uLnTx/>
                <a:uFillTx/>
                <a:latin typeface="Arial"/>
                <a:ea typeface="SimSun" panose="02010600030101010101" pitchFamily="2" charset="-122"/>
                <a:cs typeface="Times New Roman" panose="02020603050405020304" pitchFamily="18" charset="0"/>
                <a:sym typeface="Arial"/>
              </a:endParaRPr>
            </a:p>
          </p:txBody>
        </p:sp>
        <p:pic>
          <p:nvPicPr>
            <p:cNvPr id="21" name="Picture 13">
              <a:extLst>
                <a:ext uri="{FF2B5EF4-FFF2-40B4-BE49-F238E27FC236}">
                  <a16:creationId xmlns:a16="http://schemas.microsoft.com/office/drawing/2014/main" id="{D850A295-31F1-BFC1-1918-B903010CB2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61868" y="4461486"/>
              <a:ext cx="556123" cy="574062"/>
            </a:xfrm>
            <a:prstGeom prst="rect">
              <a:avLst/>
            </a:prstGeom>
          </p:spPr>
        </p:pic>
      </p:grpSp>
      <p:grpSp>
        <p:nvGrpSpPr>
          <p:cNvPr id="22" name="Group 21">
            <a:extLst>
              <a:ext uri="{FF2B5EF4-FFF2-40B4-BE49-F238E27FC236}">
                <a16:creationId xmlns:a16="http://schemas.microsoft.com/office/drawing/2014/main" id="{F508166D-1716-17F0-05C1-2804B670B4F5}"/>
              </a:ext>
            </a:extLst>
          </p:cNvPr>
          <p:cNvGrpSpPr/>
          <p:nvPr/>
        </p:nvGrpSpPr>
        <p:grpSpPr>
          <a:xfrm>
            <a:off x="217492" y="2209839"/>
            <a:ext cx="3766327" cy="1420325"/>
            <a:chOff x="7965403" y="174647"/>
            <a:chExt cx="3766327" cy="1420325"/>
          </a:xfrm>
        </p:grpSpPr>
        <p:cxnSp>
          <p:nvCxnSpPr>
            <p:cNvPr id="23" name="Connector: Elbow 22">
              <a:extLst>
                <a:ext uri="{FF2B5EF4-FFF2-40B4-BE49-F238E27FC236}">
                  <a16:creationId xmlns:a16="http://schemas.microsoft.com/office/drawing/2014/main" id="{C3A56EC8-54DF-7D33-03C1-9E1744171DF8}"/>
                </a:ext>
              </a:extLst>
            </p:cNvPr>
            <p:cNvCxnSpPr>
              <a:cxnSpLocks/>
            </p:cNvCxnSpPr>
            <p:nvPr/>
          </p:nvCxnSpPr>
          <p:spPr>
            <a:xfrm rot="10800000">
              <a:off x="8127220" y="1101451"/>
              <a:ext cx="3604510" cy="65624"/>
            </a:xfrm>
            <a:prstGeom prst="bentConnector3">
              <a:avLst>
                <a:gd name="adj1" fmla="val 23394"/>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7BBE08-4560-4169-3712-08ECDCCE28D1}"/>
                </a:ext>
              </a:extLst>
            </p:cNvPr>
            <p:cNvSpPr txBox="1"/>
            <p:nvPr/>
          </p:nvSpPr>
          <p:spPr>
            <a:xfrm>
              <a:off x="7965403" y="174647"/>
              <a:ext cx="2965086" cy="14203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Dòng chữ: CỘNG HÒA XÃ HỘI CHỦ NGHĨA VIỆT NAM</a:t>
              </a:r>
            </a:p>
          </p:txBody>
        </p:sp>
      </p:grpSp>
    </p:spTree>
    <p:extLst>
      <p:ext uri="{BB962C8B-B14F-4D97-AF65-F5344CB8AC3E}">
        <p14:creationId xmlns:p14="http://schemas.microsoft.com/office/powerpoint/2010/main" val="21866530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righ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righ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ar: 5 Points 16">
            <a:extLst>
              <a:ext uri="{FF2B5EF4-FFF2-40B4-BE49-F238E27FC236}">
                <a16:creationId xmlns:a16="http://schemas.microsoft.com/office/drawing/2014/main" id="{8F40B405-F49A-ABD0-D793-73D404067EA3}"/>
              </a:ext>
            </a:extLst>
          </p:cNvPr>
          <p:cNvSpPr/>
          <p:nvPr/>
        </p:nvSpPr>
        <p:spPr>
          <a:xfrm>
            <a:off x="4571999" y="1081767"/>
            <a:ext cx="2743200" cy="2743200"/>
          </a:xfrm>
          <a:prstGeom prst="star5">
            <a:avLst/>
          </a:prstGeom>
          <a:solidFill>
            <a:srgbClr val="F0EA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E4E5"/>
              </a:solidFill>
              <a:effectLst/>
              <a:uLnTx/>
              <a:uFillTx/>
              <a:latin typeface="Arial"/>
              <a:ea typeface="+mn-ea"/>
              <a:cs typeface="+mn-cs"/>
            </a:endParaRPr>
          </a:p>
        </p:txBody>
      </p:sp>
      <p:sp>
        <p:nvSpPr>
          <p:cNvPr id="18" name="TextBox 17">
            <a:extLst>
              <a:ext uri="{FF2B5EF4-FFF2-40B4-BE49-F238E27FC236}">
                <a16:creationId xmlns:a16="http://schemas.microsoft.com/office/drawing/2014/main" id="{CCC11357-1AD0-1E2E-F338-ECEC5ED18451}"/>
              </a:ext>
            </a:extLst>
          </p:cNvPr>
          <p:cNvSpPr txBox="1"/>
          <p:nvPr/>
        </p:nvSpPr>
        <p:spPr>
          <a:xfrm>
            <a:off x="5072743" y="678995"/>
            <a:ext cx="17308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EF5E6B">
                    <a:lumMod val="75000"/>
                  </a:srgbClr>
                </a:solidFill>
                <a:effectLst/>
                <a:uLnTx/>
                <a:uFillTx/>
              </a:rPr>
              <a:t>Trí thức</a:t>
            </a:r>
          </a:p>
        </p:txBody>
      </p:sp>
      <p:sp>
        <p:nvSpPr>
          <p:cNvPr id="19" name="TextBox 18">
            <a:extLst>
              <a:ext uri="{FF2B5EF4-FFF2-40B4-BE49-F238E27FC236}">
                <a16:creationId xmlns:a16="http://schemas.microsoft.com/office/drawing/2014/main" id="{049FD692-9E3A-EAA4-7EE0-C3BE32C27895}"/>
              </a:ext>
            </a:extLst>
          </p:cNvPr>
          <p:cNvSpPr txBox="1"/>
          <p:nvPr/>
        </p:nvSpPr>
        <p:spPr>
          <a:xfrm>
            <a:off x="7119257" y="1919966"/>
            <a:ext cx="17308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EF5E6B">
                    <a:lumMod val="75000"/>
                  </a:srgbClr>
                </a:solidFill>
                <a:effectLst/>
                <a:uLnTx/>
                <a:uFillTx/>
              </a:rPr>
              <a:t>Nông dân</a:t>
            </a:r>
          </a:p>
        </p:txBody>
      </p:sp>
      <p:sp>
        <p:nvSpPr>
          <p:cNvPr id="20" name="TextBox 19">
            <a:extLst>
              <a:ext uri="{FF2B5EF4-FFF2-40B4-BE49-F238E27FC236}">
                <a16:creationId xmlns:a16="http://schemas.microsoft.com/office/drawing/2014/main" id="{8018FC77-E98E-9420-F58F-52033D592A07}"/>
              </a:ext>
            </a:extLst>
          </p:cNvPr>
          <p:cNvSpPr txBox="1"/>
          <p:nvPr/>
        </p:nvSpPr>
        <p:spPr>
          <a:xfrm>
            <a:off x="6074229" y="3823732"/>
            <a:ext cx="17308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EF5E6B">
                    <a:lumMod val="75000"/>
                  </a:srgbClr>
                </a:solidFill>
                <a:effectLst/>
                <a:uLnTx/>
                <a:uFillTx/>
              </a:rPr>
              <a:t>Công nhân</a:t>
            </a:r>
          </a:p>
        </p:txBody>
      </p:sp>
      <p:sp>
        <p:nvSpPr>
          <p:cNvPr id="21" name="TextBox 20">
            <a:extLst>
              <a:ext uri="{FF2B5EF4-FFF2-40B4-BE49-F238E27FC236}">
                <a16:creationId xmlns:a16="http://schemas.microsoft.com/office/drawing/2014/main" id="{5A9EA0F3-2B61-F733-C9CA-30F4F3608584}"/>
              </a:ext>
            </a:extLst>
          </p:cNvPr>
          <p:cNvSpPr txBox="1"/>
          <p:nvPr/>
        </p:nvSpPr>
        <p:spPr>
          <a:xfrm>
            <a:off x="4082141" y="3823732"/>
            <a:ext cx="185601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EF5E6B">
                    <a:lumMod val="75000"/>
                  </a:srgbClr>
                </a:solidFill>
                <a:effectLst/>
                <a:uLnTx/>
                <a:uFillTx/>
              </a:rPr>
              <a:t>Thương nhân</a:t>
            </a:r>
          </a:p>
        </p:txBody>
      </p:sp>
      <p:sp>
        <p:nvSpPr>
          <p:cNvPr id="22" name="TextBox 21">
            <a:extLst>
              <a:ext uri="{FF2B5EF4-FFF2-40B4-BE49-F238E27FC236}">
                <a16:creationId xmlns:a16="http://schemas.microsoft.com/office/drawing/2014/main" id="{1C962B8E-0567-7E2F-E087-172AC88BB41A}"/>
              </a:ext>
            </a:extLst>
          </p:cNvPr>
          <p:cNvSpPr txBox="1"/>
          <p:nvPr/>
        </p:nvSpPr>
        <p:spPr>
          <a:xfrm>
            <a:off x="3516085" y="1919966"/>
            <a:ext cx="105591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EF5E6B">
                    <a:lumMod val="75000"/>
                  </a:srgbClr>
                </a:solidFill>
                <a:effectLst/>
                <a:uLnTx/>
                <a:uFillTx/>
              </a:rPr>
              <a:t>Binh sĩ</a:t>
            </a:r>
          </a:p>
        </p:txBody>
      </p:sp>
      <p:sp>
        <p:nvSpPr>
          <p:cNvPr id="23" name="Oval 22">
            <a:extLst>
              <a:ext uri="{FF2B5EF4-FFF2-40B4-BE49-F238E27FC236}">
                <a16:creationId xmlns:a16="http://schemas.microsoft.com/office/drawing/2014/main" id="{89C5C676-2190-0800-6E0E-5CF48AEBEF0B}"/>
              </a:ext>
            </a:extLst>
          </p:cNvPr>
          <p:cNvSpPr/>
          <p:nvPr/>
        </p:nvSpPr>
        <p:spPr>
          <a:xfrm>
            <a:off x="2999014" y="581025"/>
            <a:ext cx="5878286" cy="3981449"/>
          </a:xfrm>
          <a:prstGeom prst="ellipse">
            <a:avLst/>
          </a:prstGeom>
          <a:no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E4E5"/>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1C21027A-B5EA-3BC7-8990-687E95BE7B03}"/>
              </a:ext>
            </a:extLst>
          </p:cNvPr>
          <p:cNvGrpSpPr/>
          <p:nvPr/>
        </p:nvGrpSpPr>
        <p:grpSpPr>
          <a:xfrm>
            <a:off x="266700" y="162789"/>
            <a:ext cx="2732314" cy="2805320"/>
            <a:chOff x="266700" y="162789"/>
            <a:chExt cx="2732314" cy="2805320"/>
          </a:xfrm>
        </p:grpSpPr>
        <p:sp>
          <p:nvSpPr>
            <p:cNvPr id="25" name="TextBox 24">
              <a:extLst>
                <a:ext uri="{FF2B5EF4-FFF2-40B4-BE49-F238E27FC236}">
                  <a16:creationId xmlns:a16="http://schemas.microsoft.com/office/drawing/2014/main" id="{17E18601-0A34-A082-9893-7276D2CEDE6C}"/>
                </a:ext>
              </a:extLst>
            </p:cNvPr>
            <p:cNvSpPr txBox="1"/>
            <p:nvPr/>
          </p:nvSpPr>
          <p:spPr>
            <a:xfrm>
              <a:off x="266700" y="162789"/>
              <a:ext cx="2411186" cy="280532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Năm cánh sao tượng trưng cho năm tầng lớp</a:t>
              </a:r>
              <a:r>
                <a:rPr kumimoji="0" lang="en-US" sz="2000" b="0" i="0" u="none" strike="noStrike" kern="0" cap="none" spc="0" normalizeH="0" baseline="0" noProof="0">
                  <a:ln>
                    <a:noFill/>
                  </a:ln>
                  <a:solidFill>
                    <a:sysClr val="windowText" lastClr="000000"/>
                  </a:solidFill>
                  <a:effectLst/>
                  <a:uLnTx/>
                  <a:uFillTx/>
                </a:rPr>
                <a:t> </a:t>
              </a:r>
              <a:r>
                <a:rPr kumimoji="0" lang="vi-VN" sz="2000" b="0" i="0" u="none" strike="noStrike" kern="0" cap="none" spc="0" normalizeH="0" baseline="0" noProof="0">
                  <a:ln>
                    <a:noFill/>
                  </a:ln>
                  <a:solidFill>
                    <a:sysClr val="windowText" lastClr="000000"/>
                  </a:solidFill>
                  <a:effectLst/>
                  <a:uLnTx/>
                  <a:uFillTx/>
                </a:rPr>
                <a:t>cùng đoàn kết trong đại gia đình các dân tộc Việt Nam.</a:t>
              </a:r>
              <a:r>
                <a:rPr kumimoji="0" lang="en-US" sz="2000" b="0" i="0" u="none" strike="noStrike" kern="0" cap="none" spc="0" normalizeH="0" baseline="0" noProof="0">
                  <a:ln>
                    <a:noFill/>
                  </a:ln>
                  <a:solidFill>
                    <a:sysClr val="windowText" lastClr="000000"/>
                  </a:solidFill>
                  <a:effectLst/>
                  <a:uLnTx/>
                  <a:uFillTx/>
                </a:rPr>
                <a:t> </a:t>
              </a:r>
            </a:p>
          </p:txBody>
        </p:sp>
        <p:grpSp>
          <p:nvGrpSpPr>
            <p:cNvPr id="26" name="Group 25">
              <a:extLst>
                <a:ext uri="{FF2B5EF4-FFF2-40B4-BE49-F238E27FC236}">
                  <a16:creationId xmlns:a16="http://schemas.microsoft.com/office/drawing/2014/main" id="{20AAFEB7-3069-95FB-D346-881EF12811A3}"/>
                </a:ext>
              </a:extLst>
            </p:cNvPr>
            <p:cNvGrpSpPr/>
            <p:nvPr/>
          </p:nvGrpSpPr>
          <p:grpSpPr>
            <a:xfrm>
              <a:off x="489857" y="1587221"/>
              <a:ext cx="2509157" cy="984529"/>
              <a:chOff x="-609601" y="1587221"/>
              <a:chExt cx="2509157" cy="984529"/>
            </a:xfrm>
          </p:grpSpPr>
          <p:cxnSp>
            <p:nvCxnSpPr>
              <p:cNvPr id="27" name="Straight Connector 26">
                <a:extLst>
                  <a:ext uri="{FF2B5EF4-FFF2-40B4-BE49-F238E27FC236}">
                    <a16:creationId xmlns:a16="http://schemas.microsoft.com/office/drawing/2014/main" id="{82E11C3D-5329-CF71-279D-8E763179F6E4}"/>
                  </a:ext>
                </a:extLst>
              </p:cNvPr>
              <p:cNvCxnSpPr>
                <a:cxnSpLocks/>
                <a:endCxn id="23" idx="2"/>
              </p:cNvCxnSpPr>
              <p:nvPr/>
            </p:nvCxnSpPr>
            <p:spPr>
              <a:xfrm>
                <a:off x="1461407" y="1587221"/>
                <a:ext cx="438149" cy="984529"/>
              </a:xfrm>
              <a:prstGeom prst="line">
                <a:avLst/>
              </a:prstGeom>
              <a:noFill/>
              <a:ln w="19050" cap="flat" cmpd="sng" algn="ctr">
                <a:solidFill>
                  <a:srgbClr val="00B0F0"/>
                </a:solidFill>
                <a:prstDash val="solid"/>
                <a:headEnd type="oval" w="med" len="med"/>
                <a:tailEnd type="oval" w="med" len="med"/>
              </a:ln>
              <a:effectLst/>
            </p:spPr>
          </p:cxnSp>
          <p:cxnSp>
            <p:nvCxnSpPr>
              <p:cNvPr id="28" name="Straight Connector 27">
                <a:extLst>
                  <a:ext uri="{FF2B5EF4-FFF2-40B4-BE49-F238E27FC236}">
                    <a16:creationId xmlns:a16="http://schemas.microsoft.com/office/drawing/2014/main" id="{46557B46-AF48-89B3-6FA2-290A154997A6}"/>
                  </a:ext>
                </a:extLst>
              </p:cNvPr>
              <p:cNvCxnSpPr>
                <a:cxnSpLocks/>
              </p:cNvCxnSpPr>
              <p:nvPr/>
            </p:nvCxnSpPr>
            <p:spPr>
              <a:xfrm flipH="1">
                <a:off x="-609601" y="1587221"/>
                <a:ext cx="2071008" cy="2093"/>
              </a:xfrm>
              <a:prstGeom prst="line">
                <a:avLst/>
              </a:prstGeom>
              <a:noFill/>
              <a:ln w="19050" cap="flat" cmpd="sng" algn="ctr">
                <a:solidFill>
                  <a:srgbClr val="00B0F0"/>
                </a:solidFill>
                <a:prstDash val="solid"/>
                <a:headEnd type="oval" w="med" len="med"/>
                <a:tailEnd type="oval" w="med" len="med"/>
              </a:ln>
              <a:effectLst/>
            </p:spPr>
          </p:cxnSp>
        </p:grpSp>
      </p:grpSp>
      <p:pic>
        <p:nvPicPr>
          <p:cNvPr id="2" name="Picture 1">
            <a:extLst>
              <a:ext uri="{FF2B5EF4-FFF2-40B4-BE49-F238E27FC236}">
                <a16:creationId xmlns:a16="http://schemas.microsoft.com/office/drawing/2014/main" id="{B78B95DD-B03E-004F-44B6-41D034999CA0}"/>
              </a:ext>
            </a:extLst>
          </p:cNvPr>
          <p:cNvPicPr>
            <a:picLocks noChangeAspect="1"/>
          </p:cNvPicPr>
          <p:nvPr/>
        </p:nvPicPr>
        <p:blipFill>
          <a:blip r:embed="rId2"/>
          <a:stretch>
            <a:fillRect/>
          </a:stretch>
        </p:blipFill>
        <p:spPr>
          <a:xfrm>
            <a:off x="0" y="4946229"/>
            <a:ext cx="1159727" cy="252678"/>
          </a:xfrm>
          <a:prstGeom prst="rect">
            <a:avLst/>
          </a:prstGeom>
        </p:spPr>
      </p:pic>
    </p:spTree>
    <p:extLst>
      <p:ext uri="{BB962C8B-B14F-4D97-AF65-F5344CB8AC3E}">
        <p14:creationId xmlns:p14="http://schemas.microsoft.com/office/powerpoint/2010/main" val="51755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black dots&#10;&#10;Description automatically generated">
            <a:extLst>
              <a:ext uri="{FF2B5EF4-FFF2-40B4-BE49-F238E27FC236}">
                <a16:creationId xmlns:a16="http://schemas.microsoft.com/office/drawing/2014/main" id="{3ED5FB10-5F14-250A-4BE0-CAFF4ACF350F}"/>
              </a:ext>
            </a:extLst>
          </p:cNvPr>
          <p:cNvPicPr>
            <a:picLocks noChangeAspect="1"/>
          </p:cNvPicPr>
          <p:nvPr/>
        </p:nvPicPr>
        <p:blipFill>
          <a:blip r:embed="rId2"/>
          <a:stretch>
            <a:fillRect/>
          </a:stretch>
        </p:blipFill>
        <p:spPr>
          <a:xfrm>
            <a:off x="0" y="0"/>
            <a:ext cx="6431078" cy="514350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DA33797E-9210-AC11-221B-1EE67532C534}"/>
              </a:ext>
            </a:extLst>
          </p:cNvPr>
          <p:cNvPicPr>
            <a:picLocks noChangeAspect="1"/>
          </p:cNvPicPr>
          <p:nvPr/>
        </p:nvPicPr>
        <p:blipFill>
          <a:blip r:embed="rId3"/>
          <a:stretch>
            <a:fillRect/>
          </a:stretch>
        </p:blipFill>
        <p:spPr>
          <a:xfrm>
            <a:off x="6571786" y="611886"/>
            <a:ext cx="2438400" cy="3919728"/>
          </a:xfrm>
          <a:prstGeom prst="rect">
            <a:avLst/>
          </a:prstGeom>
        </p:spPr>
      </p:pic>
    </p:spTree>
    <p:extLst>
      <p:ext uri="{BB962C8B-B14F-4D97-AF65-F5344CB8AC3E}">
        <p14:creationId xmlns:p14="http://schemas.microsoft.com/office/powerpoint/2010/main" val="103281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07C46AD-C632-CE46-D741-8D448E0D06E6}"/>
              </a:ext>
            </a:extLst>
          </p:cNvPr>
          <p:cNvGrpSpPr/>
          <p:nvPr/>
        </p:nvGrpSpPr>
        <p:grpSpPr>
          <a:xfrm>
            <a:off x="165935" y="208156"/>
            <a:ext cx="4572000" cy="2978864"/>
            <a:chOff x="165935" y="208156"/>
            <a:chExt cx="4572000" cy="2978864"/>
          </a:xfrm>
        </p:grpSpPr>
        <p:pic>
          <p:nvPicPr>
            <p:cNvPr id="10" name="Picture 9" descr="A group of pictures on a wall&#10;&#10;Description automatically generated">
              <a:extLst>
                <a:ext uri="{FF2B5EF4-FFF2-40B4-BE49-F238E27FC236}">
                  <a16:creationId xmlns:a16="http://schemas.microsoft.com/office/drawing/2014/main" id="{1168644A-DA80-3975-5D86-15B7539E120F}"/>
                </a:ext>
              </a:extLst>
            </p:cNvPr>
            <p:cNvPicPr>
              <a:picLocks noChangeAspect="1"/>
            </p:cNvPicPr>
            <p:nvPr/>
          </p:nvPicPr>
          <p:blipFill>
            <a:blip r:embed="rId2"/>
            <a:stretch>
              <a:fillRect/>
            </a:stretch>
          </p:blipFill>
          <p:spPr>
            <a:xfrm>
              <a:off x="246252" y="208156"/>
              <a:ext cx="4411367" cy="2587083"/>
            </a:xfrm>
            <a:prstGeom prst="rect">
              <a:avLst/>
            </a:prstGeom>
          </p:spPr>
        </p:pic>
        <p:sp>
          <p:nvSpPr>
            <p:cNvPr id="14" name="TextBox 13">
              <a:extLst>
                <a:ext uri="{FF2B5EF4-FFF2-40B4-BE49-F238E27FC236}">
                  <a16:creationId xmlns:a16="http://schemas.microsoft.com/office/drawing/2014/main" id="{9862B711-5341-40E7-1B39-98AC1874DD31}"/>
                </a:ext>
              </a:extLst>
            </p:cNvPr>
            <p:cNvSpPr txBox="1"/>
            <p:nvPr/>
          </p:nvSpPr>
          <p:spPr>
            <a:xfrm>
              <a:off x="165935" y="2879243"/>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Một số phác thảo mẫu Quốc huy về Quốc kỳ Việt Nam</a:t>
              </a:r>
            </a:p>
          </p:txBody>
        </p:sp>
      </p:grpSp>
      <p:grpSp>
        <p:nvGrpSpPr>
          <p:cNvPr id="16" name="Group 15">
            <a:extLst>
              <a:ext uri="{FF2B5EF4-FFF2-40B4-BE49-F238E27FC236}">
                <a16:creationId xmlns:a16="http://schemas.microsoft.com/office/drawing/2014/main" id="{A87B82F2-30A1-C1ED-6060-5CADE28AB00D}"/>
              </a:ext>
            </a:extLst>
          </p:cNvPr>
          <p:cNvGrpSpPr/>
          <p:nvPr/>
        </p:nvGrpSpPr>
        <p:grpSpPr>
          <a:xfrm>
            <a:off x="3211551" y="1758396"/>
            <a:ext cx="5834472" cy="3246273"/>
            <a:chOff x="-1096537" y="-59253"/>
            <a:chExt cx="5834472" cy="3246273"/>
          </a:xfrm>
        </p:grpSpPr>
        <p:pic>
          <p:nvPicPr>
            <p:cNvPr id="17" name="Picture 16">
              <a:extLst>
                <a:ext uri="{FF2B5EF4-FFF2-40B4-BE49-F238E27FC236}">
                  <a16:creationId xmlns:a16="http://schemas.microsoft.com/office/drawing/2014/main" id="{703BD2A0-FFAF-DC05-15DB-314E7C55887B}"/>
                </a:ext>
              </a:extLst>
            </p:cNvPr>
            <p:cNvPicPr>
              <a:picLocks noChangeAspect="1"/>
            </p:cNvPicPr>
            <p:nvPr/>
          </p:nvPicPr>
          <p:blipFill>
            <a:blip r:embed="rId3"/>
            <a:srcRect/>
            <a:stretch/>
          </p:blipFill>
          <p:spPr>
            <a:xfrm>
              <a:off x="527433" y="-59253"/>
              <a:ext cx="3906110" cy="2857248"/>
            </a:xfrm>
            <a:prstGeom prst="rect">
              <a:avLst/>
            </a:prstGeom>
          </p:spPr>
        </p:pic>
        <p:sp>
          <p:nvSpPr>
            <p:cNvPr id="18" name="TextBox 17">
              <a:extLst>
                <a:ext uri="{FF2B5EF4-FFF2-40B4-BE49-F238E27FC236}">
                  <a16:creationId xmlns:a16="http://schemas.microsoft.com/office/drawing/2014/main" id="{C03FF910-D371-86E3-16DD-9E1B7399953E}"/>
                </a:ext>
              </a:extLst>
            </p:cNvPr>
            <p:cNvSpPr txBox="1"/>
            <p:nvPr/>
          </p:nvSpPr>
          <p:spPr>
            <a:xfrm>
              <a:off x="-1096537" y="2879243"/>
              <a:ext cx="58344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Viên gạch in hình Quốc huy Việt Nam tại đảo Phan Vinh, tháng 5-2014.</a:t>
              </a:r>
            </a:p>
          </p:txBody>
        </p:sp>
      </p:grpSp>
    </p:spTree>
    <p:extLst>
      <p:ext uri="{BB962C8B-B14F-4D97-AF65-F5344CB8AC3E}">
        <p14:creationId xmlns:p14="http://schemas.microsoft.com/office/powerpoint/2010/main" val="130420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07C46AD-C632-CE46-D741-8D448E0D06E6}"/>
              </a:ext>
            </a:extLst>
          </p:cNvPr>
          <p:cNvGrpSpPr/>
          <p:nvPr/>
        </p:nvGrpSpPr>
        <p:grpSpPr>
          <a:xfrm>
            <a:off x="246251" y="192931"/>
            <a:ext cx="4572000" cy="2619981"/>
            <a:chOff x="246251" y="192931"/>
            <a:chExt cx="4572000" cy="2619981"/>
          </a:xfrm>
        </p:grpSpPr>
        <p:pic>
          <p:nvPicPr>
            <p:cNvPr id="10" name="Picture 9">
              <a:extLst>
                <a:ext uri="{FF2B5EF4-FFF2-40B4-BE49-F238E27FC236}">
                  <a16:creationId xmlns:a16="http://schemas.microsoft.com/office/drawing/2014/main" id="{1168644A-DA80-3975-5D86-15B7539E120F}"/>
                </a:ext>
              </a:extLst>
            </p:cNvPr>
            <p:cNvPicPr>
              <a:picLocks noChangeAspect="1"/>
            </p:cNvPicPr>
            <p:nvPr/>
          </p:nvPicPr>
          <p:blipFill>
            <a:blip r:embed="rId2"/>
            <a:srcRect/>
            <a:stretch/>
          </p:blipFill>
          <p:spPr>
            <a:xfrm>
              <a:off x="246251" y="192931"/>
              <a:ext cx="4411367" cy="2230956"/>
            </a:xfrm>
            <a:prstGeom prst="rect">
              <a:avLst/>
            </a:prstGeom>
          </p:spPr>
        </p:pic>
        <p:sp>
          <p:nvSpPr>
            <p:cNvPr id="14" name="TextBox 13">
              <a:extLst>
                <a:ext uri="{FF2B5EF4-FFF2-40B4-BE49-F238E27FC236}">
                  <a16:creationId xmlns:a16="http://schemas.microsoft.com/office/drawing/2014/main" id="{9862B711-5341-40E7-1B39-98AC1874DD31}"/>
                </a:ext>
              </a:extLst>
            </p:cNvPr>
            <p:cNvSpPr txBox="1"/>
            <p:nvPr/>
          </p:nvSpPr>
          <p:spPr>
            <a:xfrm>
              <a:off x="246251" y="2505135"/>
              <a:ext cx="457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Mẫu phác thảo Quốc huy: Cổng thành Đại La</a:t>
              </a:r>
            </a:p>
          </p:txBody>
        </p:sp>
      </p:grpSp>
      <p:grpSp>
        <p:nvGrpSpPr>
          <p:cNvPr id="16" name="Group 15">
            <a:extLst>
              <a:ext uri="{FF2B5EF4-FFF2-40B4-BE49-F238E27FC236}">
                <a16:creationId xmlns:a16="http://schemas.microsoft.com/office/drawing/2014/main" id="{A87B82F2-30A1-C1ED-6060-5CADE28AB00D}"/>
              </a:ext>
            </a:extLst>
          </p:cNvPr>
          <p:cNvGrpSpPr/>
          <p:nvPr/>
        </p:nvGrpSpPr>
        <p:grpSpPr>
          <a:xfrm>
            <a:off x="3211551" y="2571750"/>
            <a:ext cx="5834472" cy="2382163"/>
            <a:chOff x="-1096537" y="754101"/>
            <a:chExt cx="5834472" cy="2382163"/>
          </a:xfrm>
        </p:grpSpPr>
        <p:pic>
          <p:nvPicPr>
            <p:cNvPr id="17" name="Picture 16">
              <a:extLst>
                <a:ext uri="{FF2B5EF4-FFF2-40B4-BE49-F238E27FC236}">
                  <a16:creationId xmlns:a16="http://schemas.microsoft.com/office/drawing/2014/main" id="{703BD2A0-FFAF-DC05-15DB-314E7C55887B}"/>
                </a:ext>
              </a:extLst>
            </p:cNvPr>
            <p:cNvPicPr>
              <a:picLocks noChangeAspect="1"/>
            </p:cNvPicPr>
            <p:nvPr/>
          </p:nvPicPr>
          <p:blipFill>
            <a:blip r:embed="rId3"/>
            <a:srcRect/>
            <a:stretch/>
          </p:blipFill>
          <p:spPr>
            <a:xfrm>
              <a:off x="95135" y="754101"/>
              <a:ext cx="4583736" cy="2007771"/>
            </a:xfrm>
            <a:prstGeom prst="rect">
              <a:avLst/>
            </a:prstGeom>
          </p:spPr>
        </p:pic>
        <p:sp>
          <p:nvSpPr>
            <p:cNvPr id="18" name="TextBox 17">
              <a:extLst>
                <a:ext uri="{FF2B5EF4-FFF2-40B4-BE49-F238E27FC236}">
                  <a16:creationId xmlns:a16="http://schemas.microsoft.com/office/drawing/2014/main" id="{C03FF910-D371-86E3-16DD-9E1B7399953E}"/>
                </a:ext>
              </a:extLst>
            </p:cNvPr>
            <p:cNvSpPr txBox="1"/>
            <p:nvPr/>
          </p:nvSpPr>
          <p:spPr>
            <a:xfrm>
              <a:off x="-1096537" y="2828487"/>
              <a:ext cx="5834472"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Phác thảo mẫu Quốc huy: Nền cờ đỏ sao vàng và mặt trời mọc.</a:t>
              </a:r>
            </a:p>
          </p:txBody>
        </p:sp>
      </p:grpSp>
      <p:pic>
        <p:nvPicPr>
          <p:cNvPr id="2" name="Picture 1">
            <a:extLst>
              <a:ext uri="{FF2B5EF4-FFF2-40B4-BE49-F238E27FC236}">
                <a16:creationId xmlns:a16="http://schemas.microsoft.com/office/drawing/2014/main" id="{DAE96BE2-2F57-FCA2-C2FE-75E47A77BC25}"/>
              </a:ext>
            </a:extLst>
          </p:cNvPr>
          <p:cNvPicPr>
            <a:picLocks noChangeAspect="1"/>
          </p:cNvPicPr>
          <p:nvPr/>
        </p:nvPicPr>
        <p:blipFill>
          <a:blip r:embed="rId4"/>
          <a:stretch>
            <a:fillRect/>
          </a:stretch>
        </p:blipFill>
        <p:spPr>
          <a:xfrm>
            <a:off x="0" y="4946229"/>
            <a:ext cx="1159727" cy="252678"/>
          </a:xfrm>
          <a:prstGeom prst="rect">
            <a:avLst/>
          </a:prstGeom>
        </p:spPr>
      </p:pic>
    </p:spTree>
    <p:extLst>
      <p:ext uri="{BB962C8B-B14F-4D97-AF65-F5344CB8AC3E}">
        <p14:creationId xmlns:p14="http://schemas.microsoft.com/office/powerpoint/2010/main" val="137335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C0DE05-A7B7-65E3-973C-26B75D214623}"/>
              </a:ext>
            </a:extLst>
          </p:cNvPr>
          <p:cNvGrpSpPr/>
          <p:nvPr/>
        </p:nvGrpSpPr>
        <p:grpSpPr>
          <a:xfrm>
            <a:off x="68452" y="268692"/>
            <a:ext cx="4572000" cy="3111486"/>
            <a:chOff x="280118" y="90892"/>
            <a:chExt cx="4572000" cy="3111486"/>
          </a:xfrm>
        </p:grpSpPr>
        <p:pic>
          <p:nvPicPr>
            <p:cNvPr id="10" name="Picture 9">
              <a:extLst>
                <a:ext uri="{FF2B5EF4-FFF2-40B4-BE49-F238E27FC236}">
                  <a16:creationId xmlns:a16="http://schemas.microsoft.com/office/drawing/2014/main" id="{F9722B42-FA5E-7B49-9936-A3C55739AACD}"/>
                </a:ext>
              </a:extLst>
            </p:cNvPr>
            <p:cNvPicPr>
              <a:picLocks noChangeAspect="1"/>
            </p:cNvPicPr>
            <p:nvPr/>
          </p:nvPicPr>
          <p:blipFill>
            <a:blip r:embed="rId2"/>
            <a:srcRect/>
            <a:stretch/>
          </p:blipFill>
          <p:spPr>
            <a:xfrm>
              <a:off x="492367" y="90892"/>
              <a:ext cx="4147501" cy="2770402"/>
            </a:xfrm>
            <a:prstGeom prst="rect">
              <a:avLst/>
            </a:prstGeom>
          </p:spPr>
        </p:pic>
        <p:sp>
          <p:nvSpPr>
            <p:cNvPr id="11" name="TextBox 10">
              <a:extLst>
                <a:ext uri="{FF2B5EF4-FFF2-40B4-BE49-F238E27FC236}">
                  <a16:creationId xmlns:a16="http://schemas.microsoft.com/office/drawing/2014/main" id="{D636AEBA-BCA6-FBB5-5381-F11743E89022}"/>
                </a:ext>
              </a:extLst>
            </p:cNvPr>
            <p:cNvSpPr txBox="1"/>
            <p:nvPr/>
          </p:nvSpPr>
          <p:spPr>
            <a:xfrm>
              <a:off x="280118" y="2894601"/>
              <a:ext cx="457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Quốc huy Việt Nam ở Tòa nhà Quốc hội</a:t>
              </a:r>
            </a:p>
          </p:txBody>
        </p:sp>
      </p:grpSp>
      <p:grpSp>
        <p:nvGrpSpPr>
          <p:cNvPr id="12" name="Group 11">
            <a:extLst>
              <a:ext uri="{FF2B5EF4-FFF2-40B4-BE49-F238E27FC236}">
                <a16:creationId xmlns:a16="http://schemas.microsoft.com/office/drawing/2014/main" id="{A105AACB-FE3A-64BD-2B54-FB916B055252}"/>
              </a:ext>
            </a:extLst>
          </p:cNvPr>
          <p:cNvGrpSpPr/>
          <p:nvPr/>
        </p:nvGrpSpPr>
        <p:grpSpPr>
          <a:xfrm>
            <a:off x="3181091" y="1427435"/>
            <a:ext cx="5834472" cy="3597708"/>
            <a:chOff x="-1138870" y="-135380"/>
            <a:chExt cx="5834472" cy="3597708"/>
          </a:xfrm>
        </p:grpSpPr>
        <p:pic>
          <p:nvPicPr>
            <p:cNvPr id="13" name="Picture 12">
              <a:extLst>
                <a:ext uri="{FF2B5EF4-FFF2-40B4-BE49-F238E27FC236}">
                  <a16:creationId xmlns:a16="http://schemas.microsoft.com/office/drawing/2014/main" id="{2BF38F69-8D60-CC40-1ECA-EF9543B5F70C}"/>
                </a:ext>
              </a:extLst>
            </p:cNvPr>
            <p:cNvPicPr>
              <a:picLocks noChangeAspect="1"/>
            </p:cNvPicPr>
            <p:nvPr/>
          </p:nvPicPr>
          <p:blipFill>
            <a:blip r:embed="rId3"/>
            <a:srcRect/>
            <a:stretch/>
          </p:blipFill>
          <p:spPr>
            <a:xfrm>
              <a:off x="236510" y="-135380"/>
              <a:ext cx="4318701" cy="2898991"/>
            </a:xfrm>
            <a:prstGeom prst="rect">
              <a:avLst/>
            </a:prstGeom>
          </p:spPr>
        </p:pic>
        <p:sp>
          <p:nvSpPr>
            <p:cNvPr id="14" name="TextBox 13">
              <a:extLst>
                <a:ext uri="{FF2B5EF4-FFF2-40B4-BE49-F238E27FC236}">
                  <a16:creationId xmlns:a16="http://schemas.microsoft.com/office/drawing/2014/main" id="{AFF2C95F-D257-DE09-FAD0-8125D5F9BC68}"/>
                </a:ext>
              </a:extLst>
            </p:cNvPr>
            <p:cNvSpPr txBox="1"/>
            <p:nvPr/>
          </p:nvSpPr>
          <p:spPr>
            <a:xfrm>
              <a:off x="-1138870" y="2763611"/>
              <a:ext cx="5834472" cy="698717"/>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Lễ diễu binh trước Lăng Chủ tịch Hồ Chí Minh dịp kỷ niệm 70 </a:t>
              </a:r>
              <a:r>
                <a:rPr kumimoji="0" lang="en-US" sz="1400" b="0" i="0" u="none" strike="noStrike" kern="0" cap="none" spc="0" normalizeH="0" baseline="0" noProof="0">
                  <a:ln>
                    <a:noFill/>
                  </a:ln>
                  <a:solidFill>
                    <a:srgbClr val="000000"/>
                  </a:solidFill>
                  <a:effectLst/>
                  <a:uLnTx/>
                  <a:uFillTx/>
                  <a:latin typeface="Arial"/>
                  <a:cs typeface="Arial"/>
                  <a:sym typeface="Arial"/>
                </a:rPr>
                <a:t>n</a:t>
              </a:r>
              <a:r>
                <a:rPr kumimoji="0" lang="vi-VN" sz="1400" b="0" i="0" u="none" strike="noStrike" kern="0" cap="none" spc="0" normalizeH="0" baseline="0" noProof="0">
                  <a:ln>
                    <a:noFill/>
                  </a:ln>
                  <a:solidFill>
                    <a:srgbClr val="000000"/>
                  </a:solidFill>
                  <a:effectLst/>
                  <a:uLnTx/>
                  <a:uFillTx/>
                  <a:latin typeface="Arial"/>
                  <a:cs typeface="Arial"/>
                  <a:sym typeface="Arial"/>
                </a:rPr>
                <a:t>ăm Quốc khánh nước Cộng hòa xã hội chủ nghĩa Việt Nam (tháng 9-2015)</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517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EDE1A-348D-86EB-A44E-5297807D691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4AE5A50-1F8F-BFC5-666F-3E777217FD86}"/>
              </a:ext>
            </a:extLst>
          </p:cNvPr>
          <p:cNvGrpSpPr/>
          <p:nvPr/>
        </p:nvGrpSpPr>
        <p:grpSpPr>
          <a:xfrm>
            <a:off x="564206" y="166559"/>
            <a:ext cx="4345054" cy="2161040"/>
            <a:chOff x="732595" y="258968"/>
            <a:chExt cx="4345054" cy="2161040"/>
          </a:xfrm>
        </p:grpSpPr>
        <p:pic>
          <p:nvPicPr>
            <p:cNvPr id="4" name="Picture 5">
              <a:extLst>
                <a:ext uri="{FF2B5EF4-FFF2-40B4-BE49-F238E27FC236}">
                  <a16:creationId xmlns:a16="http://schemas.microsoft.com/office/drawing/2014/main" id="{271F4D8F-68C9-D41D-070B-8B48F02AB8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2595" y="258968"/>
              <a:ext cx="4345054" cy="2161040"/>
            </a:xfrm>
            <a:prstGeom prst="rect">
              <a:avLst/>
            </a:prstGeom>
          </p:spPr>
        </p:pic>
        <p:sp>
          <p:nvSpPr>
            <p:cNvPr id="5" name="TextBox 4">
              <a:extLst>
                <a:ext uri="{FF2B5EF4-FFF2-40B4-BE49-F238E27FC236}">
                  <a16:creationId xmlns:a16="http://schemas.microsoft.com/office/drawing/2014/main" id="{5889CE62-2025-4366-BC32-541EC7BD6291}"/>
                </a:ext>
              </a:extLst>
            </p:cNvPr>
            <p:cNvSpPr txBox="1"/>
            <p:nvPr/>
          </p:nvSpPr>
          <p:spPr>
            <a:xfrm>
              <a:off x="1315389" y="864919"/>
              <a:ext cx="3382436" cy="658835"/>
            </a:xfrm>
            <a:prstGeom prst="rect">
              <a:avLst/>
            </a:prstGeom>
            <a:noFill/>
          </p:spPr>
          <p:txBody>
            <a:bodyPr wrap="square">
              <a:spAutoFit/>
            </a:bodyPr>
            <a:lstStyle/>
            <a:p>
              <a:pPr algn="ctr">
                <a:lnSpc>
                  <a:spcPct val="150000"/>
                </a:lnSpc>
              </a:pPr>
              <a:r>
                <a:rPr lang="en-US" sz="2800" b="1" kern="100">
                  <a:solidFill>
                    <a:srgbClr val="C00000"/>
                  </a:solidFill>
                  <a:latin typeface="Arial" panose="020B0604020202020204" pitchFamily="34" charset="0"/>
                  <a:ea typeface="Calibri" panose="020F0502020204030204" pitchFamily="34" charset="0"/>
                  <a:cs typeface="Arial" panose="020B0604020202020204" pitchFamily="34" charset="0"/>
                </a:rPr>
                <a:t>AI HIỂU BIẾT HƠN</a:t>
              </a:r>
              <a:endParaRPr lang="en-US" sz="2800" b="1"/>
            </a:p>
          </p:txBody>
        </p:sp>
      </p:grpSp>
      <p:sp>
        <p:nvSpPr>
          <p:cNvPr id="6" name="TextBox 5">
            <a:extLst>
              <a:ext uri="{FF2B5EF4-FFF2-40B4-BE49-F238E27FC236}">
                <a16:creationId xmlns:a16="http://schemas.microsoft.com/office/drawing/2014/main" id="{3B23D202-1027-858A-060A-85E9FE0C99C6}"/>
              </a:ext>
            </a:extLst>
          </p:cNvPr>
          <p:cNvSpPr txBox="1"/>
          <p:nvPr/>
        </p:nvSpPr>
        <p:spPr>
          <a:xfrm>
            <a:off x="453792" y="2171621"/>
            <a:ext cx="4565883" cy="2805320"/>
          </a:xfrm>
          <a:prstGeom prst="rect">
            <a:avLst/>
          </a:prstGeom>
          <a:noFill/>
        </p:spPr>
        <p:txBody>
          <a:bodyPr wrap="square">
            <a:spAutoFit/>
          </a:bodyPr>
          <a:lstStyle/>
          <a:p>
            <a:pPr algn="just">
              <a:lnSpc>
                <a:spcPct val="150000"/>
              </a:lnSpc>
            </a:pPr>
            <a:r>
              <a:rPr lang="en-US" sz="2000" b="1" i="1">
                <a:solidFill>
                  <a:srgbClr val="FF0000"/>
                </a:solidFill>
              </a:rPr>
              <a:t>Luật chơi: </a:t>
            </a:r>
            <a:r>
              <a:rPr lang="vi-VN" sz="2000"/>
              <a:t>HS chia làm 2 đội. </a:t>
            </a:r>
            <a:endParaRPr lang="en-US" sz="2000"/>
          </a:p>
          <a:p>
            <a:pPr marL="342900" indent="-342900" algn="just">
              <a:lnSpc>
                <a:spcPct val="150000"/>
              </a:lnSpc>
              <a:buFont typeface="Arial" panose="020B0604020202020204" pitchFamily="34" charset="0"/>
              <a:buChar char="•"/>
            </a:pPr>
            <a:r>
              <a:rPr lang="en-US" sz="2000" b="1" i="1">
                <a:solidFill>
                  <a:srgbClr val="FF0000"/>
                </a:solidFill>
              </a:rPr>
              <a:t>Nhiệm vụ: </a:t>
            </a:r>
            <a:r>
              <a:rPr lang="vi-VN" sz="2000" b="1" i="1">
                <a:solidFill>
                  <a:srgbClr val="FF0000"/>
                </a:solidFill>
              </a:rPr>
              <a:t>Em hiểu như thế về câu nói “Nước Việt Nam là một, dân tộc Việt Nam là một”. </a:t>
            </a:r>
            <a:endParaRPr lang="en-US" sz="2000" b="1" i="1">
              <a:solidFill>
                <a:srgbClr val="FF0000"/>
              </a:solidFill>
            </a:endParaRPr>
          </a:p>
          <a:p>
            <a:pPr marL="342900" indent="-342900" algn="just">
              <a:lnSpc>
                <a:spcPct val="150000"/>
              </a:lnSpc>
              <a:buFont typeface="Arial" panose="020B0604020202020204" pitchFamily="34" charset="0"/>
              <a:buChar char="•"/>
            </a:pPr>
            <a:r>
              <a:rPr lang="vi-VN" sz="2000"/>
              <a:t>Đội nào đưa ra được đáp án chính xác hơn, đó là đội chiến thắng.</a:t>
            </a:r>
          </a:p>
        </p:txBody>
      </p:sp>
      <p:pic>
        <p:nvPicPr>
          <p:cNvPr id="7" name="Picture 6" descr="A person with a beard and a star&#10;&#10;Description automatically generated">
            <a:extLst>
              <a:ext uri="{FF2B5EF4-FFF2-40B4-BE49-F238E27FC236}">
                <a16:creationId xmlns:a16="http://schemas.microsoft.com/office/drawing/2014/main" id="{7C688F1F-B6E5-7136-7418-53FFD33D2C5C}"/>
              </a:ext>
            </a:extLst>
          </p:cNvPr>
          <p:cNvPicPr>
            <a:picLocks noChangeAspect="1"/>
          </p:cNvPicPr>
          <p:nvPr/>
        </p:nvPicPr>
        <p:blipFill>
          <a:blip r:embed="rId4"/>
          <a:stretch>
            <a:fillRect/>
          </a:stretch>
        </p:blipFill>
        <p:spPr>
          <a:xfrm>
            <a:off x="5130089" y="681037"/>
            <a:ext cx="3781425" cy="3781425"/>
          </a:xfrm>
          <a:prstGeom prst="rect">
            <a:avLst/>
          </a:prstGeom>
        </p:spPr>
      </p:pic>
    </p:spTree>
    <p:extLst>
      <p:ext uri="{BB962C8B-B14F-4D97-AF65-F5344CB8AC3E}">
        <p14:creationId xmlns:p14="http://schemas.microsoft.com/office/powerpoint/2010/main" val="5088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D1C282-4157-943D-C45C-51093AE16589}"/>
              </a:ext>
            </a:extLst>
          </p:cNvPr>
          <p:cNvSpPr txBox="1"/>
          <p:nvPr/>
        </p:nvSpPr>
        <p:spPr>
          <a:xfrm>
            <a:off x="323850" y="69517"/>
            <a:ext cx="8496300" cy="1482842"/>
          </a:xfrm>
          <a:prstGeom prst="rect">
            <a:avLst/>
          </a:prstGeom>
          <a:noFill/>
        </p:spPr>
        <p:txBody>
          <a:bodyPr wrap="square">
            <a:spAutoFit/>
          </a:bodyPr>
          <a:lstStyle/>
          <a:p>
            <a:pPr algn="ctr">
              <a:lnSpc>
                <a:spcPct val="150000"/>
              </a:lnSpc>
            </a:pPr>
            <a:r>
              <a:rPr lang="vi-VN" sz="3200" b="1">
                <a:solidFill>
                  <a:schemeClr val="accent5">
                    <a:lumMod val="75000"/>
                  </a:schemeClr>
                </a:solidFill>
                <a:latin typeface="1FTV Akira Expanded" panose="02000800000000000000" pitchFamily="50" charset="0"/>
              </a:rPr>
              <a:t>Nước Việt Nam là một, </a:t>
            </a:r>
            <a:endParaRPr lang="en-US" sz="3200" b="1">
              <a:solidFill>
                <a:schemeClr val="accent5">
                  <a:lumMod val="75000"/>
                </a:schemeClr>
              </a:solidFill>
              <a:latin typeface="1FTV Akira Expanded" panose="02000800000000000000" pitchFamily="50" charset="0"/>
            </a:endParaRPr>
          </a:p>
          <a:p>
            <a:pPr algn="ctr">
              <a:lnSpc>
                <a:spcPct val="150000"/>
              </a:lnSpc>
            </a:pPr>
            <a:r>
              <a:rPr lang="vi-VN" sz="3200" b="1">
                <a:solidFill>
                  <a:schemeClr val="accent5">
                    <a:lumMod val="75000"/>
                  </a:schemeClr>
                </a:solidFill>
                <a:latin typeface="1FTV Akira Expanded" panose="02000800000000000000" pitchFamily="50" charset="0"/>
              </a:rPr>
              <a:t>dân tộc Việt Nam là một</a:t>
            </a:r>
          </a:p>
        </p:txBody>
      </p:sp>
      <p:sp>
        <p:nvSpPr>
          <p:cNvPr id="7" name="TextBox 6">
            <a:extLst>
              <a:ext uri="{FF2B5EF4-FFF2-40B4-BE49-F238E27FC236}">
                <a16:creationId xmlns:a16="http://schemas.microsoft.com/office/drawing/2014/main" id="{16CEDEB9-A53F-26B9-3BA1-75CE21E0418D}"/>
              </a:ext>
            </a:extLst>
          </p:cNvPr>
          <p:cNvSpPr txBox="1"/>
          <p:nvPr/>
        </p:nvSpPr>
        <p:spPr>
          <a:xfrm>
            <a:off x="390525" y="1586658"/>
            <a:ext cx="8362950"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2/1958: </a:t>
            </a:r>
            <a:r>
              <a:rPr lang="vi-VN" sz="2000"/>
              <a:t>được Chủ tịch Hồ Chí Minh nói tới lần đầu. </a:t>
            </a:r>
            <a:endParaRPr lang="en-US" sz="2000"/>
          </a:p>
          <a:p>
            <a:pPr marL="342900" indent="-342900" algn="just">
              <a:lnSpc>
                <a:spcPct val="150000"/>
              </a:lnSpc>
              <a:buFont typeface="Arial" panose="020B0604020202020204" pitchFamily="34" charset="0"/>
              <a:buChar char="•"/>
            </a:pPr>
            <a:r>
              <a:rPr lang="en-US" sz="2000"/>
              <a:t>Được nhắc lại </a:t>
            </a:r>
            <a:r>
              <a:rPr lang="vi-VN" sz="2000"/>
              <a:t>bảy lần </a:t>
            </a:r>
            <a:r>
              <a:rPr lang="en-US" sz="2000"/>
              <a:t>trong cuộc kháng chiến chống Mỹ cứu nước.</a:t>
            </a:r>
          </a:p>
        </p:txBody>
      </p:sp>
      <p:grpSp>
        <p:nvGrpSpPr>
          <p:cNvPr id="10" name="Group 9">
            <a:extLst>
              <a:ext uri="{FF2B5EF4-FFF2-40B4-BE49-F238E27FC236}">
                <a16:creationId xmlns:a16="http://schemas.microsoft.com/office/drawing/2014/main" id="{E72961A1-C76B-F646-3FAA-344AB4217502}"/>
              </a:ext>
            </a:extLst>
          </p:cNvPr>
          <p:cNvGrpSpPr/>
          <p:nvPr/>
        </p:nvGrpSpPr>
        <p:grpSpPr>
          <a:xfrm>
            <a:off x="569118" y="2601443"/>
            <a:ext cx="8005764" cy="2283752"/>
            <a:chOff x="700087" y="2656345"/>
            <a:chExt cx="8005764" cy="2283752"/>
          </a:xfrm>
        </p:grpSpPr>
        <p:sp>
          <p:nvSpPr>
            <p:cNvPr id="8" name="Arrow: Right 7">
              <a:extLst>
                <a:ext uri="{FF2B5EF4-FFF2-40B4-BE49-F238E27FC236}">
                  <a16:creationId xmlns:a16="http://schemas.microsoft.com/office/drawing/2014/main" id="{51BCC2AF-587E-0307-1BC5-C25989AEB3C7}"/>
                </a:ext>
              </a:extLst>
            </p:cNvPr>
            <p:cNvSpPr/>
            <p:nvPr/>
          </p:nvSpPr>
          <p:spPr>
            <a:xfrm>
              <a:off x="700087" y="3555905"/>
              <a:ext cx="657225"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9669E1B-60E5-FEEB-7E17-EE71C8A6DF17}"/>
                </a:ext>
              </a:extLst>
            </p:cNvPr>
            <p:cNvSpPr/>
            <p:nvPr/>
          </p:nvSpPr>
          <p:spPr>
            <a:xfrm>
              <a:off x="1457325" y="2656345"/>
              <a:ext cx="7248526" cy="2283752"/>
            </a:xfrm>
            <a:prstGeom prst="roundRect">
              <a:avLst>
                <a:gd name="adj" fmla="val 6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kern="100">
                  <a:solidFill>
                    <a:srgbClr val="FE2627"/>
                  </a:solidFill>
                  <a:effectLst/>
                  <a:ea typeface="Calibri" panose="020F0502020204030204" pitchFamily="34" charset="0"/>
                </a:rPr>
                <a:t>C</a:t>
              </a:r>
              <a:r>
                <a:rPr lang="vi-VN" sz="2000" b="1" i="1" kern="100">
                  <a:solidFill>
                    <a:srgbClr val="FE2627"/>
                  </a:solidFill>
                  <a:effectLst/>
                  <a:ea typeface="Calibri" panose="020F0502020204030204" pitchFamily="34" charset="0"/>
                </a:rPr>
                <a:t>ho thấy sự nhất quán của Người</a:t>
              </a:r>
              <a:r>
                <a:rPr lang="en-US" sz="2000" b="1" i="1" kern="100">
                  <a:solidFill>
                    <a:srgbClr val="FE2627"/>
                  </a:solidFill>
                  <a:effectLst/>
                  <a:ea typeface="Calibri" panose="020F0502020204030204" pitchFamily="34" charset="0"/>
                </a:rPr>
                <a:t>:</a:t>
              </a:r>
            </a:p>
            <a:p>
              <a:pPr marL="342900" indent="-342900" algn="just">
                <a:lnSpc>
                  <a:spcPct val="150000"/>
                </a:lnSpc>
                <a:buFont typeface="Arial" panose="020B0604020202020204" pitchFamily="34" charset="0"/>
                <a:buChar char="•"/>
              </a:pPr>
              <a:r>
                <a:rPr lang="en-US" sz="2000" kern="100">
                  <a:solidFill>
                    <a:srgbClr val="000000"/>
                  </a:solidFill>
                  <a:ea typeface="Calibri" panose="020F0502020204030204" pitchFamily="34" charset="0"/>
                </a:rPr>
                <a:t>Về</a:t>
              </a:r>
              <a:r>
                <a:rPr lang="vi-VN" sz="2000" kern="100">
                  <a:solidFill>
                    <a:srgbClr val="000000"/>
                  </a:solidFill>
                  <a:effectLst/>
                  <a:ea typeface="Calibri" panose="020F0502020204030204" pitchFamily="34" charset="0"/>
                </a:rPr>
                <a:t> tính thống nhất, không thể chia rẽ, tách rời Nam bộ khỏi Việt Nam</a:t>
              </a:r>
              <a:r>
                <a:rPr lang="en-US" sz="2000" kern="100">
                  <a:solidFill>
                    <a:srgbClr val="000000"/>
                  </a:solidFill>
                  <a:effectLst/>
                  <a:ea typeface="Calibri" panose="020F0502020204030204" pitchFamily="34" charset="0"/>
                </a:rPr>
                <a:t>.</a:t>
              </a:r>
              <a:endParaRPr lang="en-US" sz="1600" kern="100">
                <a:solidFill>
                  <a:srgbClr val="000000"/>
                </a:solidFill>
                <a:effectLst/>
                <a:ea typeface="Calibri" panose="020F0502020204030204" pitchFamily="34" charset="0"/>
              </a:endParaRPr>
            </a:p>
            <a:p>
              <a:pPr marL="342900" indent="-342900" algn="just">
                <a:lnSpc>
                  <a:spcPct val="150000"/>
                </a:lnSpc>
                <a:buFont typeface="Arial" panose="020B0604020202020204" pitchFamily="34" charset="0"/>
                <a:buChar char="•"/>
              </a:pPr>
              <a:r>
                <a:rPr lang="en-US" sz="2000" kern="100">
                  <a:solidFill>
                    <a:srgbClr val="000000"/>
                  </a:solidFill>
                  <a:ea typeface="Calibri" panose="020F0502020204030204" pitchFamily="34" charset="0"/>
                </a:rPr>
                <a:t>V</a:t>
              </a:r>
              <a:r>
                <a:rPr lang="vi-VN" sz="2000" kern="100">
                  <a:solidFill>
                    <a:srgbClr val="000000"/>
                  </a:solidFill>
                  <a:effectLst/>
                  <a:ea typeface="Calibri" panose="020F0502020204030204" pitchFamily="34" charset="0"/>
                </a:rPr>
                <a:t>ề thắng lợi tất yếu của sự nghiệp cách mạng giải phóng miền Nam, thống nhất đất nước.</a:t>
              </a:r>
              <a:endParaRPr lang="en-US" sz="2000" kern="100">
                <a:solidFill>
                  <a:srgbClr val="000000"/>
                </a:solidFill>
                <a:effectLst/>
                <a:ea typeface="Calibri" panose="020F0502020204030204" pitchFamily="34" charset="0"/>
              </a:endParaRPr>
            </a:p>
          </p:txBody>
        </p:sp>
      </p:grpSp>
    </p:spTree>
    <p:extLst>
      <p:ext uri="{BB962C8B-B14F-4D97-AF65-F5344CB8AC3E}">
        <p14:creationId xmlns:p14="http://schemas.microsoft.com/office/powerpoint/2010/main" val="213858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FA90-E00A-E4B3-F5D0-1261DC71EC8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AF38DA-9615-1DEF-59D0-E1B9CCB52E41}"/>
              </a:ext>
            </a:extLst>
          </p:cNvPr>
          <p:cNvSpPr txBox="1"/>
          <p:nvPr/>
        </p:nvSpPr>
        <p:spPr>
          <a:xfrm>
            <a:off x="323850" y="69517"/>
            <a:ext cx="8496300" cy="1482842"/>
          </a:xfrm>
          <a:prstGeom prst="rect">
            <a:avLst/>
          </a:prstGeom>
          <a:noFill/>
        </p:spPr>
        <p:txBody>
          <a:bodyPr wrap="square">
            <a:spAutoFit/>
          </a:bodyPr>
          <a:lstStyle/>
          <a:p>
            <a:pPr algn="ctr">
              <a:lnSpc>
                <a:spcPct val="150000"/>
              </a:lnSpc>
            </a:pPr>
            <a:r>
              <a:rPr lang="vi-VN" sz="3200" b="1">
                <a:solidFill>
                  <a:schemeClr val="accent5">
                    <a:lumMod val="75000"/>
                  </a:schemeClr>
                </a:solidFill>
                <a:latin typeface="1FTV Akira Expanded" panose="02000800000000000000" pitchFamily="50" charset="0"/>
              </a:rPr>
              <a:t>Nước Việt Nam là một, </a:t>
            </a:r>
            <a:endParaRPr lang="en-US" sz="3200" b="1">
              <a:solidFill>
                <a:schemeClr val="accent5">
                  <a:lumMod val="75000"/>
                </a:schemeClr>
              </a:solidFill>
              <a:latin typeface="1FTV Akira Expanded" panose="02000800000000000000" pitchFamily="50" charset="0"/>
            </a:endParaRPr>
          </a:p>
          <a:p>
            <a:pPr algn="ctr">
              <a:lnSpc>
                <a:spcPct val="150000"/>
              </a:lnSpc>
            </a:pPr>
            <a:r>
              <a:rPr lang="vi-VN" sz="3200" b="1">
                <a:solidFill>
                  <a:schemeClr val="accent5">
                    <a:lumMod val="75000"/>
                  </a:schemeClr>
                </a:solidFill>
                <a:latin typeface="1FTV Akira Expanded" panose="02000800000000000000" pitchFamily="50" charset="0"/>
              </a:rPr>
              <a:t>dân tộc Việt Nam là một</a:t>
            </a:r>
          </a:p>
        </p:txBody>
      </p:sp>
      <p:grpSp>
        <p:nvGrpSpPr>
          <p:cNvPr id="10" name="Group 9">
            <a:extLst>
              <a:ext uri="{FF2B5EF4-FFF2-40B4-BE49-F238E27FC236}">
                <a16:creationId xmlns:a16="http://schemas.microsoft.com/office/drawing/2014/main" id="{54950AA8-56B3-B5BE-6C0B-907DB321E49A}"/>
              </a:ext>
            </a:extLst>
          </p:cNvPr>
          <p:cNvGrpSpPr/>
          <p:nvPr/>
        </p:nvGrpSpPr>
        <p:grpSpPr>
          <a:xfrm>
            <a:off x="692943" y="1839443"/>
            <a:ext cx="3231357" cy="732307"/>
            <a:chOff x="566737" y="2656345"/>
            <a:chExt cx="3231357" cy="732307"/>
          </a:xfrm>
        </p:grpSpPr>
        <p:sp>
          <p:nvSpPr>
            <p:cNvPr id="8" name="Arrow: Right 7">
              <a:extLst>
                <a:ext uri="{FF2B5EF4-FFF2-40B4-BE49-F238E27FC236}">
                  <a16:creationId xmlns:a16="http://schemas.microsoft.com/office/drawing/2014/main" id="{3817ACE8-1555-3568-B3B8-D2644C5D39BF}"/>
                </a:ext>
              </a:extLst>
            </p:cNvPr>
            <p:cNvSpPr/>
            <p:nvPr/>
          </p:nvSpPr>
          <p:spPr>
            <a:xfrm>
              <a:off x="566737" y="2780182"/>
              <a:ext cx="657225"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F339653-F0AD-895D-64A7-210BA11A9AD6}"/>
                </a:ext>
              </a:extLst>
            </p:cNvPr>
            <p:cNvSpPr/>
            <p:nvPr/>
          </p:nvSpPr>
          <p:spPr>
            <a:xfrm>
              <a:off x="1457325" y="2656345"/>
              <a:ext cx="2340769" cy="732307"/>
            </a:xfrm>
            <a:prstGeom prst="roundRect">
              <a:avLst>
                <a:gd name="adj" fmla="val 6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1" kern="100">
                  <a:solidFill>
                    <a:srgbClr val="FE2627"/>
                  </a:solidFill>
                  <a:effectLst/>
                  <a:ea typeface="Calibri" panose="020F0502020204030204" pitchFamily="34" charset="0"/>
                </a:rPr>
                <a:t>Ý nghĩa sâu xa:</a:t>
              </a:r>
            </a:p>
          </p:txBody>
        </p:sp>
      </p:grpSp>
      <p:sp>
        <p:nvSpPr>
          <p:cNvPr id="3" name="TextBox 2">
            <a:extLst>
              <a:ext uri="{FF2B5EF4-FFF2-40B4-BE49-F238E27FC236}">
                <a16:creationId xmlns:a16="http://schemas.microsoft.com/office/drawing/2014/main" id="{27FF2E1F-FFEB-56DB-60FF-41287E618447}"/>
              </a:ext>
            </a:extLst>
          </p:cNvPr>
          <p:cNvSpPr txBox="1"/>
          <p:nvPr/>
        </p:nvSpPr>
        <p:spPr>
          <a:xfrm>
            <a:off x="598884" y="2773108"/>
            <a:ext cx="7946232" cy="1881990"/>
          </a:xfrm>
          <a:prstGeom prst="rect">
            <a:avLst/>
          </a:prstGeom>
          <a:noFill/>
        </p:spPr>
        <p:txBody>
          <a:bodyPr wrap="square">
            <a:spAutoFit/>
          </a:bodyPr>
          <a:lstStyle/>
          <a:p>
            <a:pPr algn="just">
              <a:lnSpc>
                <a:spcPct val="150000"/>
              </a:lnSpc>
            </a:pPr>
            <a:r>
              <a:rPr lang="en-US" sz="2000"/>
              <a:t>L</a:t>
            </a:r>
            <a:r>
              <a:rPr lang="vi-VN" sz="2000"/>
              <a:t>à chân lý ngàn đời của lịch sử Việt Nam, một tình cảm thiêng liêng, một ý chí sắt đá bảo vệ toàn vẹn non sông mà không một thế lực ngoại bang hay cơ hội trong nước nào có thể phá vỡ được, dù cho đó là lịch sử ngàn năm qua hay mãi mãi sau này.</a:t>
            </a:r>
            <a:endParaRPr lang="en-US" sz="2000"/>
          </a:p>
        </p:txBody>
      </p:sp>
    </p:spTree>
    <p:extLst>
      <p:ext uri="{BB962C8B-B14F-4D97-AF65-F5344CB8AC3E}">
        <p14:creationId xmlns:p14="http://schemas.microsoft.com/office/powerpoint/2010/main" val="13168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2AAAB8-4832-E7FF-A6D6-558B1E2CB310}"/>
              </a:ext>
            </a:extLst>
          </p:cNvPr>
          <p:cNvPicPr>
            <a:picLocks noChangeAspect="1"/>
          </p:cNvPicPr>
          <p:nvPr/>
        </p:nvPicPr>
        <p:blipFill>
          <a:blip r:embed="rId2"/>
          <a:srcRect/>
          <a:stretch/>
        </p:blipFill>
        <p:spPr>
          <a:xfrm>
            <a:off x="5377543" y="1556833"/>
            <a:ext cx="3571875" cy="2681287"/>
          </a:xfrm>
          <a:prstGeom prst="rect">
            <a:avLst/>
          </a:prstGeom>
        </p:spPr>
      </p:pic>
      <p:sp>
        <p:nvSpPr>
          <p:cNvPr id="9" name="TextBox 8">
            <a:extLst>
              <a:ext uri="{FF2B5EF4-FFF2-40B4-BE49-F238E27FC236}">
                <a16:creationId xmlns:a16="http://schemas.microsoft.com/office/drawing/2014/main" id="{0F07A0A0-C4AF-3104-82D3-BD00EACF4025}"/>
              </a:ext>
            </a:extLst>
          </p:cNvPr>
          <p:cNvSpPr txBox="1"/>
          <p:nvPr/>
        </p:nvSpPr>
        <p:spPr>
          <a:xfrm>
            <a:off x="1618230" y="341539"/>
            <a:ext cx="590754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11A1B">
                    <a:lumMod val="75000"/>
                    <a:lumOff val="25000"/>
                  </a:srgbClr>
                </a:solidFill>
                <a:effectLst/>
                <a:uLnTx/>
                <a:uFillTx/>
                <a:latin typeface="1FTV Akira Expanded" panose="02000800000000000000" pitchFamily="50" charset="0"/>
                <a:cs typeface="Arial"/>
                <a:sym typeface="Arial"/>
              </a:rPr>
              <a:t>Cầu Hiền Lương</a:t>
            </a:r>
          </a:p>
        </p:txBody>
      </p:sp>
      <p:sp>
        <p:nvSpPr>
          <p:cNvPr id="11" name="TextBox 10">
            <a:extLst>
              <a:ext uri="{FF2B5EF4-FFF2-40B4-BE49-F238E27FC236}">
                <a16:creationId xmlns:a16="http://schemas.microsoft.com/office/drawing/2014/main" id="{474B82C7-35F5-08B9-CAB8-62BE80D04847}"/>
              </a:ext>
            </a:extLst>
          </p:cNvPr>
          <p:cNvSpPr txBox="1"/>
          <p:nvPr/>
        </p:nvSpPr>
        <p:spPr>
          <a:xfrm>
            <a:off x="194582" y="1263985"/>
            <a:ext cx="5114923" cy="326698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Cầu v</a:t>
            </a:r>
            <a:r>
              <a:rPr kumimoji="0" lang="vi-VN" sz="2000" b="0" i="0" u="none" strike="noStrike" kern="0" cap="none" spc="0" normalizeH="0" baseline="0" noProof="0">
                <a:ln>
                  <a:noFill/>
                </a:ln>
                <a:solidFill>
                  <a:srgbClr val="000000"/>
                </a:solidFill>
                <a:effectLst/>
                <a:uLnTx/>
                <a:uFillTx/>
                <a:latin typeface="Arial"/>
                <a:cs typeface="Arial"/>
                <a:sym typeface="Arial"/>
              </a:rPr>
              <a:t>ắt ngang trên dòng sông Bến Hải ở vĩ tuyến 17 có hai màu xanh- vàng,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ü"/>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P</a:t>
            </a:r>
            <a:r>
              <a:rPr kumimoji="0" lang="vi-VN" sz="2000" b="0" i="0" u="none" strike="noStrike" kern="0" cap="none" spc="0" normalizeH="0" baseline="0" noProof="0">
                <a:ln>
                  <a:noFill/>
                </a:ln>
                <a:solidFill>
                  <a:srgbClr val="000000"/>
                </a:solidFill>
                <a:effectLst/>
                <a:uLnTx/>
                <a:uFillTx/>
                <a:latin typeface="Arial"/>
                <a:cs typeface="Arial"/>
                <a:sym typeface="Arial"/>
              </a:rPr>
              <a:t>hía bờ Bắc sơn màu xanh</a:t>
            </a:r>
            <a:r>
              <a:rPr kumimoji="0" lang="en-US" sz="2000" b="0" i="0" u="none" strike="noStrike" kern="0" cap="none" spc="0" normalizeH="0" baseline="0" noProof="0">
                <a:ln>
                  <a:noFill/>
                </a:ln>
                <a:solidFill>
                  <a:srgbClr val="000000"/>
                </a:solidFill>
                <a:effectLst/>
                <a:uLnTx/>
                <a:uFillTx/>
                <a:latin typeface="Arial"/>
                <a:cs typeface="Arial"/>
                <a:sym typeface="Arial"/>
              </a:rPr>
              <a:t>.</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ü"/>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P</a:t>
            </a:r>
            <a:r>
              <a:rPr kumimoji="0" lang="vi-VN" sz="2000" b="0" i="0" u="none" strike="noStrike" kern="0" cap="none" spc="0" normalizeH="0" baseline="0" noProof="0">
                <a:ln>
                  <a:noFill/>
                </a:ln>
                <a:solidFill>
                  <a:srgbClr val="000000"/>
                </a:solidFill>
                <a:effectLst/>
                <a:uLnTx/>
                <a:uFillTx/>
                <a:latin typeface="Arial"/>
                <a:cs typeface="Arial"/>
                <a:sym typeface="Arial"/>
              </a:rPr>
              <a:t>hía bờ Nam sơn lại màu vàng.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ü"/>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Sau ngày 30/4/1975, lịch sử sang trang, đất nước thống nhất, chiếc cầu hai màu trở thành di tích</a:t>
            </a:r>
            <a:r>
              <a:rPr kumimoji="0" lang="en-US" sz="2000" b="0" i="0" u="none" strike="noStrike" kern="0" cap="none" spc="0" normalizeH="0" baseline="0" noProof="0">
                <a:ln>
                  <a:noFill/>
                </a:ln>
                <a:solidFill>
                  <a:srgbClr val="000000"/>
                </a:solidFill>
                <a:effectLst/>
                <a:uLnTx/>
                <a:uFillTx/>
                <a:latin typeface="Arial"/>
                <a:cs typeface="Arial"/>
                <a:sym typeface="Arial"/>
              </a:rPr>
              <a:t>.</a:t>
            </a:r>
          </a:p>
        </p:txBody>
      </p:sp>
      <p:pic>
        <p:nvPicPr>
          <p:cNvPr id="2" name="Picture 1">
            <a:extLst>
              <a:ext uri="{FF2B5EF4-FFF2-40B4-BE49-F238E27FC236}">
                <a16:creationId xmlns:a16="http://schemas.microsoft.com/office/drawing/2014/main" id="{5EF913B3-31A6-E380-260B-2EFFEFB2B5C0}"/>
              </a:ext>
            </a:extLst>
          </p:cNvPr>
          <p:cNvPicPr>
            <a:picLocks noChangeAspect="1"/>
          </p:cNvPicPr>
          <p:nvPr/>
        </p:nvPicPr>
        <p:blipFill>
          <a:blip r:embed="rId3"/>
          <a:stretch>
            <a:fillRect/>
          </a:stretch>
        </p:blipFill>
        <p:spPr>
          <a:xfrm>
            <a:off x="0" y="4946229"/>
            <a:ext cx="1159727" cy="252678"/>
          </a:xfrm>
          <a:prstGeom prst="rect">
            <a:avLst/>
          </a:prstGeom>
        </p:spPr>
      </p:pic>
    </p:spTree>
    <p:extLst>
      <p:ext uri="{BB962C8B-B14F-4D97-AF65-F5344CB8AC3E}">
        <p14:creationId xmlns:p14="http://schemas.microsoft.com/office/powerpoint/2010/main" val="26845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pSp>
        <p:nvGrpSpPr>
          <p:cNvPr id="732" name="Google Shape;732;p44"/>
          <p:cNvGrpSpPr/>
          <p:nvPr/>
        </p:nvGrpSpPr>
        <p:grpSpPr>
          <a:xfrm>
            <a:off x="425744" y="1771623"/>
            <a:ext cx="3670252" cy="3727327"/>
            <a:chOff x="425744" y="1771623"/>
            <a:chExt cx="3670252" cy="3727327"/>
          </a:xfrm>
        </p:grpSpPr>
        <p:sp>
          <p:nvSpPr>
            <p:cNvPr id="733" name="Google Shape;733;p44"/>
            <p:cNvSpPr/>
            <p:nvPr/>
          </p:nvSpPr>
          <p:spPr>
            <a:xfrm>
              <a:off x="2108877" y="1771623"/>
              <a:ext cx="961761" cy="3418764"/>
            </a:xfrm>
            <a:custGeom>
              <a:avLst/>
              <a:gdLst/>
              <a:ahLst/>
              <a:cxnLst/>
              <a:rect l="l" t="t" r="r" b="b"/>
              <a:pathLst>
                <a:path w="34796" h="123689" extrusionOk="0">
                  <a:moveTo>
                    <a:pt x="23660" y="1"/>
                  </a:moveTo>
                  <a:cubicBezTo>
                    <a:pt x="22922" y="1"/>
                    <a:pt x="22268" y="190"/>
                    <a:pt x="21748" y="609"/>
                  </a:cubicBezTo>
                  <a:cubicBezTo>
                    <a:pt x="20856" y="322"/>
                    <a:pt x="19937" y="176"/>
                    <a:pt x="19017" y="176"/>
                  </a:cubicBezTo>
                  <a:cubicBezTo>
                    <a:pt x="18273" y="176"/>
                    <a:pt x="17527" y="271"/>
                    <a:pt x="16793" y="465"/>
                  </a:cubicBezTo>
                  <a:cubicBezTo>
                    <a:pt x="16019" y="200"/>
                    <a:pt x="15347" y="97"/>
                    <a:pt x="14771" y="97"/>
                  </a:cubicBezTo>
                  <a:cubicBezTo>
                    <a:pt x="12775" y="97"/>
                    <a:pt x="11926" y="1329"/>
                    <a:pt x="11926" y="1329"/>
                  </a:cubicBezTo>
                  <a:cubicBezTo>
                    <a:pt x="11926" y="1329"/>
                    <a:pt x="11656" y="1096"/>
                    <a:pt x="11032" y="1096"/>
                  </a:cubicBezTo>
                  <a:cubicBezTo>
                    <a:pt x="10558" y="1096"/>
                    <a:pt x="9879" y="1230"/>
                    <a:pt x="8959" y="1703"/>
                  </a:cubicBezTo>
                  <a:cubicBezTo>
                    <a:pt x="6827" y="2798"/>
                    <a:pt x="4811" y="9624"/>
                    <a:pt x="4235" y="11842"/>
                  </a:cubicBezTo>
                  <a:cubicBezTo>
                    <a:pt x="3688" y="14060"/>
                    <a:pt x="2910" y="17027"/>
                    <a:pt x="5358" y="22989"/>
                  </a:cubicBezTo>
                  <a:cubicBezTo>
                    <a:pt x="5041" y="27627"/>
                    <a:pt x="606" y="77544"/>
                    <a:pt x="318" y="83997"/>
                  </a:cubicBezTo>
                  <a:cubicBezTo>
                    <a:pt x="1" y="90420"/>
                    <a:pt x="721" y="123689"/>
                    <a:pt x="721" y="123689"/>
                  </a:cubicBezTo>
                  <a:lnTo>
                    <a:pt x="34796" y="123689"/>
                  </a:lnTo>
                  <a:lnTo>
                    <a:pt x="27307" y="88144"/>
                  </a:lnTo>
                  <a:lnTo>
                    <a:pt x="21834" y="25524"/>
                  </a:lnTo>
                  <a:cubicBezTo>
                    <a:pt x="21834" y="25524"/>
                    <a:pt x="24801" y="24631"/>
                    <a:pt x="28113" y="20339"/>
                  </a:cubicBezTo>
                  <a:cubicBezTo>
                    <a:pt x="31397" y="16019"/>
                    <a:pt x="32809" y="7781"/>
                    <a:pt x="32348" y="5736"/>
                  </a:cubicBezTo>
                  <a:cubicBezTo>
                    <a:pt x="31858" y="3691"/>
                    <a:pt x="29755" y="3691"/>
                    <a:pt x="29755" y="3691"/>
                  </a:cubicBezTo>
                  <a:cubicBezTo>
                    <a:pt x="29813" y="1415"/>
                    <a:pt x="28776" y="1790"/>
                    <a:pt x="26788" y="839"/>
                  </a:cubicBezTo>
                  <a:cubicBezTo>
                    <a:pt x="25676" y="307"/>
                    <a:pt x="24600" y="1"/>
                    <a:pt x="23660" y="1"/>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44"/>
            <p:cNvSpPr/>
            <p:nvPr/>
          </p:nvSpPr>
          <p:spPr>
            <a:xfrm>
              <a:off x="3220195" y="2306454"/>
              <a:ext cx="875801" cy="3041948"/>
            </a:xfrm>
            <a:custGeom>
              <a:avLst/>
              <a:gdLst/>
              <a:ahLst/>
              <a:cxnLst/>
              <a:rect l="l" t="t" r="r" b="b"/>
              <a:pathLst>
                <a:path w="31686" h="110056" extrusionOk="0">
                  <a:moveTo>
                    <a:pt x="24208" y="0"/>
                  </a:moveTo>
                  <a:cubicBezTo>
                    <a:pt x="24084" y="0"/>
                    <a:pt x="23955" y="17"/>
                    <a:pt x="23822" y="52"/>
                  </a:cubicBezTo>
                  <a:cubicBezTo>
                    <a:pt x="21345" y="715"/>
                    <a:pt x="20769" y="2011"/>
                    <a:pt x="20769" y="2011"/>
                  </a:cubicBezTo>
                  <a:cubicBezTo>
                    <a:pt x="20769" y="2011"/>
                    <a:pt x="19550" y="748"/>
                    <a:pt x="18241" y="748"/>
                  </a:cubicBezTo>
                  <a:cubicBezTo>
                    <a:pt x="18057" y="748"/>
                    <a:pt x="17871" y="773"/>
                    <a:pt x="17687" y="830"/>
                  </a:cubicBezTo>
                  <a:cubicBezTo>
                    <a:pt x="16765" y="1118"/>
                    <a:pt x="16045" y="1780"/>
                    <a:pt x="15670" y="2673"/>
                  </a:cubicBezTo>
                  <a:cubicBezTo>
                    <a:pt x="15670" y="2673"/>
                    <a:pt x="14682" y="2040"/>
                    <a:pt x="13588" y="2040"/>
                  </a:cubicBezTo>
                  <a:cubicBezTo>
                    <a:pt x="13187" y="2040"/>
                    <a:pt x="12772" y="2125"/>
                    <a:pt x="12387" y="2356"/>
                  </a:cubicBezTo>
                  <a:cubicBezTo>
                    <a:pt x="11494" y="2875"/>
                    <a:pt x="10860" y="3710"/>
                    <a:pt x="10601" y="4690"/>
                  </a:cubicBezTo>
                  <a:cubicBezTo>
                    <a:pt x="9998" y="4259"/>
                    <a:pt x="9298" y="4037"/>
                    <a:pt x="8574" y="4037"/>
                  </a:cubicBezTo>
                  <a:cubicBezTo>
                    <a:pt x="8330" y="4037"/>
                    <a:pt x="8083" y="4063"/>
                    <a:pt x="7836" y="4114"/>
                  </a:cubicBezTo>
                  <a:cubicBezTo>
                    <a:pt x="6338" y="4517"/>
                    <a:pt x="5503" y="6331"/>
                    <a:pt x="5042" y="9097"/>
                  </a:cubicBezTo>
                  <a:cubicBezTo>
                    <a:pt x="4581" y="11833"/>
                    <a:pt x="3112" y="17162"/>
                    <a:pt x="6021" y="21367"/>
                  </a:cubicBezTo>
                  <a:cubicBezTo>
                    <a:pt x="7778" y="23931"/>
                    <a:pt x="8815" y="24651"/>
                    <a:pt x="8815" y="24651"/>
                  </a:cubicBezTo>
                  <a:cubicBezTo>
                    <a:pt x="8815" y="24651"/>
                    <a:pt x="8527" y="26235"/>
                    <a:pt x="8095" y="28856"/>
                  </a:cubicBezTo>
                  <a:cubicBezTo>
                    <a:pt x="7836" y="30296"/>
                    <a:pt x="7519" y="32054"/>
                    <a:pt x="7173" y="34012"/>
                  </a:cubicBezTo>
                  <a:cubicBezTo>
                    <a:pt x="5013" y="46686"/>
                    <a:pt x="1384" y="68491"/>
                    <a:pt x="1096" y="75202"/>
                  </a:cubicBezTo>
                  <a:cubicBezTo>
                    <a:pt x="635" y="85773"/>
                    <a:pt x="1" y="110055"/>
                    <a:pt x="1" y="110055"/>
                  </a:cubicBezTo>
                  <a:lnTo>
                    <a:pt x="26645" y="110055"/>
                  </a:lnTo>
                  <a:lnTo>
                    <a:pt x="24456" y="76181"/>
                  </a:lnTo>
                  <a:lnTo>
                    <a:pt x="24052" y="35452"/>
                  </a:lnTo>
                  <a:lnTo>
                    <a:pt x="23995" y="30412"/>
                  </a:lnTo>
                  <a:lnTo>
                    <a:pt x="23966" y="26033"/>
                  </a:lnTo>
                  <a:cubicBezTo>
                    <a:pt x="23966" y="26033"/>
                    <a:pt x="31225" y="20791"/>
                    <a:pt x="31685" y="16931"/>
                  </a:cubicBezTo>
                  <a:cubicBezTo>
                    <a:pt x="30764" y="13734"/>
                    <a:pt x="28229" y="9356"/>
                    <a:pt x="27307" y="8693"/>
                  </a:cubicBezTo>
                  <a:cubicBezTo>
                    <a:pt x="27362" y="5393"/>
                    <a:pt x="26435" y="0"/>
                    <a:pt x="24208" y="0"/>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44"/>
            <p:cNvSpPr/>
            <p:nvPr/>
          </p:nvSpPr>
          <p:spPr>
            <a:xfrm rot="-343865">
              <a:off x="553583" y="2870397"/>
              <a:ext cx="746932" cy="2597752"/>
            </a:xfrm>
            <a:custGeom>
              <a:avLst/>
              <a:gdLst/>
              <a:ahLst/>
              <a:cxnLst/>
              <a:rect l="l" t="t" r="r" b="b"/>
              <a:pathLst>
                <a:path w="34652" h="120516" extrusionOk="0">
                  <a:moveTo>
                    <a:pt x="26486" y="1"/>
                  </a:moveTo>
                  <a:cubicBezTo>
                    <a:pt x="26351" y="1"/>
                    <a:pt x="26212" y="19"/>
                    <a:pt x="26068" y="57"/>
                  </a:cubicBezTo>
                  <a:cubicBezTo>
                    <a:pt x="23361" y="777"/>
                    <a:pt x="22698" y="2217"/>
                    <a:pt x="22698" y="2217"/>
                  </a:cubicBezTo>
                  <a:cubicBezTo>
                    <a:pt x="22698" y="2217"/>
                    <a:pt x="21384" y="836"/>
                    <a:pt x="19931" y="836"/>
                  </a:cubicBezTo>
                  <a:cubicBezTo>
                    <a:pt x="19731" y="836"/>
                    <a:pt x="19529" y="862"/>
                    <a:pt x="19328" y="921"/>
                  </a:cubicBezTo>
                  <a:cubicBezTo>
                    <a:pt x="18349" y="1238"/>
                    <a:pt x="17542" y="1958"/>
                    <a:pt x="17110" y="2937"/>
                  </a:cubicBezTo>
                  <a:cubicBezTo>
                    <a:pt x="17110" y="2937"/>
                    <a:pt x="16029" y="2232"/>
                    <a:pt x="14825" y="2232"/>
                  </a:cubicBezTo>
                  <a:cubicBezTo>
                    <a:pt x="14397" y="2232"/>
                    <a:pt x="13954" y="2321"/>
                    <a:pt x="13538" y="2563"/>
                  </a:cubicBezTo>
                  <a:cubicBezTo>
                    <a:pt x="12588" y="3139"/>
                    <a:pt x="11897" y="4061"/>
                    <a:pt x="11609" y="5155"/>
                  </a:cubicBezTo>
                  <a:cubicBezTo>
                    <a:pt x="10954" y="4675"/>
                    <a:pt x="10167" y="4410"/>
                    <a:pt x="9360" y="4410"/>
                  </a:cubicBezTo>
                  <a:cubicBezTo>
                    <a:pt x="9102" y="4410"/>
                    <a:pt x="8842" y="4437"/>
                    <a:pt x="8584" y="4493"/>
                  </a:cubicBezTo>
                  <a:cubicBezTo>
                    <a:pt x="6942" y="4925"/>
                    <a:pt x="6021" y="6912"/>
                    <a:pt x="5502" y="9937"/>
                  </a:cubicBezTo>
                  <a:cubicBezTo>
                    <a:pt x="5012" y="12961"/>
                    <a:pt x="3399" y="18808"/>
                    <a:pt x="6597" y="23417"/>
                  </a:cubicBezTo>
                  <a:cubicBezTo>
                    <a:pt x="8527" y="26211"/>
                    <a:pt x="9679" y="26989"/>
                    <a:pt x="9679" y="26989"/>
                  </a:cubicBezTo>
                  <a:cubicBezTo>
                    <a:pt x="9679" y="26989"/>
                    <a:pt x="9362" y="28717"/>
                    <a:pt x="8872" y="31597"/>
                  </a:cubicBezTo>
                  <a:cubicBezTo>
                    <a:pt x="8584" y="33182"/>
                    <a:pt x="8239" y="35111"/>
                    <a:pt x="7864" y="37272"/>
                  </a:cubicBezTo>
                  <a:cubicBezTo>
                    <a:pt x="5502" y="51127"/>
                    <a:pt x="1527" y="75005"/>
                    <a:pt x="1210" y="82350"/>
                  </a:cubicBezTo>
                  <a:cubicBezTo>
                    <a:pt x="692" y="93929"/>
                    <a:pt x="1" y="120516"/>
                    <a:pt x="1" y="120516"/>
                  </a:cubicBezTo>
                  <a:lnTo>
                    <a:pt x="29150" y="120516"/>
                  </a:lnTo>
                  <a:lnTo>
                    <a:pt x="26760" y="83416"/>
                  </a:lnTo>
                  <a:lnTo>
                    <a:pt x="26327" y="38798"/>
                  </a:lnTo>
                  <a:lnTo>
                    <a:pt x="26270" y="33326"/>
                  </a:lnTo>
                  <a:lnTo>
                    <a:pt x="26212" y="28487"/>
                  </a:lnTo>
                  <a:cubicBezTo>
                    <a:pt x="26212" y="28487"/>
                    <a:pt x="34162" y="22754"/>
                    <a:pt x="34652" y="18549"/>
                  </a:cubicBezTo>
                  <a:cubicBezTo>
                    <a:pt x="33673" y="15064"/>
                    <a:pt x="30850" y="10254"/>
                    <a:pt x="29870" y="9533"/>
                  </a:cubicBezTo>
                  <a:cubicBezTo>
                    <a:pt x="29925" y="5931"/>
                    <a:pt x="28919" y="1"/>
                    <a:pt x="26486" y="1"/>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6" name="Google Shape;736;p44"/>
          <p:cNvGrpSpPr/>
          <p:nvPr/>
        </p:nvGrpSpPr>
        <p:grpSpPr>
          <a:xfrm rot="-1127659">
            <a:off x="-1730806" y="-2477896"/>
            <a:ext cx="8336333" cy="5576245"/>
            <a:chOff x="3848097" y="-2633072"/>
            <a:chExt cx="8937542" cy="5978399"/>
          </a:xfrm>
        </p:grpSpPr>
        <p:grpSp>
          <p:nvGrpSpPr>
            <p:cNvPr id="737" name="Google Shape;737;p44"/>
            <p:cNvGrpSpPr/>
            <p:nvPr/>
          </p:nvGrpSpPr>
          <p:grpSpPr>
            <a:xfrm>
              <a:off x="3848097" y="-2633072"/>
              <a:ext cx="8937542" cy="5978399"/>
              <a:chOff x="8103922" y="4378178"/>
              <a:chExt cx="8937542" cy="5978399"/>
            </a:xfrm>
          </p:grpSpPr>
          <p:grpSp>
            <p:nvGrpSpPr>
              <p:cNvPr id="738" name="Google Shape;738;p44"/>
              <p:cNvGrpSpPr/>
              <p:nvPr/>
            </p:nvGrpSpPr>
            <p:grpSpPr>
              <a:xfrm>
                <a:off x="8103922" y="4378178"/>
                <a:ext cx="8937542" cy="5978399"/>
                <a:chOff x="6637072" y="4826103"/>
                <a:chExt cx="8937542" cy="5978399"/>
              </a:xfrm>
            </p:grpSpPr>
            <p:sp>
              <p:nvSpPr>
                <p:cNvPr id="739" name="Google Shape;739;p44"/>
                <p:cNvSpPr/>
                <p:nvPr/>
              </p:nvSpPr>
              <p:spPr>
                <a:xfrm rot="-1884259">
                  <a:off x="10479839" y="7716575"/>
                  <a:ext cx="1693947" cy="2106111"/>
                </a:xfrm>
                <a:custGeom>
                  <a:avLst/>
                  <a:gdLst/>
                  <a:ahLst/>
                  <a:cxnLst/>
                  <a:rect l="l" t="t" r="r" b="b"/>
                  <a:pathLst>
                    <a:path w="15708" h="19530" extrusionOk="0">
                      <a:moveTo>
                        <a:pt x="3937" y="1"/>
                      </a:moveTo>
                      <a:lnTo>
                        <a:pt x="0" y="19529"/>
                      </a:lnTo>
                      <a:lnTo>
                        <a:pt x="8257" y="19193"/>
                      </a:lnTo>
                      <a:lnTo>
                        <a:pt x="15707" y="15698"/>
                      </a:lnTo>
                      <a:lnTo>
                        <a:pt x="9083" y="6386"/>
                      </a:lnTo>
                      <a:cubicBezTo>
                        <a:pt x="7258" y="4840"/>
                        <a:pt x="3620" y="2459"/>
                        <a:pt x="3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44"/>
                <p:cNvSpPr/>
                <p:nvPr/>
              </p:nvSpPr>
              <p:spPr>
                <a:xfrm rot="-1884259">
                  <a:off x="10479839" y="7716575"/>
                  <a:ext cx="1693947" cy="2106111"/>
                </a:xfrm>
                <a:custGeom>
                  <a:avLst/>
                  <a:gdLst/>
                  <a:ahLst/>
                  <a:cxnLst/>
                  <a:rect l="l" t="t" r="r" b="b"/>
                  <a:pathLst>
                    <a:path w="15708" h="19530" extrusionOk="0">
                      <a:moveTo>
                        <a:pt x="3937" y="1"/>
                      </a:moveTo>
                      <a:lnTo>
                        <a:pt x="0" y="19529"/>
                      </a:lnTo>
                      <a:lnTo>
                        <a:pt x="8257" y="19193"/>
                      </a:lnTo>
                      <a:lnTo>
                        <a:pt x="15707" y="15698"/>
                      </a:lnTo>
                      <a:lnTo>
                        <a:pt x="9083" y="6386"/>
                      </a:lnTo>
                      <a:cubicBezTo>
                        <a:pt x="7258" y="4840"/>
                        <a:pt x="3620" y="2459"/>
                        <a:pt x="3937"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41" name="Google Shape;741;p44"/>
                <p:cNvGrpSpPr/>
                <p:nvPr/>
              </p:nvGrpSpPr>
              <p:grpSpPr>
                <a:xfrm rot="-1884258">
                  <a:off x="7287091" y="6281946"/>
                  <a:ext cx="4241956" cy="3687455"/>
                  <a:chOff x="-3342129" y="4080133"/>
                  <a:chExt cx="1210565" cy="1052323"/>
                </a:xfrm>
              </p:grpSpPr>
              <p:sp>
                <p:nvSpPr>
                  <p:cNvPr id="742" name="Google Shape;742;p44"/>
                  <p:cNvSpPr/>
                  <p:nvPr/>
                </p:nvSpPr>
                <p:spPr>
                  <a:xfrm>
                    <a:off x="-3342129" y="4080133"/>
                    <a:ext cx="1210565" cy="1048073"/>
                  </a:xfrm>
                  <a:custGeom>
                    <a:avLst/>
                    <a:gdLst/>
                    <a:ahLst/>
                    <a:cxnLst/>
                    <a:rect l="l" t="t" r="r" b="b"/>
                    <a:pathLst>
                      <a:path w="39336" h="34056" extrusionOk="0">
                        <a:moveTo>
                          <a:pt x="7950" y="1"/>
                        </a:moveTo>
                        <a:lnTo>
                          <a:pt x="365" y="8296"/>
                        </a:lnTo>
                        <a:lnTo>
                          <a:pt x="0" y="8517"/>
                        </a:lnTo>
                        <a:lnTo>
                          <a:pt x="3313" y="21718"/>
                        </a:lnTo>
                        <a:cubicBezTo>
                          <a:pt x="4522" y="22477"/>
                          <a:pt x="5761" y="23187"/>
                          <a:pt x="7028" y="23859"/>
                        </a:cubicBezTo>
                        <a:cubicBezTo>
                          <a:pt x="8123" y="24445"/>
                          <a:pt x="9227" y="25002"/>
                          <a:pt x="10360" y="25520"/>
                        </a:cubicBezTo>
                        <a:cubicBezTo>
                          <a:pt x="11713" y="26144"/>
                          <a:pt x="13086" y="26730"/>
                          <a:pt x="14488" y="27258"/>
                        </a:cubicBezTo>
                        <a:cubicBezTo>
                          <a:pt x="19807" y="29293"/>
                          <a:pt x="25376" y="30637"/>
                          <a:pt x="31050" y="31233"/>
                        </a:cubicBezTo>
                        <a:cubicBezTo>
                          <a:pt x="32778" y="31425"/>
                          <a:pt x="34890" y="31809"/>
                          <a:pt x="35437" y="33460"/>
                        </a:cubicBezTo>
                        <a:cubicBezTo>
                          <a:pt x="35504" y="33652"/>
                          <a:pt x="35543" y="33854"/>
                          <a:pt x="35552" y="34055"/>
                        </a:cubicBezTo>
                        <a:lnTo>
                          <a:pt x="37597" y="24291"/>
                        </a:lnTo>
                        <a:lnTo>
                          <a:pt x="37684" y="23888"/>
                        </a:lnTo>
                        <a:lnTo>
                          <a:pt x="39258" y="16399"/>
                        </a:lnTo>
                        <a:lnTo>
                          <a:pt x="39258" y="16380"/>
                        </a:lnTo>
                        <a:lnTo>
                          <a:pt x="39287" y="16274"/>
                        </a:lnTo>
                        <a:cubicBezTo>
                          <a:pt x="39335" y="16006"/>
                          <a:pt x="39335" y="15737"/>
                          <a:pt x="39287" y="15478"/>
                        </a:cubicBezTo>
                        <a:cubicBezTo>
                          <a:pt x="39038" y="14306"/>
                          <a:pt x="37924" y="13682"/>
                          <a:pt x="36724" y="13298"/>
                        </a:cubicBezTo>
                        <a:cubicBezTo>
                          <a:pt x="36321" y="13173"/>
                          <a:pt x="35898" y="13068"/>
                          <a:pt x="35504" y="12981"/>
                        </a:cubicBezTo>
                        <a:cubicBezTo>
                          <a:pt x="35044" y="12876"/>
                          <a:pt x="34592" y="12770"/>
                          <a:pt x="34141" y="12664"/>
                        </a:cubicBezTo>
                        <a:cubicBezTo>
                          <a:pt x="32730" y="12309"/>
                          <a:pt x="31328" y="11916"/>
                          <a:pt x="29946" y="11464"/>
                        </a:cubicBezTo>
                        <a:cubicBezTo>
                          <a:pt x="23148" y="9247"/>
                          <a:pt x="13557" y="4436"/>
                          <a:pt x="79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44"/>
                  <p:cNvSpPr/>
                  <p:nvPr/>
                </p:nvSpPr>
                <p:spPr>
                  <a:xfrm>
                    <a:off x="-3339914" y="4339691"/>
                    <a:ext cx="1157386" cy="792764"/>
                  </a:xfrm>
                  <a:custGeom>
                    <a:avLst/>
                    <a:gdLst/>
                    <a:ahLst/>
                    <a:cxnLst/>
                    <a:rect l="l" t="t" r="r" b="b"/>
                    <a:pathLst>
                      <a:path w="37608" h="25760" extrusionOk="0">
                        <a:moveTo>
                          <a:pt x="365" y="0"/>
                        </a:moveTo>
                        <a:lnTo>
                          <a:pt x="0" y="221"/>
                        </a:lnTo>
                        <a:lnTo>
                          <a:pt x="3313" y="13422"/>
                        </a:lnTo>
                        <a:cubicBezTo>
                          <a:pt x="11723" y="18635"/>
                          <a:pt x="21199" y="21890"/>
                          <a:pt x="31050" y="22927"/>
                        </a:cubicBezTo>
                        <a:cubicBezTo>
                          <a:pt x="32778" y="23119"/>
                          <a:pt x="34890" y="23503"/>
                          <a:pt x="35437" y="25154"/>
                        </a:cubicBezTo>
                        <a:cubicBezTo>
                          <a:pt x="35504" y="25347"/>
                          <a:pt x="35543" y="25548"/>
                          <a:pt x="35552" y="25759"/>
                        </a:cubicBezTo>
                        <a:lnTo>
                          <a:pt x="37607" y="15995"/>
                        </a:lnTo>
                        <a:cubicBezTo>
                          <a:pt x="36829" y="15150"/>
                          <a:pt x="35898" y="14478"/>
                          <a:pt x="34871" y="13998"/>
                        </a:cubicBezTo>
                        <a:cubicBezTo>
                          <a:pt x="32912" y="13067"/>
                          <a:pt x="30733" y="12740"/>
                          <a:pt x="28611" y="12270"/>
                        </a:cubicBezTo>
                        <a:cubicBezTo>
                          <a:pt x="18501" y="10062"/>
                          <a:pt x="10129" y="6634"/>
                          <a:pt x="3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44"/>
                  <p:cNvSpPr/>
                  <p:nvPr/>
                </p:nvSpPr>
                <p:spPr>
                  <a:xfrm>
                    <a:off x="-2897678" y="4491976"/>
                    <a:ext cx="764697" cy="638550"/>
                  </a:xfrm>
                  <a:custGeom>
                    <a:avLst/>
                    <a:gdLst/>
                    <a:ahLst/>
                    <a:cxnLst/>
                    <a:rect l="l" t="t" r="r" b="b"/>
                    <a:pathLst>
                      <a:path w="24848" h="20749" extrusionOk="0">
                        <a:moveTo>
                          <a:pt x="22236" y="1"/>
                        </a:moveTo>
                        <a:cubicBezTo>
                          <a:pt x="21045" y="3188"/>
                          <a:pt x="18453" y="5771"/>
                          <a:pt x="15650" y="7768"/>
                        </a:cubicBezTo>
                        <a:cubicBezTo>
                          <a:pt x="11003" y="11071"/>
                          <a:pt x="5636" y="13183"/>
                          <a:pt x="0" y="13951"/>
                        </a:cubicBezTo>
                        <a:cubicBezTo>
                          <a:pt x="5319" y="15986"/>
                          <a:pt x="10888" y="17330"/>
                          <a:pt x="16562" y="17926"/>
                        </a:cubicBezTo>
                        <a:cubicBezTo>
                          <a:pt x="18290" y="18118"/>
                          <a:pt x="20402" y="18502"/>
                          <a:pt x="20949" y="20153"/>
                        </a:cubicBezTo>
                        <a:cubicBezTo>
                          <a:pt x="21016" y="20345"/>
                          <a:pt x="21055" y="20547"/>
                          <a:pt x="21064" y="20748"/>
                        </a:cubicBezTo>
                        <a:lnTo>
                          <a:pt x="23109" y="10984"/>
                        </a:lnTo>
                        <a:lnTo>
                          <a:pt x="23196" y="10581"/>
                        </a:lnTo>
                        <a:lnTo>
                          <a:pt x="24770" y="3092"/>
                        </a:lnTo>
                        <a:lnTo>
                          <a:pt x="24770" y="3073"/>
                        </a:lnTo>
                        <a:lnTo>
                          <a:pt x="24799" y="2967"/>
                        </a:lnTo>
                        <a:cubicBezTo>
                          <a:pt x="24847" y="2699"/>
                          <a:pt x="24847" y="2430"/>
                          <a:pt x="24799" y="2171"/>
                        </a:cubicBezTo>
                        <a:cubicBezTo>
                          <a:pt x="24550" y="999"/>
                          <a:pt x="23436" y="375"/>
                          <a:pt x="22236"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44"/>
                  <p:cNvSpPr/>
                  <p:nvPr/>
                </p:nvSpPr>
                <p:spPr>
                  <a:xfrm>
                    <a:off x="-3126150" y="4432937"/>
                    <a:ext cx="834741" cy="432604"/>
                  </a:xfrm>
                  <a:custGeom>
                    <a:avLst/>
                    <a:gdLst/>
                    <a:ahLst/>
                    <a:cxnLst/>
                    <a:rect l="l" t="t" r="r" b="b"/>
                    <a:pathLst>
                      <a:path w="27124" h="14057" extrusionOk="0">
                        <a:moveTo>
                          <a:pt x="22928" y="0"/>
                        </a:moveTo>
                        <a:cubicBezTo>
                          <a:pt x="17148" y="6779"/>
                          <a:pt x="8833" y="11291"/>
                          <a:pt x="1" y="12395"/>
                        </a:cubicBezTo>
                        <a:cubicBezTo>
                          <a:pt x="1095" y="12981"/>
                          <a:pt x="2209" y="13528"/>
                          <a:pt x="3332" y="14056"/>
                        </a:cubicBezTo>
                        <a:cubicBezTo>
                          <a:pt x="12568" y="13298"/>
                          <a:pt x="21439" y="8516"/>
                          <a:pt x="27123" y="1200"/>
                        </a:cubicBezTo>
                        <a:cubicBezTo>
                          <a:pt x="25712" y="855"/>
                          <a:pt x="24310" y="452"/>
                          <a:pt x="22928" y="0"/>
                        </a:cubicBezTo>
                        <a:close/>
                      </a:path>
                    </a:pathLst>
                  </a:custGeom>
                  <a:solidFill>
                    <a:srgbClr val="FFFFFF">
                      <a:alpha val="2721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44"/>
                <p:cNvGrpSpPr/>
                <p:nvPr/>
              </p:nvGrpSpPr>
              <p:grpSpPr>
                <a:xfrm rot="-1884258">
                  <a:off x="10009281" y="5900819"/>
                  <a:ext cx="5065091" cy="3343980"/>
                  <a:chOff x="-2611746" y="4461897"/>
                  <a:chExt cx="1445471" cy="954302"/>
                </a:xfrm>
              </p:grpSpPr>
              <p:sp>
                <p:nvSpPr>
                  <p:cNvPr id="747" name="Google Shape;747;p44"/>
                  <p:cNvSpPr/>
                  <p:nvPr/>
                </p:nvSpPr>
                <p:spPr>
                  <a:xfrm>
                    <a:off x="-2611746" y="4461897"/>
                    <a:ext cx="1445471" cy="954302"/>
                  </a:xfrm>
                  <a:custGeom>
                    <a:avLst/>
                    <a:gdLst/>
                    <a:ahLst/>
                    <a:cxnLst/>
                    <a:rect l="l" t="t" r="r" b="b"/>
                    <a:pathLst>
                      <a:path w="46969" h="31009" extrusionOk="0">
                        <a:moveTo>
                          <a:pt x="46181" y="0"/>
                        </a:moveTo>
                        <a:lnTo>
                          <a:pt x="46181" y="0"/>
                        </a:lnTo>
                        <a:cubicBezTo>
                          <a:pt x="43992" y="1469"/>
                          <a:pt x="41717" y="2804"/>
                          <a:pt x="39384" y="4004"/>
                        </a:cubicBezTo>
                        <a:cubicBezTo>
                          <a:pt x="37896" y="4772"/>
                          <a:pt x="36379" y="5482"/>
                          <a:pt x="34842" y="6135"/>
                        </a:cubicBezTo>
                        <a:cubicBezTo>
                          <a:pt x="32769" y="7028"/>
                          <a:pt x="30666" y="7815"/>
                          <a:pt x="28515" y="8497"/>
                        </a:cubicBezTo>
                        <a:cubicBezTo>
                          <a:pt x="24320" y="9832"/>
                          <a:pt x="20009" y="10772"/>
                          <a:pt x="15641" y="11301"/>
                        </a:cubicBezTo>
                        <a:cubicBezTo>
                          <a:pt x="15084" y="11368"/>
                          <a:pt x="14527" y="11435"/>
                          <a:pt x="13960" y="11483"/>
                        </a:cubicBezTo>
                        <a:lnTo>
                          <a:pt x="12271" y="19490"/>
                        </a:lnTo>
                        <a:lnTo>
                          <a:pt x="11819" y="21641"/>
                        </a:lnTo>
                        <a:cubicBezTo>
                          <a:pt x="11896" y="23052"/>
                          <a:pt x="10619" y="24377"/>
                          <a:pt x="9342" y="25164"/>
                        </a:cubicBezTo>
                        <a:cubicBezTo>
                          <a:pt x="7547" y="26249"/>
                          <a:pt x="5540" y="26940"/>
                          <a:pt x="3457" y="27200"/>
                        </a:cubicBezTo>
                        <a:cubicBezTo>
                          <a:pt x="2689" y="27286"/>
                          <a:pt x="1892" y="27324"/>
                          <a:pt x="1210" y="27689"/>
                        </a:cubicBezTo>
                        <a:cubicBezTo>
                          <a:pt x="529" y="28045"/>
                          <a:pt x="1" y="28851"/>
                          <a:pt x="250" y="29590"/>
                        </a:cubicBezTo>
                        <a:cubicBezTo>
                          <a:pt x="510" y="30349"/>
                          <a:pt x="1412" y="30646"/>
                          <a:pt x="2209" y="30771"/>
                        </a:cubicBezTo>
                        <a:cubicBezTo>
                          <a:pt x="3213" y="30929"/>
                          <a:pt x="4226" y="31008"/>
                          <a:pt x="5239" y="31008"/>
                        </a:cubicBezTo>
                        <a:cubicBezTo>
                          <a:pt x="5765" y="31008"/>
                          <a:pt x="6292" y="30987"/>
                          <a:pt x="6817" y="30944"/>
                        </a:cubicBezTo>
                        <a:cubicBezTo>
                          <a:pt x="7441" y="30896"/>
                          <a:pt x="8066" y="30829"/>
                          <a:pt x="8680" y="30742"/>
                        </a:cubicBezTo>
                        <a:cubicBezTo>
                          <a:pt x="10072" y="30550"/>
                          <a:pt x="11445" y="30262"/>
                          <a:pt x="12808" y="29936"/>
                        </a:cubicBezTo>
                        <a:cubicBezTo>
                          <a:pt x="13260" y="29830"/>
                          <a:pt x="13711" y="29715"/>
                          <a:pt x="14162" y="29600"/>
                        </a:cubicBezTo>
                        <a:cubicBezTo>
                          <a:pt x="25242" y="26748"/>
                          <a:pt x="38232" y="21017"/>
                          <a:pt x="46968" y="13634"/>
                        </a:cubicBezTo>
                        <a:lnTo>
                          <a:pt x="45432" y="5886"/>
                        </a:lnTo>
                        <a:lnTo>
                          <a:pt x="461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44"/>
                  <p:cNvSpPr/>
                  <p:nvPr/>
                </p:nvSpPr>
                <p:spPr>
                  <a:xfrm>
                    <a:off x="-2611746" y="4642730"/>
                    <a:ext cx="1445471" cy="773130"/>
                  </a:xfrm>
                  <a:custGeom>
                    <a:avLst/>
                    <a:gdLst/>
                    <a:ahLst/>
                    <a:cxnLst/>
                    <a:rect l="l" t="t" r="r" b="b"/>
                    <a:pathLst>
                      <a:path w="46969" h="25122" extrusionOk="0">
                        <a:moveTo>
                          <a:pt x="45442" y="0"/>
                        </a:moveTo>
                        <a:cubicBezTo>
                          <a:pt x="41083" y="2909"/>
                          <a:pt x="36542" y="5530"/>
                          <a:pt x="31847" y="7863"/>
                        </a:cubicBezTo>
                        <a:cubicBezTo>
                          <a:pt x="27344" y="10110"/>
                          <a:pt x="22649" y="12088"/>
                          <a:pt x="17705" y="13028"/>
                        </a:cubicBezTo>
                        <a:cubicBezTo>
                          <a:pt x="15909" y="13365"/>
                          <a:pt x="14095" y="13566"/>
                          <a:pt x="12271" y="13614"/>
                        </a:cubicBezTo>
                        <a:lnTo>
                          <a:pt x="11819" y="15765"/>
                        </a:lnTo>
                        <a:cubicBezTo>
                          <a:pt x="11896" y="17176"/>
                          <a:pt x="10619" y="18501"/>
                          <a:pt x="9342" y="19288"/>
                        </a:cubicBezTo>
                        <a:cubicBezTo>
                          <a:pt x="7547" y="20373"/>
                          <a:pt x="5540" y="21064"/>
                          <a:pt x="3467" y="21314"/>
                        </a:cubicBezTo>
                        <a:cubicBezTo>
                          <a:pt x="2699" y="21410"/>
                          <a:pt x="1892" y="21448"/>
                          <a:pt x="1210" y="21804"/>
                        </a:cubicBezTo>
                        <a:cubicBezTo>
                          <a:pt x="529" y="22169"/>
                          <a:pt x="1" y="22975"/>
                          <a:pt x="250" y="23705"/>
                        </a:cubicBezTo>
                        <a:cubicBezTo>
                          <a:pt x="510" y="24463"/>
                          <a:pt x="1422" y="24761"/>
                          <a:pt x="2219" y="24895"/>
                        </a:cubicBezTo>
                        <a:cubicBezTo>
                          <a:pt x="3196" y="25053"/>
                          <a:pt x="4181" y="25122"/>
                          <a:pt x="5168" y="25122"/>
                        </a:cubicBezTo>
                        <a:cubicBezTo>
                          <a:pt x="7729" y="25122"/>
                          <a:pt x="10306" y="24656"/>
                          <a:pt x="12808" y="24060"/>
                        </a:cubicBezTo>
                        <a:cubicBezTo>
                          <a:pt x="24397" y="21304"/>
                          <a:pt x="37876" y="15438"/>
                          <a:pt x="46968" y="7748"/>
                        </a:cubicBezTo>
                        <a:lnTo>
                          <a:pt x="454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44"/>
                  <p:cNvSpPr/>
                  <p:nvPr/>
                </p:nvSpPr>
                <p:spPr>
                  <a:xfrm>
                    <a:off x="-2175911" y="4461897"/>
                    <a:ext cx="1009635" cy="910940"/>
                  </a:xfrm>
                  <a:custGeom>
                    <a:avLst/>
                    <a:gdLst/>
                    <a:ahLst/>
                    <a:cxnLst/>
                    <a:rect l="l" t="t" r="r" b="b"/>
                    <a:pathLst>
                      <a:path w="32807" h="29600" extrusionOk="0">
                        <a:moveTo>
                          <a:pt x="32019" y="0"/>
                        </a:moveTo>
                        <a:lnTo>
                          <a:pt x="32019" y="0"/>
                        </a:lnTo>
                        <a:cubicBezTo>
                          <a:pt x="29830" y="1469"/>
                          <a:pt x="27555" y="2804"/>
                          <a:pt x="25202" y="4013"/>
                        </a:cubicBezTo>
                        <a:cubicBezTo>
                          <a:pt x="18731" y="14248"/>
                          <a:pt x="10139" y="22975"/>
                          <a:pt x="0" y="29600"/>
                        </a:cubicBezTo>
                        <a:cubicBezTo>
                          <a:pt x="11080" y="26748"/>
                          <a:pt x="24070" y="21017"/>
                          <a:pt x="32806" y="13634"/>
                        </a:cubicBezTo>
                        <a:lnTo>
                          <a:pt x="31270" y="5886"/>
                        </a:lnTo>
                        <a:lnTo>
                          <a:pt x="32019" y="0"/>
                        </a:ln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44"/>
                  <p:cNvSpPr/>
                  <p:nvPr/>
                </p:nvSpPr>
                <p:spPr>
                  <a:xfrm>
                    <a:off x="-2401953" y="4650978"/>
                    <a:ext cx="862500" cy="762943"/>
                  </a:xfrm>
                  <a:custGeom>
                    <a:avLst/>
                    <a:gdLst/>
                    <a:ahLst/>
                    <a:cxnLst/>
                    <a:rect l="l" t="t" r="r" b="b"/>
                    <a:pathLst>
                      <a:path w="28026" h="24791" extrusionOk="0">
                        <a:moveTo>
                          <a:pt x="28025" y="1"/>
                        </a:moveTo>
                        <a:cubicBezTo>
                          <a:pt x="25952" y="884"/>
                          <a:pt x="23839" y="1671"/>
                          <a:pt x="21698" y="2353"/>
                        </a:cubicBezTo>
                        <a:cubicBezTo>
                          <a:pt x="16159" y="11301"/>
                          <a:pt x="8756" y="18953"/>
                          <a:pt x="0" y="24790"/>
                        </a:cubicBezTo>
                        <a:cubicBezTo>
                          <a:pt x="624" y="24742"/>
                          <a:pt x="1249" y="24675"/>
                          <a:pt x="1873" y="24589"/>
                        </a:cubicBezTo>
                        <a:cubicBezTo>
                          <a:pt x="12107" y="18175"/>
                          <a:pt x="20998" y="9823"/>
                          <a:pt x="28025" y="1"/>
                        </a:cubicBezTo>
                        <a:close/>
                      </a:path>
                    </a:pathLst>
                  </a:custGeom>
                  <a:solidFill>
                    <a:srgbClr val="FFFFFF">
                      <a:alpha val="2721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51" name="Google Shape;751;p44"/>
              <p:cNvSpPr/>
              <p:nvPr/>
            </p:nvSpPr>
            <p:spPr>
              <a:xfrm>
                <a:off x="8382000" y="6758000"/>
                <a:ext cx="1323975" cy="2276475"/>
              </a:xfrm>
              <a:custGeom>
                <a:avLst/>
                <a:gdLst/>
                <a:ahLst/>
                <a:cxnLst/>
                <a:rect l="l" t="t" r="r" b="b"/>
                <a:pathLst>
                  <a:path w="52959" h="91059" extrusionOk="0">
                    <a:moveTo>
                      <a:pt x="20384" y="381"/>
                    </a:moveTo>
                    <a:lnTo>
                      <a:pt x="15621" y="0"/>
                    </a:lnTo>
                    <a:lnTo>
                      <a:pt x="0" y="86868"/>
                    </a:lnTo>
                    <a:lnTo>
                      <a:pt x="6096" y="88392"/>
                    </a:lnTo>
                    <a:lnTo>
                      <a:pt x="13526" y="89344"/>
                    </a:lnTo>
                    <a:lnTo>
                      <a:pt x="24575" y="90487"/>
                    </a:lnTo>
                    <a:lnTo>
                      <a:pt x="35433" y="91059"/>
                    </a:lnTo>
                    <a:lnTo>
                      <a:pt x="52959" y="90868"/>
                    </a:lnTo>
                    <a:lnTo>
                      <a:pt x="51816" y="1524"/>
                    </a:lnTo>
                    <a:lnTo>
                      <a:pt x="39243" y="2286"/>
                    </a:lnTo>
                    <a:lnTo>
                      <a:pt x="23051" y="1905"/>
                    </a:lnTo>
                    <a:close/>
                  </a:path>
                </a:pathLst>
              </a:custGeom>
              <a:solidFill>
                <a:schemeClr val="accent2"/>
              </a:solidFill>
              <a:ln>
                <a:noFill/>
              </a:ln>
            </p:spPr>
            <p:txBody>
              <a:bodyPr/>
              <a:lstStyle/>
              <a:p>
                <a:endParaRPr lang="en-US"/>
              </a:p>
            </p:txBody>
          </p:sp>
        </p:grpSp>
        <p:sp>
          <p:nvSpPr>
            <p:cNvPr id="753" name="Google Shape;753;p44"/>
            <p:cNvSpPr/>
            <p:nvPr/>
          </p:nvSpPr>
          <p:spPr>
            <a:xfrm rot="19715742">
              <a:off x="5534826" y="416328"/>
              <a:ext cx="972384" cy="954699"/>
            </a:xfrm>
            <a:custGeom>
              <a:avLst/>
              <a:gdLst/>
              <a:ahLst/>
              <a:cxnLst/>
              <a:rect l="l" t="t" r="r" b="b"/>
              <a:pathLst>
                <a:path w="9017" h="8853" extrusionOk="0">
                  <a:moveTo>
                    <a:pt x="6769" y="0"/>
                  </a:moveTo>
                  <a:lnTo>
                    <a:pt x="4168" y="2314"/>
                  </a:lnTo>
                  <a:lnTo>
                    <a:pt x="1191" y="586"/>
                  </a:lnTo>
                  <a:lnTo>
                    <a:pt x="2564" y="3744"/>
                  </a:lnTo>
                  <a:lnTo>
                    <a:pt x="1" y="6097"/>
                  </a:lnTo>
                  <a:lnTo>
                    <a:pt x="1" y="6097"/>
                  </a:lnTo>
                  <a:lnTo>
                    <a:pt x="3400" y="5713"/>
                  </a:lnTo>
                  <a:lnTo>
                    <a:pt x="4840" y="8852"/>
                  </a:lnTo>
                  <a:lnTo>
                    <a:pt x="5560" y="5530"/>
                  </a:lnTo>
                  <a:lnTo>
                    <a:pt x="9016" y="5098"/>
                  </a:lnTo>
                  <a:lnTo>
                    <a:pt x="6117" y="3418"/>
                  </a:lnTo>
                  <a:lnTo>
                    <a:pt x="67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0" name="Google Shape;760;p44"/>
          <p:cNvGrpSpPr/>
          <p:nvPr/>
        </p:nvGrpSpPr>
        <p:grpSpPr>
          <a:xfrm>
            <a:off x="1084728" y="1373691"/>
            <a:ext cx="2781468" cy="4671193"/>
            <a:chOff x="1313328" y="1373691"/>
            <a:chExt cx="2781468" cy="4671193"/>
          </a:xfrm>
        </p:grpSpPr>
        <p:grpSp>
          <p:nvGrpSpPr>
            <p:cNvPr id="761" name="Google Shape;761;p44"/>
            <p:cNvGrpSpPr/>
            <p:nvPr/>
          </p:nvGrpSpPr>
          <p:grpSpPr>
            <a:xfrm>
              <a:off x="1313328" y="1373691"/>
              <a:ext cx="1758419" cy="3896800"/>
              <a:chOff x="-5362655" y="4029391"/>
              <a:chExt cx="1758419" cy="3896800"/>
            </a:xfrm>
          </p:grpSpPr>
          <p:sp>
            <p:nvSpPr>
              <p:cNvPr id="762" name="Google Shape;762;p44"/>
              <p:cNvSpPr/>
              <p:nvPr/>
            </p:nvSpPr>
            <p:spPr>
              <a:xfrm>
                <a:off x="-4949073" y="4029391"/>
                <a:ext cx="911148" cy="1390093"/>
              </a:xfrm>
              <a:custGeom>
                <a:avLst/>
                <a:gdLst/>
                <a:ahLst/>
                <a:cxnLst/>
                <a:rect l="l" t="t" r="r" b="b"/>
                <a:pathLst>
                  <a:path w="14093" h="21501" extrusionOk="0">
                    <a:moveTo>
                      <a:pt x="7267" y="0"/>
                    </a:moveTo>
                    <a:cubicBezTo>
                      <a:pt x="6688" y="0"/>
                      <a:pt x="6027" y="163"/>
                      <a:pt x="5194" y="471"/>
                    </a:cubicBezTo>
                    <a:cubicBezTo>
                      <a:pt x="5076" y="305"/>
                      <a:pt x="4909" y="229"/>
                      <a:pt x="4700" y="229"/>
                    </a:cubicBezTo>
                    <a:cubicBezTo>
                      <a:pt x="4310" y="229"/>
                      <a:pt x="3777" y="495"/>
                      <a:pt x="3152" y="944"/>
                    </a:cubicBezTo>
                    <a:cubicBezTo>
                      <a:pt x="2205" y="1647"/>
                      <a:pt x="1867" y="2107"/>
                      <a:pt x="2043" y="2851"/>
                    </a:cubicBezTo>
                    <a:cubicBezTo>
                      <a:pt x="2043" y="2851"/>
                      <a:pt x="731" y="2864"/>
                      <a:pt x="379" y="3202"/>
                    </a:cubicBezTo>
                    <a:cubicBezTo>
                      <a:pt x="41" y="3554"/>
                      <a:pt x="1" y="4081"/>
                      <a:pt x="163" y="5285"/>
                    </a:cubicBezTo>
                    <a:cubicBezTo>
                      <a:pt x="339" y="6502"/>
                      <a:pt x="988" y="9667"/>
                      <a:pt x="2246" y="10708"/>
                    </a:cubicBezTo>
                    <a:cubicBezTo>
                      <a:pt x="3546" y="11796"/>
                      <a:pt x="4633" y="11889"/>
                      <a:pt x="4967" y="11889"/>
                    </a:cubicBezTo>
                    <a:cubicBezTo>
                      <a:pt x="5035" y="11889"/>
                      <a:pt x="5072" y="11885"/>
                      <a:pt x="5072" y="11885"/>
                    </a:cubicBezTo>
                    <a:lnTo>
                      <a:pt x="5938" y="19918"/>
                    </a:lnTo>
                    <a:cubicBezTo>
                      <a:pt x="5938" y="19918"/>
                      <a:pt x="7672" y="21500"/>
                      <a:pt x="9760" y="21500"/>
                    </a:cubicBezTo>
                    <a:cubicBezTo>
                      <a:pt x="10166" y="21500"/>
                      <a:pt x="10586" y="21440"/>
                      <a:pt x="11009" y="21297"/>
                    </a:cubicBezTo>
                    <a:cubicBezTo>
                      <a:pt x="13606" y="20432"/>
                      <a:pt x="14092" y="17402"/>
                      <a:pt x="14092" y="17402"/>
                    </a:cubicBezTo>
                    <a:lnTo>
                      <a:pt x="10968" y="11236"/>
                    </a:lnTo>
                    <a:cubicBezTo>
                      <a:pt x="10968" y="11236"/>
                      <a:pt x="12226" y="8761"/>
                      <a:pt x="11793" y="6813"/>
                    </a:cubicBezTo>
                    <a:cubicBezTo>
                      <a:pt x="11361" y="4852"/>
                      <a:pt x="10617" y="1174"/>
                      <a:pt x="9224" y="782"/>
                    </a:cubicBezTo>
                    <a:cubicBezTo>
                      <a:pt x="8580" y="250"/>
                      <a:pt x="7986" y="0"/>
                      <a:pt x="7267" y="0"/>
                    </a:cubicBezTo>
                    <a:close/>
                  </a:path>
                </a:pathLst>
              </a:custGeom>
              <a:solidFill>
                <a:srgbClr val="F4BB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44"/>
              <p:cNvSpPr/>
              <p:nvPr/>
            </p:nvSpPr>
            <p:spPr>
              <a:xfrm>
                <a:off x="-4691110" y="4254770"/>
                <a:ext cx="325331" cy="321388"/>
              </a:xfrm>
              <a:custGeom>
                <a:avLst/>
                <a:gdLst/>
                <a:ahLst/>
                <a:cxnLst/>
                <a:rect l="l" t="t" r="r" b="b"/>
                <a:pathLst>
                  <a:path w="5032" h="4971" extrusionOk="0">
                    <a:moveTo>
                      <a:pt x="4706" y="0"/>
                    </a:moveTo>
                    <a:cubicBezTo>
                      <a:pt x="4706" y="0"/>
                      <a:pt x="4057" y="149"/>
                      <a:pt x="3760" y="244"/>
                    </a:cubicBezTo>
                    <a:cubicBezTo>
                      <a:pt x="3827" y="974"/>
                      <a:pt x="4057" y="2746"/>
                      <a:pt x="3300" y="2976"/>
                    </a:cubicBezTo>
                    <a:cubicBezTo>
                      <a:pt x="3158" y="3017"/>
                      <a:pt x="3043" y="3034"/>
                      <a:pt x="2947" y="3034"/>
                    </a:cubicBezTo>
                    <a:cubicBezTo>
                      <a:pt x="2543" y="3034"/>
                      <a:pt x="2499" y="2725"/>
                      <a:pt x="2313" y="2638"/>
                    </a:cubicBezTo>
                    <a:cubicBezTo>
                      <a:pt x="2156" y="2770"/>
                      <a:pt x="1848" y="2992"/>
                      <a:pt x="1460" y="2992"/>
                    </a:cubicBezTo>
                    <a:cubicBezTo>
                      <a:pt x="1212" y="2992"/>
                      <a:pt x="931" y="2901"/>
                      <a:pt x="636" y="2638"/>
                    </a:cubicBezTo>
                    <a:lnTo>
                      <a:pt x="636" y="2638"/>
                    </a:lnTo>
                    <a:cubicBezTo>
                      <a:pt x="974" y="3124"/>
                      <a:pt x="0" y="3124"/>
                      <a:pt x="0" y="3124"/>
                    </a:cubicBezTo>
                    <a:cubicBezTo>
                      <a:pt x="730" y="3544"/>
                      <a:pt x="1461" y="4017"/>
                      <a:pt x="1677" y="4950"/>
                    </a:cubicBezTo>
                    <a:cubicBezTo>
                      <a:pt x="1755" y="4964"/>
                      <a:pt x="1836" y="4971"/>
                      <a:pt x="1918" y="4971"/>
                    </a:cubicBezTo>
                    <a:cubicBezTo>
                      <a:pt x="2700" y="4971"/>
                      <a:pt x="3615" y="4349"/>
                      <a:pt x="3909" y="3517"/>
                    </a:cubicBezTo>
                    <a:cubicBezTo>
                      <a:pt x="4233" y="2597"/>
                      <a:pt x="4531" y="1542"/>
                      <a:pt x="5031" y="798"/>
                    </a:cubicBezTo>
                    <a:lnTo>
                      <a:pt x="4706" y="0"/>
                    </a:ln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44"/>
              <p:cNvSpPr/>
              <p:nvPr/>
            </p:nvSpPr>
            <p:spPr>
              <a:xfrm>
                <a:off x="-4880865" y="4213651"/>
                <a:ext cx="197643" cy="136481"/>
              </a:xfrm>
              <a:custGeom>
                <a:avLst/>
                <a:gdLst/>
                <a:ahLst/>
                <a:cxnLst/>
                <a:rect l="l" t="t" r="r" b="b"/>
                <a:pathLst>
                  <a:path w="3057" h="2111" fill="none" extrusionOk="0">
                    <a:moveTo>
                      <a:pt x="1" y="1881"/>
                    </a:moveTo>
                    <a:cubicBezTo>
                      <a:pt x="433" y="2043"/>
                      <a:pt x="907" y="2110"/>
                      <a:pt x="1366" y="2083"/>
                    </a:cubicBezTo>
                    <a:cubicBezTo>
                      <a:pt x="1961" y="2083"/>
                      <a:pt x="2367" y="1948"/>
                      <a:pt x="2692" y="1597"/>
                    </a:cubicBezTo>
                    <a:cubicBezTo>
                      <a:pt x="3003" y="1245"/>
                      <a:pt x="3057" y="826"/>
                      <a:pt x="2773" y="447"/>
                    </a:cubicBezTo>
                    <a:cubicBezTo>
                      <a:pt x="2584" y="217"/>
                      <a:pt x="2327" y="68"/>
                      <a:pt x="2029" y="28"/>
                    </a:cubicBezTo>
                    <a:cubicBezTo>
                      <a:pt x="1745" y="1"/>
                      <a:pt x="1448" y="14"/>
                      <a:pt x="1164" y="68"/>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44"/>
              <p:cNvSpPr/>
              <p:nvPr/>
            </p:nvSpPr>
            <p:spPr>
              <a:xfrm>
                <a:off x="-4781171" y="4350068"/>
                <a:ext cx="214258" cy="311302"/>
              </a:xfrm>
              <a:custGeom>
                <a:avLst/>
                <a:gdLst/>
                <a:ahLst/>
                <a:cxnLst/>
                <a:rect l="l" t="t" r="r" b="b"/>
                <a:pathLst>
                  <a:path w="3314" h="4815" fill="none" extrusionOk="0">
                    <a:moveTo>
                      <a:pt x="0" y="0"/>
                    </a:moveTo>
                    <a:lnTo>
                      <a:pt x="203" y="934"/>
                    </a:lnTo>
                    <a:cubicBezTo>
                      <a:pt x="244" y="1150"/>
                      <a:pt x="419" y="1326"/>
                      <a:pt x="649" y="1393"/>
                    </a:cubicBezTo>
                    <a:cubicBezTo>
                      <a:pt x="1353" y="1569"/>
                      <a:pt x="1988" y="1948"/>
                      <a:pt x="2489" y="2489"/>
                    </a:cubicBezTo>
                    <a:cubicBezTo>
                      <a:pt x="3070" y="3111"/>
                      <a:pt x="3314" y="3976"/>
                      <a:pt x="3165" y="4815"/>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44"/>
              <p:cNvSpPr/>
              <p:nvPr/>
            </p:nvSpPr>
            <p:spPr>
              <a:xfrm>
                <a:off x="-4736625" y="4071997"/>
                <a:ext cx="125103" cy="142623"/>
              </a:xfrm>
              <a:custGeom>
                <a:avLst/>
                <a:gdLst/>
                <a:ahLst/>
                <a:cxnLst/>
                <a:rect l="l" t="t" r="r" b="b"/>
                <a:pathLst>
                  <a:path w="1935" h="2206" fill="none" extrusionOk="0">
                    <a:moveTo>
                      <a:pt x="109" y="2205"/>
                    </a:moveTo>
                    <a:cubicBezTo>
                      <a:pt x="1" y="1989"/>
                      <a:pt x="1" y="1732"/>
                      <a:pt x="123" y="1516"/>
                    </a:cubicBezTo>
                    <a:cubicBezTo>
                      <a:pt x="244" y="1299"/>
                      <a:pt x="393" y="1123"/>
                      <a:pt x="582" y="961"/>
                    </a:cubicBezTo>
                    <a:cubicBezTo>
                      <a:pt x="1002" y="596"/>
                      <a:pt x="1462" y="271"/>
                      <a:pt x="1935" y="1"/>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44"/>
              <p:cNvSpPr/>
              <p:nvPr/>
            </p:nvSpPr>
            <p:spPr>
              <a:xfrm>
                <a:off x="-4709471" y="4321233"/>
                <a:ext cx="167903" cy="131180"/>
              </a:xfrm>
              <a:custGeom>
                <a:avLst/>
                <a:gdLst/>
                <a:ahLst/>
                <a:cxnLst/>
                <a:rect l="l" t="t" r="r" b="b"/>
                <a:pathLst>
                  <a:path w="2597" h="2029" fill="none" extrusionOk="0">
                    <a:moveTo>
                      <a:pt x="0" y="0"/>
                    </a:moveTo>
                    <a:cubicBezTo>
                      <a:pt x="68" y="419"/>
                      <a:pt x="217" y="812"/>
                      <a:pt x="446" y="1177"/>
                    </a:cubicBezTo>
                    <a:cubicBezTo>
                      <a:pt x="676" y="1528"/>
                      <a:pt x="1028" y="1799"/>
                      <a:pt x="1434" y="1921"/>
                    </a:cubicBezTo>
                    <a:cubicBezTo>
                      <a:pt x="1839" y="2029"/>
                      <a:pt x="2286" y="1921"/>
                      <a:pt x="2597" y="1610"/>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44"/>
              <p:cNvSpPr/>
              <p:nvPr/>
            </p:nvSpPr>
            <p:spPr>
              <a:xfrm>
                <a:off x="-4599303" y="4077299"/>
                <a:ext cx="217750" cy="381256"/>
              </a:xfrm>
              <a:custGeom>
                <a:avLst/>
                <a:gdLst/>
                <a:ahLst/>
                <a:cxnLst/>
                <a:rect l="l" t="t" r="r" b="b"/>
                <a:pathLst>
                  <a:path w="3368" h="5897" fill="none" extrusionOk="0">
                    <a:moveTo>
                      <a:pt x="3368" y="0"/>
                    </a:moveTo>
                    <a:cubicBezTo>
                      <a:pt x="2759" y="108"/>
                      <a:pt x="2177" y="311"/>
                      <a:pt x="1623" y="582"/>
                    </a:cubicBezTo>
                    <a:cubicBezTo>
                      <a:pt x="1217" y="784"/>
                      <a:pt x="649" y="987"/>
                      <a:pt x="352" y="1352"/>
                    </a:cubicBezTo>
                    <a:cubicBezTo>
                      <a:pt x="176" y="1609"/>
                      <a:pt x="81" y="1907"/>
                      <a:pt x="54" y="2232"/>
                    </a:cubicBezTo>
                    <a:cubicBezTo>
                      <a:pt x="0" y="2772"/>
                      <a:pt x="135" y="3313"/>
                      <a:pt x="257" y="3841"/>
                    </a:cubicBezTo>
                    <a:cubicBezTo>
                      <a:pt x="379" y="4368"/>
                      <a:pt x="501" y="4869"/>
                      <a:pt x="812" y="5274"/>
                    </a:cubicBezTo>
                    <a:cubicBezTo>
                      <a:pt x="1055" y="5585"/>
                      <a:pt x="1582" y="5896"/>
                      <a:pt x="1975" y="5694"/>
                    </a:cubicBezTo>
                    <a:cubicBezTo>
                      <a:pt x="2353" y="5491"/>
                      <a:pt x="2434" y="4896"/>
                      <a:pt x="2407" y="4463"/>
                    </a:cubicBezTo>
                    <a:cubicBezTo>
                      <a:pt x="2353" y="3773"/>
                      <a:pt x="2286" y="3097"/>
                      <a:pt x="2232" y="2407"/>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44"/>
              <p:cNvSpPr/>
              <p:nvPr/>
            </p:nvSpPr>
            <p:spPr>
              <a:xfrm>
                <a:off x="-4448922" y="4236409"/>
                <a:ext cx="81333" cy="34137"/>
              </a:xfrm>
              <a:custGeom>
                <a:avLst/>
                <a:gdLst/>
                <a:ahLst/>
                <a:cxnLst/>
                <a:rect l="l" t="t" r="r" b="b"/>
                <a:pathLst>
                  <a:path w="1258" h="528" fill="none" extrusionOk="0">
                    <a:moveTo>
                      <a:pt x="0" y="528"/>
                    </a:moveTo>
                    <a:cubicBezTo>
                      <a:pt x="447" y="433"/>
                      <a:pt x="879" y="257"/>
                      <a:pt x="1258" y="0"/>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44"/>
              <p:cNvSpPr/>
              <p:nvPr/>
            </p:nvSpPr>
            <p:spPr>
              <a:xfrm>
                <a:off x="-4456809" y="4311600"/>
                <a:ext cx="89220" cy="351516"/>
              </a:xfrm>
              <a:custGeom>
                <a:avLst/>
                <a:gdLst/>
                <a:ahLst/>
                <a:cxnLst/>
                <a:rect l="l" t="t" r="r" b="b"/>
                <a:pathLst>
                  <a:path w="1380" h="5437" fill="none" extrusionOk="0">
                    <a:moveTo>
                      <a:pt x="1380" y="0"/>
                    </a:moveTo>
                    <a:cubicBezTo>
                      <a:pt x="325" y="1596"/>
                      <a:pt x="1" y="3584"/>
                      <a:pt x="514" y="5437"/>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44"/>
              <p:cNvSpPr/>
              <p:nvPr/>
            </p:nvSpPr>
            <p:spPr>
              <a:xfrm>
                <a:off x="-4709471" y="5127385"/>
                <a:ext cx="1105234" cy="2798807"/>
              </a:xfrm>
              <a:custGeom>
                <a:avLst/>
                <a:gdLst/>
                <a:ahLst/>
                <a:cxnLst/>
                <a:rect l="l" t="t" r="r" b="b"/>
                <a:pathLst>
                  <a:path w="17095" h="43290" extrusionOk="0">
                    <a:moveTo>
                      <a:pt x="10400" y="0"/>
                    </a:moveTo>
                    <a:cubicBezTo>
                      <a:pt x="9223" y="947"/>
                      <a:pt x="7898" y="1718"/>
                      <a:pt x="6478" y="2259"/>
                    </a:cubicBezTo>
                    <a:cubicBezTo>
                      <a:pt x="5320" y="2681"/>
                      <a:pt x="4145" y="2784"/>
                      <a:pt x="3274" y="2784"/>
                    </a:cubicBezTo>
                    <a:cubicBezTo>
                      <a:pt x="2446" y="2784"/>
                      <a:pt x="1894" y="2691"/>
                      <a:pt x="1894" y="2691"/>
                    </a:cubicBezTo>
                    <a:lnTo>
                      <a:pt x="1894" y="2691"/>
                    </a:lnTo>
                    <a:lnTo>
                      <a:pt x="2434" y="6816"/>
                    </a:lnTo>
                    <a:lnTo>
                      <a:pt x="4422" y="22125"/>
                    </a:lnTo>
                    <a:lnTo>
                      <a:pt x="0" y="43290"/>
                    </a:lnTo>
                    <a:lnTo>
                      <a:pt x="13727" y="43290"/>
                    </a:lnTo>
                    <a:cubicBezTo>
                      <a:pt x="15485" y="38935"/>
                      <a:pt x="16783" y="29698"/>
                      <a:pt x="17040" y="23585"/>
                    </a:cubicBezTo>
                    <a:cubicBezTo>
                      <a:pt x="17094" y="18027"/>
                      <a:pt x="13456" y="7830"/>
                      <a:pt x="11536" y="2867"/>
                    </a:cubicBezTo>
                    <a:cubicBezTo>
                      <a:pt x="10860" y="1096"/>
                      <a:pt x="10400" y="0"/>
                      <a:pt x="104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44"/>
              <p:cNvSpPr/>
              <p:nvPr/>
            </p:nvSpPr>
            <p:spPr>
              <a:xfrm>
                <a:off x="-4587084" y="5126480"/>
                <a:ext cx="623444" cy="441641"/>
              </a:xfrm>
              <a:custGeom>
                <a:avLst/>
                <a:gdLst/>
                <a:ahLst/>
                <a:cxnLst/>
                <a:rect l="l" t="t" r="r" b="b"/>
                <a:pathLst>
                  <a:path w="9643" h="6831" extrusionOk="0">
                    <a:moveTo>
                      <a:pt x="8507" y="1"/>
                    </a:moveTo>
                    <a:cubicBezTo>
                      <a:pt x="7330" y="961"/>
                      <a:pt x="6005" y="1718"/>
                      <a:pt x="4585" y="2259"/>
                    </a:cubicBezTo>
                    <a:cubicBezTo>
                      <a:pt x="3437" y="2685"/>
                      <a:pt x="2272" y="2790"/>
                      <a:pt x="1404" y="2790"/>
                    </a:cubicBezTo>
                    <a:cubicBezTo>
                      <a:pt x="563" y="2790"/>
                      <a:pt x="1" y="2692"/>
                      <a:pt x="1" y="2692"/>
                    </a:cubicBezTo>
                    <a:lnTo>
                      <a:pt x="1" y="2692"/>
                    </a:lnTo>
                    <a:lnTo>
                      <a:pt x="541" y="6830"/>
                    </a:lnTo>
                    <a:cubicBezTo>
                      <a:pt x="2408" y="6789"/>
                      <a:pt x="4260" y="6370"/>
                      <a:pt x="5964" y="5586"/>
                    </a:cubicBezTo>
                    <a:cubicBezTo>
                      <a:pt x="8007" y="4612"/>
                      <a:pt x="9088" y="3584"/>
                      <a:pt x="9643" y="2881"/>
                    </a:cubicBezTo>
                    <a:cubicBezTo>
                      <a:pt x="8967" y="1110"/>
                      <a:pt x="8507" y="1"/>
                      <a:pt x="85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44"/>
              <p:cNvSpPr/>
              <p:nvPr/>
            </p:nvSpPr>
            <p:spPr>
              <a:xfrm>
                <a:off x="-4509242" y="5319726"/>
                <a:ext cx="32391" cy="221241"/>
              </a:xfrm>
              <a:custGeom>
                <a:avLst/>
                <a:gdLst/>
                <a:ahLst/>
                <a:cxnLst/>
                <a:rect l="l" t="t" r="r" b="b"/>
                <a:pathLst>
                  <a:path w="501" h="3422" fill="none" extrusionOk="0">
                    <a:moveTo>
                      <a:pt x="0" y="0"/>
                    </a:moveTo>
                    <a:cubicBezTo>
                      <a:pt x="162" y="1150"/>
                      <a:pt x="338" y="2286"/>
                      <a:pt x="500" y="3422"/>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44"/>
              <p:cNvSpPr/>
              <p:nvPr/>
            </p:nvSpPr>
            <p:spPr>
              <a:xfrm>
                <a:off x="-4432306" y="5332850"/>
                <a:ext cx="35882" cy="188915"/>
              </a:xfrm>
              <a:custGeom>
                <a:avLst/>
                <a:gdLst/>
                <a:ahLst/>
                <a:cxnLst/>
                <a:rect l="l" t="t" r="r" b="b"/>
                <a:pathLst>
                  <a:path w="555" h="2922" fill="none" extrusionOk="0">
                    <a:moveTo>
                      <a:pt x="0" y="0"/>
                    </a:moveTo>
                    <a:cubicBezTo>
                      <a:pt x="217" y="1001"/>
                      <a:pt x="474" y="2042"/>
                      <a:pt x="555" y="2921"/>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44"/>
              <p:cNvSpPr/>
              <p:nvPr/>
            </p:nvSpPr>
            <p:spPr>
              <a:xfrm>
                <a:off x="-4367653" y="5326708"/>
                <a:ext cx="44675" cy="176695"/>
              </a:xfrm>
              <a:custGeom>
                <a:avLst/>
                <a:gdLst/>
                <a:ahLst/>
                <a:cxnLst/>
                <a:rect l="l" t="t" r="r" b="b"/>
                <a:pathLst>
                  <a:path w="691" h="2733" fill="none" extrusionOk="0">
                    <a:moveTo>
                      <a:pt x="1" y="0"/>
                    </a:moveTo>
                    <a:lnTo>
                      <a:pt x="691" y="2732"/>
                    </a:ln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44"/>
              <p:cNvSpPr/>
              <p:nvPr/>
            </p:nvSpPr>
            <p:spPr>
              <a:xfrm>
                <a:off x="-4296794" y="5305696"/>
                <a:ext cx="44675" cy="173204"/>
              </a:xfrm>
              <a:custGeom>
                <a:avLst/>
                <a:gdLst/>
                <a:ahLst/>
                <a:cxnLst/>
                <a:rect l="l" t="t" r="r" b="b"/>
                <a:pathLst>
                  <a:path w="691" h="2679" fill="none" extrusionOk="0">
                    <a:moveTo>
                      <a:pt x="0" y="1"/>
                    </a:moveTo>
                    <a:lnTo>
                      <a:pt x="690" y="2679"/>
                    </a:ln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44"/>
              <p:cNvSpPr/>
              <p:nvPr/>
            </p:nvSpPr>
            <p:spPr>
              <a:xfrm>
                <a:off x="-4238219" y="5289081"/>
                <a:ext cx="51657" cy="152257"/>
              </a:xfrm>
              <a:custGeom>
                <a:avLst/>
                <a:gdLst/>
                <a:ahLst/>
                <a:cxnLst/>
                <a:rect l="l" t="t" r="r" b="b"/>
                <a:pathLst>
                  <a:path w="799" h="2355" fill="none" extrusionOk="0">
                    <a:moveTo>
                      <a:pt x="0" y="1"/>
                    </a:moveTo>
                    <a:lnTo>
                      <a:pt x="798" y="2354"/>
                    </a:ln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44"/>
              <p:cNvSpPr/>
              <p:nvPr/>
            </p:nvSpPr>
            <p:spPr>
              <a:xfrm>
                <a:off x="-4170916" y="5253263"/>
                <a:ext cx="65687" cy="142559"/>
              </a:xfrm>
              <a:custGeom>
                <a:avLst/>
                <a:gdLst/>
                <a:ahLst/>
                <a:cxnLst/>
                <a:rect l="l" t="t" r="r" b="b"/>
                <a:pathLst>
                  <a:path w="1016" h="2205" fill="none" extrusionOk="0">
                    <a:moveTo>
                      <a:pt x="1" y="0"/>
                    </a:moveTo>
                    <a:lnTo>
                      <a:pt x="1015" y="2205"/>
                    </a:ln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44"/>
              <p:cNvSpPr/>
              <p:nvPr/>
            </p:nvSpPr>
            <p:spPr>
              <a:xfrm>
                <a:off x="-4098311" y="5192037"/>
                <a:ext cx="57735" cy="139973"/>
              </a:xfrm>
              <a:custGeom>
                <a:avLst/>
                <a:gdLst/>
                <a:ahLst/>
                <a:cxnLst/>
                <a:rect l="l" t="t" r="r" b="b"/>
                <a:pathLst>
                  <a:path w="893" h="2165" fill="none" extrusionOk="0">
                    <a:moveTo>
                      <a:pt x="0" y="1"/>
                    </a:moveTo>
                    <a:lnTo>
                      <a:pt x="893" y="2165"/>
                    </a:ln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44"/>
              <p:cNvSpPr/>
              <p:nvPr/>
            </p:nvSpPr>
            <p:spPr>
              <a:xfrm>
                <a:off x="-4362352" y="6403043"/>
                <a:ext cx="482696" cy="146050"/>
              </a:xfrm>
              <a:custGeom>
                <a:avLst/>
                <a:gdLst/>
                <a:ahLst/>
                <a:cxnLst/>
                <a:rect l="l" t="t" r="r" b="b"/>
                <a:pathLst>
                  <a:path w="7466" h="2259" fill="none" extrusionOk="0">
                    <a:moveTo>
                      <a:pt x="0" y="2259"/>
                    </a:moveTo>
                    <a:cubicBezTo>
                      <a:pt x="1948" y="419"/>
                      <a:pt x="5085" y="0"/>
                      <a:pt x="7465" y="1244"/>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44"/>
              <p:cNvSpPr/>
              <p:nvPr/>
            </p:nvSpPr>
            <p:spPr>
              <a:xfrm>
                <a:off x="-4315156" y="6524525"/>
                <a:ext cx="264105" cy="111138"/>
              </a:xfrm>
              <a:custGeom>
                <a:avLst/>
                <a:gdLst/>
                <a:ahLst/>
                <a:cxnLst/>
                <a:rect l="l" t="t" r="r" b="b"/>
                <a:pathLst>
                  <a:path w="4085" h="1719" fill="none" extrusionOk="0">
                    <a:moveTo>
                      <a:pt x="3841" y="177"/>
                    </a:moveTo>
                    <a:cubicBezTo>
                      <a:pt x="2732" y="1"/>
                      <a:pt x="1596" y="163"/>
                      <a:pt x="568" y="623"/>
                    </a:cubicBezTo>
                    <a:cubicBezTo>
                      <a:pt x="298" y="745"/>
                      <a:pt x="0" y="975"/>
                      <a:pt x="82" y="1245"/>
                    </a:cubicBezTo>
                    <a:cubicBezTo>
                      <a:pt x="149" y="1489"/>
                      <a:pt x="447" y="1570"/>
                      <a:pt x="690" y="1583"/>
                    </a:cubicBezTo>
                    <a:cubicBezTo>
                      <a:pt x="1826" y="1718"/>
                      <a:pt x="2976" y="1664"/>
                      <a:pt x="4085" y="1421"/>
                    </a:cubicBezTo>
                  </a:path>
                </a:pathLst>
              </a:custGeom>
              <a:noFill/>
              <a:ln w="9525" cap="rnd" cmpd="sng">
                <a:solidFill>
                  <a:schemeClr val="dk1"/>
                </a:solidFill>
                <a:prstDash val="solid"/>
                <a:miter lim="1352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44"/>
              <p:cNvSpPr/>
              <p:nvPr/>
            </p:nvSpPr>
            <p:spPr>
              <a:xfrm>
                <a:off x="-5177232" y="7368952"/>
                <a:ext cx="820182" cy="203397"/>
              </a:xfrm>
              <a:custGeom>
                <a:avLst/>
                <a:gdLst/>
                <a:ahLst/>
                <a:cxnLst/>
                <a:rect l="l" t="t" r="r" b="b"/>
                <a:pathLst>
                  <a:path w="12686" h="3146" extrusionOk="0">
                    <a:moveTo>
                      <a:pt x="5792" y="1"/>
                    </a:moveTo>
                    <a:cubicBezTo>
                      <a:pt x="4091" y="1"/>
                      <a:pt x="2137" y="222"/>
                      <a:pt x="0" y="842"/>
                    </a:cubicBezTo>
                    <a:cubicBezTo>
                      <a:pt x="659" y="2448"/>
                      <a:pt x="3519" y="3145"/>
                      <a:pt x="6378" y="3145"/>
                    </a:cubicBezTo>
                    <a:cubicBezTo>
                      <a:pt x="9152" y="3145"/>
                      <a:pt x="11926" y="2489"/>
                      <a:pt x="12685" y="1370"/>
                    </a:cubicBezTo>
                    <a:cubicBezTo>
                      <a:pt x="12685" y="1370"/>
                      <a:pt x="10023" y="1"/>
                      <a:pt x="57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44"/>
              <p:cNvSpPr/>
              <p:nvPr/>
            </p:nvSpPr>
            <p:spPr>
              <a:xfrm>
                <a:off x="-5362655" y="5070814"/>
                <a:ext cx="967137" cy="2507483"/>
              </a:xfrm>
              <a:custGeom>
                <a:avLst/>
                <a:gdLst/>
                <a:ahLst/>
                <a:cxnLst/>
                <a:rect l="l" t="t" r="r" b="b"/>
                <a:pathLst>
                  <a:path w="14959" h="38784" extrusionOk="0">
                    <a:moveTo>
                      <a:pt x="5258" y="1"/>
                    </a:moveTo>
                    <a:cubicBezTo>
                      <a:pt x="4801" y="1"/>
                      <a:pt x="4443" y="326"/>
                      <a:pt x="4180" y="821"/>
                    </a:cubicBezTo>
                    <a:cubicBezTo>
                      <a:pt x="3918" y="641"/>
                      <a:pt x="3686" y="567"/>
                      <a:pt x="3481" y="567"/>
                    </a:cubicBezTo>
                    <a:cubicBezTo>
                      <a:pt x="3009" y="567"/>
                      <a:pt x="2683" y="958"/>
                      <a:pt x="2476" y="1335"/>
                    </a:cubicBezTo>
                    <a:cubicBezTo>
                      <a:pt x="2350" y="1201"/>
                      <a:pt x="2158" y="1143"/>
                      <a:pt x="1950" y="1143"/>
                    </a:cubicBezTo>
                    <a:cubicBezTo>
                      <a:pt x="1509" y="1143"/>
                      <a:pt x="995" y="1405"/>
                      <a:pt x="894" y="1754"/>
                    </a:cubicBezTo>
                    <a:cubicBezTo>
                      <a:pt x="745" y="2255"/>
                      <a:pt x="1015" y="3309"/>
                      <a:pt x="1015" y="3309"/>
                    </a:cubicBezTo>
                    <a:cubicBezTo>
                      <a:pt x="1015" y="3309"/>
                      <a:pt x="1" y="3607"/>
                      <a:pt x="55" y="4621"/>
                    </a:cubicBezTo>
                    <a:cubicBezTo>
                      <a:pt x="109" y="5635"/>
                      <a:pt x="623" y="7488"/>
                      <a:pt x="1313" y="8029"/>
                    </a:cubicBezTo>
                    <a:cubicBezTo>
                      <a:pt x="1989" y="8557"/>
                      <a:pt x="3571" y="8895"/>
                      <a:pt x="3571" y="8895"/>
                    </a:cubicBezTo>
                    <a:lnTo>
                      <a:pt x="5789" y="25258"/>
                    </a:lnTo>
                    <a:cubicBezTo>
                      <a:pt x="5789" y="25258"/>
                      <a:pt x="5749" y="29072"/>
                      <a:pt x="4085" y="37322"/>
                    </a:cubicBezTo>
                    <a:cubicBezTo>
                      <a:pt x="4385" y="38067"/>
                      <a:pt x="7620" y="38784"/>
                      <a:pt x="10272" y="38784"/>
                    </a:cubicBezTo>
                    <a:cubicBezTo>
                      <a:pt x="12043" y="38784"/>
                      <a:pt x="13554" y="38464"/>
                      <a:pt x="13755" y="37619"/>
                    </a:cubicBezTo>
                    <a:cubicBezTo>
                      <a:pt x="14268" y="35496"/>
                      <a:pt x="14958" y="31885"/>
                      <a:pt x="14268" y="25394"/>
                    </a:cubicBezTo>
                    <a:cubicBezTo>
                      <a:pt x="13552" y="18672"/>
                      <a:pt x="8656" y="7962"/>
                      <a:pt x="8656" y="7962"/>
                    </a:cubicBezTo>
                    <a:cubicBezTo>
                      <a:pt x="8656" y="7962"/>
                      <a:pt x="9535" y="6893"/>
                      <a:pt x="9752" y="5568"/>
                    </a:cubicBezTo>
                    <a:cubicBezTo>
                      <a:pt x="10171" y="3066"/>
                      <a:pt x="8981" y="1213"/>
                      <a:pt x="8386" y="794"/>
                    </a:cubicBezTo>
                    <a:cubicBezTo>
                      <a:pt x="8002" y="524"/>
                      <a:pt x="7591" y="343"/>
                      <a:pt x="7140" y="343"/>
                    </a:cubicBezTo>
                    <a:cubicBezTo>
                      <a:pt x="6892" y="343"/>
                      <a:pt x="6631" y="398"/>
                      <a:pt x="6357" y="523"/>
                    </a:cubicBezTo>
                    <a:cubicBezTo>
                      <a:pt x="5941" y="158"/>
                      <a:pt x="5576" y="1"/>
                      <a:pt x="5258" y="1"/>
                    </a:cubicBezTo>
                    <a:close/>
                  </a:path>
                </a:pathLst>
              </a:custGeom>
              <a:solidFill>
                <a:srgbClr val="BF8D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44"/>
              <p:cNvSpPr/>
              <p:nvPr/>
            </p:nvSpPr>
            <p:spPr>
              <a:xfrm>
                <a:off x="-5240203" y="5326708"/>
                <a:ext cx="364640" cy="164153"/>
              </a:xfrm>
              <a:custGeom>
                <a:avLst/>
                <a:gdLst/>
                <a:ahLst/>
                <a:cxnLst/>
                <a:rect l="l" t="t" r="r" b="b"/>
                <a:pathLst>
                  <a:path w="5640" h="2539" extrusionOk="0">
                    <a:moveTo>
                      <a:pt x="5018" y="0"/>
                    </a:moveTo>
                    <a:cubicBezTo>
                      <a:pt x="5018" y="82"/>
                      <a:pt x="5004" y="460"/>
                      <a:pt x="4396" y="623"/>
                    </a:cubicBezTo>
                    <a:cubicBezTo>
                      <a:pt x="4278" y="655"/>
                      <a:pt x="4172" y="670"/>
                      <a:pt x="4074" y="670"/>
                    </a:cubicBezTo>
                    <a:cubicBezTo>
                      <a:pt x="3681" y="670"/>
                      <a:pt x="3433" y="421"/>
                      <a:pt x="3151" y="41"/>
                    </a:cubicBezTo>
                    <a:lnTo>
                      <a:pt x="3151" y="41"/>
                    </a:lnTo>
                    <a:cubicBezTo>
                      <a:pt x="3138" y="244"/>
                      <a:pt x="3246" y="677"/>
                      <a:pt x="2664" y="880"/>
                    </a:cubicBezTo>
                    <a:cubicBezTo>
                      <a:pt x="2473" y="951"/>
                      <a:pt x="2338" y="985"/>
                      <a:pt x="2225" y="985"/>
                    </a:cubicBezTo>
                    <a:cubicBezTo>
                      <a:pt x="1993" y="985"/>
                      <a:pt x="1855" y="841"/>
                      <a:pt x="1528" y="568"/>
                    </a:cubicBezTo>
                    <a:cubicBezTo>
                      <a:pt x="1472" y="1100"/>
                      <a:pt x="1193" y="1276"/>
                      <a:pt x="886" y="1276"/>
                    </a:cubicBezTo>
                    <a:cubicBezTo>
                      <a:pt x="537" y="1276"/>
                      <a:pt x="151" y="1047"/>
                      <a:pt x="14" y="852"/>
                    </a:cubicBezTo>
                    <a:lnTo>
                      <a:pt x="14" y="852"/>
                    </a:lnTo>
                    <a:cubicBezTo>
                      <a:pt x="14" y="1028"/>
                      <a:pt x="0" y="1150"/>
                      <a:pt x="217" y="1664"/>
                    </a:cubicBezTo>
                    <a:cubicBezTo>
                      <a:pt x="371" y="1612"/>
                      <a:pt x="610" y="1577"/>
                      <a:pt x="887" y="1577"/>
                    </a:cubicBezTo>
                    <a:cubicBezTo>
                      <a:pt x="1339" y="1577"/>
                      <a:pt x="1893" y="1671"/>
                      <a:pt x="2353" y="1948"/>
                    </a:cubicBezTo>
                    <a:cubicBezTo>
                      <a:pt x="2940" y="2304"/>
                      <a:pt x="3696" y="2538"/>
                      <a:pt x="4190" y="2538"/>
                    </a:cubicBezTo>
                    <a:cubicBezTo>
                      <a:pt x="4334" y="2538"/>
                      <a:pt x="4456" y="2518"/>
                      <a:pt x="4544" y="2475"/>
                    </a:cubicBezTo>
                    <a:cubicBezTo>
                      <a:pt x="4612" y="1258"/>
                      <a:pt x="5302" y="798"/>
                      <a:pt x="5640" y="447"/>
                    </a:cubicBezTo>
                    <a:cubicBezTo>
                      <a:pt x="5410" y="339"/>
                      <a:pt x="5193" y="190"/>
                      <a:pt x="5018" y="0"/>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44"/>
              <p:cNvSpPr/>
              <p:nvPr/>
            </p:nvSpPr>
            <p:spPr>
              <a:xfrm>
                <a:off x="-4926316" y="5126544"/>
                <a:ext cx="123357" cy="231715"/>
              </a:xfrm>
              <a:custGeom>
                <a:avLst/>
                <a:gdLst/>
                <a:ahLst/>
                <a:cxnLst/>
                <a:rect l="l" t="t" r="r" b="b"/>
                <a:pathLst>
                  <a:path w="1908" h="3584" extrusionOk="0">
                    <a:moveTo>
                      <a:pt x="1276" y="0"/>
                    </a:moveTo>
                    <a:cubicBezTo>
                      <a:pt x="1188" y="0"/>
                      <a:pt x="1097" y="83"/>
                      <a:pt x="1150" y="189"/>
                    </a:cubicBezTo>
                    <a:cubicBezTo>
                      <a:pt x="1434" y="906"/>
                      <a:pt x="1596" y="1649"/>
                      <a:pt x="1610" y="2420"/>
                    </a:cubicBezTo>
                    <a:cubicBezTo>
                      <a:pt x="1596" y="2623"/>
                      <a:pt x="1515" y="2826"/>
                      <a:pt x="1407" y="3002"/>
                    </a:cubicBezTo>
                    <a:cubicBezTo>
                      <a:pt x="1299" y="3164"/>
                      <a:pt x="1123" y="3272"/>
                      <a:pt x="933" y="3313"/>
                    </a:cubicBezTo>
                    <a:cubicBezTo>
                      <a:pt x="897" y="3320"/>
                      <a:pt x="860" y="3323"/>
                      <a:pt x="824" y="3323"/>
                    </a:cubicBezTo>
                    <a:cubicBezTo>
                      <a:pt x="583" y="3323"/>
                      <a:pt x="367" y="3170"/>
                      <a:pt x="284" y="2934"/>
                    </a:cubicBezTo>
                    <a:cubicBezTo>
                      <a:pt x="268" y="2858"/>
                      <a:pt x="214" y="2826"/>
                      <a:pt x="161" y="2826"/>
                    </a:cubicBezTo>
                    <a:cubicBezTo>
                      <a:pt x="81" y="2826"/>
                      <a:pt x="0" y="2897"/>
                      <a:pt x="41" y="3002"/>
                    </a:cubicBezTo>
                    <a:cubicBezTo>
                      <a:pt x="149" y="3353"/>
                      <a:pt x="474" y="3583"/>
                      <a:pt x="825" y="3583"/>
                    </a:cubicBezTo>
                    <a:cubicBezTo>
                      <a:pt x="879" y="3583"/>
                      <a:pt x="920" y="3570"/>
                      <a:pt x="974" y="3570"/>
                    </a:cubicBezTo>
                    <a:cubicBezTo>
                      <a:pt x="1231" y="3529"/>
                      <a:pt x="1474" y="3380"/>
                      <a:pt x="1623" y="3151"/>
                    </a:cubicBezTo>
                    <a:cubicBezTo>
                      <a:pt x="1758" y="2934"/>
                      <a:pt x="1853" y="2704"/>
                      <a:pt x="1880" y="2447"/>
                    </a:cubicBezTo>
                    <a:cubicBezTo>
                      <a:pt x="1907" y="2082"/>
                      <a:pt x="1718" y="757"/>
                      <a:pt x="1393" y="81"/>
                    </a:cubicBezTo>
                    <a:cubicBezTo>
                      <a:pt x="1370" y="24"/>
                      <a:pt x="1323" y="0"/>
                      <a:pt x="1276" y="0"/>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44"/>
              <p:cNvSpPr/>
              <p:nvPr/>
            </p:nvSpPr>
            <p:spPr>
              <a:xfrm>
                <a:off x="-5048767" y="5116329"/>
                <a:ext cx="145210" cy="257705"/>
              </a:xfrm>
              <a:custGeom>
                <a:avLst/>
                <a:gdLst/>
                <a:ahLst/>
                <a:cxnLst/>
                <a:rect l="l" t="t" r="r" b="b"/>
                <a:pathLst>
                  <a:path w="2246" h="3986" extrusionOk="0">
                    <a:moveTo>
                      <a:pt x="1532" y="0"/>
                    </a:moveTo>
                    <a:cubicBezTo>
                      <a:pt x="1517" y="0"/>
                      <a:pt x="1503" y="3"/>
                      <a:pt x="1489" y="9"/>
                    </a:cubicBezTo>
                    <a:cubicBezTo>
                      <a:pt x="1407" y="36"/>
                      <a:pt x="1367" y="117"/>
                      <a:pt x="1394" y="185"/>
                    </a:cubicBezTo>
                    <a:cubicBezTo>
                      <a:pt x="1610" y="915"/>
                      <a:pt x="1773" y="1659"/>
                      <a:pt x="1867" y="2402"/>
                    </a:cubicBezTo>
                    <a:cubicBezTo>
                      <a:pt x="1921" y="2781"/>
                      <a:pt x="1948" y="3119"/>
                      <a:pt x="1813" y="3390"/>
                    </a:cubicBezTo>
                    <a:cubicBezTo>
                      <a:pt x="1685" y="3612"/>
                      <a:pt x="1486" y="3723"/>
                      <a:pt x="1207" y="3723"/>
                    </a:cubicBezTo>
                    <a:cubicBezTo>
                      <a:pt x="1163" y="3723"/>
                      <a:pt x="1117" y="3720"/>
                      <a:pt x="1069" y="3714"/>
                    </a:cubicBezTo>
                    <a:cubicBezTo>
                      <a:pt x="758" y="3674"/>
                      <a:pt x="366" y="3498"/>
                      <a:pt x="271" y="3106"/>
                    </a:cubicBezTo>
                    <a:cubicBezTo>
                      <a:pt x="248" y="3047"/>
                      <a:pt x="194" y="3008"/>
                      <a:pt x="135" y="3008"/>
                    </a:cubicBezTo>
                    <a:cubicBezTo>
                      <a:pt x="127" y="3008"/>
                      <a:pt x="118" y="3009"/>
                      <a:pt x="109" y="3011"/>
                    </a:cubicBezTo>
                    <a:cubicBezTo>
                      <a:pt x="42" y="3038"/>
                      <a:pt x="1" y="3106"/>
                      <a:pt x="15" y="3173"/>
                    </a:cubicBezTo>
                    <a:cubicBezTo>
                      <a:pt x="150" y="3687"/>
                      <a:pt x="650" y="3931"/>
                      <a:pt x="1042" y="3971"/>
                    </a:cubicBezTo>
                    <a:cubicBezTo>
                      <a:pt x="1096" y="3971"/>
                      <a:pt x="1151" y="3985"/>
                      <a:pt x="1218" y="3985"/>
                    </a:cubicBezTo>
                    <a:cubicBezTo>
                      <a:pt x="1229" y="3985"/>
                      <a:pt x="1241" y="3985"/>
                      <a:pt x="1252" y="3985"/>
                    </a:cubicBezTo>
                    <a:cubicBezTo>
                      <a:pt x="1578" y="3985"/>
                      <a:pt x="1886" y="3799"/>
                      <a:pt x="2043" y="3498"/>
                    </a:cubicBezTo>
                    <a:cubicBezTo>
                      <a:pt x="2246" y="3133"/>
                      <a:pt x="2178" y="2686"/>
                      <a:pt x="2124" y="2362"/>
                    </a:cubicBezTo>
                    <a:cubicBezTo>
                      <a:pt x="2030" y="1591"/>
                      <a:pt x="1881" y="834"/>
                      <a:pt x="1651" y="103"/>
                    </a:cubicBezTo>
                    <a:cubicBezTo>
                      <a:pt x="1640" y="39"/>
                      <a:pt x="1587" y="0"/>
                      <a:pt x="1532" y="0"/>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44"/>
              <p:cNvSpPr/>
              <p:nvPr/>
            </p:nvSpPr>
            <p:spPr>
              <a:xfrm>
                <a:off x="-5165142" y="5133721"/>
                <a:ext cx="137451" cy="263006"/>
              </a:xfrm>
              <a:custGeom>
                <a:avLst/>
                <a:gdLst/>
                <a:ahLst/>
                <a:cxnLst/>
                <a:rect l="l" t="t" r="r" b="b"/>
                <a:pathLst>
                  <a:path w="2126" h="4068" extrusionOk="0">
                    <a:moveTo>
                      <a:pt x="1201" y="1"/>
                    </a:moveTo>
                    <a:cubicBezTo>
                      <a:pt x="1117" y="1"/>
                      <a:pt x="1034" y="78"/>
                      <a:pt x="1084" y="186"/>
                    </a:cubicBezTo>
                    <a:cubicBezTo>
                      <a:pt x="1409" y="1133"/>
                      <a:pt x="1733" y="2025"/>
                      <a:pt x="1855" y="3053"/>
                    </a:cubicBezTo>
                    <a:cubicBezTo>
                      <a:pt x="1869" y="3242"/>
                      <a:pt x="1815" y="3418"/>
                      <a:pt x="1720" y="3581"/>
                    </a:cubicBezTo>
                    <a:cubicBezTo>
                      <a:pt x="1627" y="3708"/>
                      <a:pt x="1297" y="3806"/>
                      <a:pt x="1076" y="3806"/>
                    </a:cubicBezTo>
                    <a:cubicBezTo>
                      <a:pt x="1039" y="3806"/>
                      <a:pt x="1005" y="3803"/>
                      <a:pt x="976" y="3797"/>
                    </a:cubicBezTo>
                    <a:cubicBezTo>
                      <a:pt x="624" y="3716"/>
                      <a:pt x="354" y="3310"/>
                      <a:pt x="273" y="2810"/>
                    </a:cubicBezTo>
                    <a:cubicBezTo>
                      <a:pt x="255" y="2737"/>
                      <a:pt x="195" y="2702"/>
                      <a:pt x="138" y="2702"/>
                    </a:cubicBezTo>
                    <a:cubicBezTo>
                      <a:pt x="68" y="2702"/>
                      <a:pt x="1" y="2754"/>
                      <a:pt x="16" y="2850"/>
                    </a:cubicBezTo>
                    <a:cubicBezTo>
                      <a:pt x="111" y="3459"/>
                      <a:pt x="462" y="3932"/>
                      <a:pt x="922" y="4054"/>
                    </a:cubicBezTo>
                    <a:cubicBezTo>
                      <a:pt x="976" y="4054"/>
                      <a:pt x="1030" y="4067"/>
                      <a:pt x="1084" y="4067"/>
                    </a:cubicBezTo>
                    <a:cubicBezTo>
                      <a:pt x="1382" y="4067"/>
                      <a:pt x="1787" y="3932"/>
                      <a:pt x="1936" y="3716"/>
                    </a:cubicBezTo>
                    <a:cubicBezTo>
                      <a:pt x="2071" y="3513"/>
                      <a:pt x="2126" y="3269"/>
                      <a:pt x="2112" y="3026"/>
                    </a:cubicBezTo>
                    <a:cubicBezTo>
                      <a:pt x="1977" y="1958"/>
                      <a:pt x="1666" y="1065"/>
                      <a:pt x="1328" y="105"/>
                    </a:cubicBezTo>
                    <a:cubicBezTo>
                      <a:pt x="1307" y="32"/>
                      <a:pt x="1253" y="1"/>
                      <a:pt x="1201" y="1"/>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44"/>
              <p:cNvSpPr/>
              <p:nvPr/>
            </p:nvSpPr>
            <p:spPr>
              <a:xfrm>
                <a:off x="-5304145" y="5210399"/>
                <a:ext cx="174174" cy="171458"/>
              </a:xfrm>
              <a:custGeom>
                <a:avLst/>
                <a:gdLst/>
                <a:ahLst/>
                <a:cxnLst/>
                <a:rect l="l" t="t" r="r" b="b"/>
                <a:pathLst>
                  <a:path w="2694" h="2652" extrusionOk="0">
                    <a:moveTo>
                      <a:pt x="2085" y="1"/>
                    </a:moveTo>
                    <a:cubicBezTo>
                      <a:pt x="1922" y="28"/>
                      <a:pt x="1760" y="96"/>
                      <a:pt x="1638" y="204"/>
                    </a:cubicBezTo>
                    <a:cubicBezTo>
                      <a:pt x="1179" y="542"/>
                      <a:pt x="678" y="812"/>
                      <a:pt x="137" y="988"/>
                    </a:cubicBezTo>
                    <a:cubicBezTo>
                      <a:pt x="0" y="1038"/>
                      <a:pt x="47" y="1236"/>
                      <a:pt x="181" y="1236"/>
                    </a:cubicBezTo>
                    <a:cubicBezTo>
                      <a:pt x="193" y="1236"/>
                      <a:pt x="205" y="1235"/>
                      <a:pt x="218" y="1231"/>
                    </a:cubicBezTo>
                    <a:cubicBezTo>
                      <a:pt x="786" y="1042"/>
                      <a:pt x="1314" y="772"/>
                      <a:pt x="1801" y="407"/>
                    </a:cubicBezTo>
                    <a:cubicBezTo>
                      <a:pt x="1882" y="339"/>
                      <a:pt x="1977" y="285"/>
                      <a:pt x="2085" y="258"/>
                    </a:cubicBezTo>
                    <a:cubicBezTo>
                      <a:pt x="2233" y="258"/>
                      <a:pt x="2355" y="434"/>
                      <a:pt x="2382" y="596"/>
                    </a:cubicBezTo>
                    <a:cubicBezTo>
                      <a:pt x="2436" y="839"/>
                      <a:pt x="2396" y="1110"/>
                      <a:pt x="2288" y="1340"/>
                    </a:cubicBezTo>
                    <a:cubicBezTo>
                      <a:pt x="2004" y="1948"/>
                      <a:pt x="1381" y="2354"/>
                      <a:pt x="705" y="2381"/>
                    </a:cubicBezTo>
                    <a:cubicBezTo>
                      <a:pt x="529" y="2381"/>
                      <a:pt x="529" y="2638"/>
                      <a:pt x="705" y="2651"/>
                    </a:cubicBezTo>
                    <a:cubicBezTo>
                      <a:pt x="1490" y="2624"/>
                      <a:pt x="2193" y="2151"/>
                      <a:pt x="2517" y="1434"/>
                    </a:cubicBezTo>
                    <a:cubicBezTo>
                      <a:pt x="2653" y="1164"/>
                      <a:pt x="2693" y="839"/>
                      <a:pt x="2639" y="528"/>
                    </a:cubicBezTo>
                    <a:cubicBezTo>
                      <a:pt x="2585" y="271"/>
                      <a:pt x="2382" y="1"/>
                      <a:pt x="2085" y="1"/>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44"/>
              <p:cNvSpPr/>
              <p:nvPr/>
            </p:nvSpPr>
            <p:spPr>
              <a:xfrm>
                <a:off x="-5250419" y="5364207"/>
                <a:ext cx="262942" cy="226607"/>
              </a:xfrm>
              <a:custGeom>
                <a:avLst/>
                <a:gdLst/>
                <a:ahLst/>
                <a:cxnLst/>
                <a:rect l="l" t="t" r="r" b="b"/>
                <a:pathLst>
                  <a:path w="4067" h="3505" extrusionOk="0">
                    <a:moveTo>
                      <a:pt x="158" y="0"/>
                    </a:moveTo>
                    <a:cubicBezTo>
                      <a:pt x="82" y="0"/>
                      <a:pt x="1" y="60"/>
                      <a:pt x="23" y="164"/>
                    </a:cubicBezTo>
                    <a:cubicBezTo>
                      <a:pt x="50" y="462"/>
                      <a:pt x="118" y="759"/>
                      <a:pt x="212" y="1043"/>
                    </a:cubicBezTo>
                    <a:lnTo>
                      <a:pt x="253" y="1165"/>
                    </a:lnTo>
                    <a:lnTo>
                      <a:pt x="361" y="1138"/>
                    </a:lnTo>
                    <a:cubicBezTo>
                      <a:pt x="589" y="1082"/>
                      <a:pt x="817" y="1055"/>
                      <a:pt x="1041" y="1055"/>
                    </a:cubicBezTo>
                    <a:cubicBezTo>
                      <a:pt x="2383" y="1055"/>
                      <a:pt x="3578" y="2017"/>
                      <a:pt x="3810" y="3396"/>
                    </a:cubicBezTo>
                    <a:cubicBezTo>
                      <a:pt x="3810" y="3451"/>
                      <a:pt x="3864" y="3505"/>
                      <a:pt x="3931" y="3505"/>
                    </a:cubicBezTo>
                    <a:lnTo>
                      <a:pt x="3958" y="3505"/>
                    </a:lnTo>
                    <a:cubicBezTo>
                      <a:pt x="4026" y="3491"/>
                      <a:pt x="4067" y="3424"/>
                      <a:pt x="4067" y="3356"/>
                    </a:cubicBezTo>
                    <a:cubicBezTo>
                      <a:pt x="3818" y="1849"/>
                      <a:pt x="2507" y="790"/>
                      <a:pt x="1048" y="790"/>
                    </a:cubicBezTo>
                    <a:cubicBezTo>
                      <a:pt x="843" y="790"/>
                      <a:pt x="636" y="811"/>
                      <a:pt x="429" y="854"/>
                    </a:cubicBezTo>
                    <a:cubicBezTo>
                      <a:pt x="348" y="611"/>
                      <a:pt x="307" y="381"/>
                      <a:pt x="280" y="124"/>
                    </a:cubicBezTo>
                    <a:cubicBezTo>
                      <a:pt x="280" y="39"/>
                      <a:pt x="221" y="0"/>
                      <a:pt x="158" y="0"/>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44"/>
              <p:cNvSpPr/>
              <p:nvPr/>
            </p:nvSpPr>
            <p:spPr>
              <a:xfrm>
                <a:off x="-4942931" y="5351212"/>
                <a:ext cx="70019" cy="101440"/>
              </a:xfrm>
              <a:custGeom>
                <a:avLst/>
                <a:gdLst/>
                <a:ahLst/>
                <a:cxnLst/>
                <a:rect l="l" t="t" r="r" b="b"/>
                <a:pathLst>
                  <a:path w="1083" h="1569" extrusionOk="0">
                    <a:moveTo>
                      <a:pt x="1082" y="0"/>
                    </a:moveTo>
                    <a:lnTo>
                      <a:pt x="1082" y="0"/>
                    </a:lnTo>
                    <a:cubicBezTo>
                      <a:pt x="555" y="379"/>
                      <a:pt x="163" y="947"/>
                      <a:pt x="0" y="1569"/>
                    </a:cubicBezTo>
                    <a:lnTo>
                      <a:pt x="1082" y="0"/>
                    </a:lnTo>
                    <a:close/>
                  </a:path>
                </a:pathLst>
              </a:custGeom>
              <a:solidFill>
                <a:srgbClr val="211A1B">
                  <a:alpha val="341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44"/>
              <p:cNvSpPr/>
              <p:nvPr/>
            </p:nvSpPr>
            <p:spPr>
              <a:xfrm>
                <a:off x="-5248479" y="5345070"/>
                <a:ext cx="115017" cy="73639"/>
              </a:xfrm>
              <a:custGeom>
                <a:avLst/>
                <a:gdLst/>
                <a:ahLst/>
                <a:cxnLst/>
                <a:rect l="l" t="t" r="r" b="b"/>
                <a:pathLst>
                  <a:path w="1779" h="1139" extrusionOk="0">
                    <a:moveTo>
                      <a:pt x="1614" y="1"/>
                    </a:moveTo>
                    <a:cubicBezTo>
                      <a:pt x="1537" y="1"/>
                      <a:pt x="1457" y="62"/>
                      <a:pt x="1481" y="163"/>
                    </a:cubicBezTo>
                    <a:cubicBezTo>
                      <a:pt x="1508" y="339"/>
                      <a:pt x="1481" y="514"/>
                      <a:pt x="1386" y="663"/>
                    </a:cubicBezTo>
                    <a:cubicBezTo>
                      <a:pt x="1291" y="785"/>
                      <a:pt x="1156" y="852"/>
                      <a:pt x="1021" y="866"/>
                    </a:cubicBezTo>
                    <a:cubicBezTo>
                      <a:pt x="963" y="874"/>
                      <a:pt x="910" y="877"/>
                      <a:pt x="861" y="877"/>
                    </a:cubicBezTo>
                    <a:cubicBezTo>
                      <a:pt x="398" y="877"/>
                      <a:pt x="277" y="567"/>
                      <a:pt x="277" y="555"/>
                    </a:cubicBezTo>
                    <a:cubicBezTo>
                      <a:pt x="256" y="491"/>
                      <a:pt x="205" y="463"/>
                      <a:pt x="155" y="463"/>
                    </a:cubicBezTo>
                    <a:cubicBezTo>
                      <a:pt x="77" y="463"/>
                      <a:pt x="1" y="530"/>
                      <a:pt x="34" y="636"/>
                    </a:cubicBezTo>
                    <a:cubicBezTo>
                      <a:pt x="161" y="941"/>
                      <a:pt x="455" y="1139"/>
                      <a:pt x="794" y="1139"/>
                    </a:cubicBezTo>
                    <a:cubicBezTo>
                      <a:pt x="815" y="1139"/>
                      <a:pt x="837" y="1138"/>
                      <a:pt x="859" y="1136"/>
                    </a:cubicBezTo>
                    <a:cubicBezTo>
                      <a:pt x="913" y="1136"/>
                      <a:pt x="980" y="1136"/>
                      <a:pt x="1048" y="1123"/>
                    </a:cubicBezTo>
                    <a:cubicBezTo>
                      <a:pt x="1264" y="1096"/>
                      <a:pt x="1467" y="988"/>
                      <a:pt x="1602" y="812"/>
                    </a:cubicBezTo>
                    <a:cubicBezTo>
                      <a:pt x="1724" y="609"/>
                      <a:pt x="1778" y="352"/>
                      <a:pt x="1738" y="109"/>
                    </a:cubicBezTo>
                    <a:cubicBezTo>
                      <a:pt x="1726" y="34"/>
                      <a:pt x="1671" y="1"/>
                      <a:pt x="1614" y="1"/>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44"/>
              <p:cNvSpPr/>
              <p:nvPr/>
            </p:nvSpPr>
            <p:spPr>
              <a:xfrm>
                <a:off x="-5272594" y="7423389"/>
                <a:ext cx="915544" cy="466080"/>
              </a:xfrm>
              <a:custGeom>
                <a:avLst/>
                <a:gdLst/>
                <a:ahLst/>
                <a:cxnLst/>
                <a:rect l="l" t="t" r="r" b="b"/>
                <a:pathLst>
                  <a:path w="14161" h="7209" extrusionOk="0">
                    <a:moveTo>
                      <a:pt x="1475" y="0"/>
                    </a:moveTo>
                    <a:lnTo>
                      <a:pt x="1" y="7209"/>
                    </a:lnTo>
                    <a:lnTo>
                      <a:pt x="13173" y="7209"/>
                    </a:lnTo>
                    <a:lnTo>
                      <a:pt x="14160" y="528"/>
                    </a:lnTo>
                    <a:lnTo>
                      <a:pt x="14160" y="528"/>
                    </a:lnTo>
                    <a:cubicBezTo>
                      <a:pt x="14160" y="528"/>
                      <a:pt x="12594" y="1550"/>
                      <a:pt x="8645" y="1550"/>
                    </a:cubicBezTo>
                    <a:cubicBezTo>
                      <a:pt x="8237" y="1550"/>
                      <a:pt x="7804" y="1539"/>
                      <a:pt x="7344" y="1515"/>
                    </a:cubicBezTo>
                    <a:cubicBezTo>
                      <a:pt x="2422" y="1258"/>
                      <a:pt x="1475" y="0"/>
                      <a:pt x="14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44"/>
              <p:cNvSpPr/>
              <p:nvPr/>
            </p:nvSpPr>
            <p:spPr>
              <a:xfrm>
                <a:off x="-4893084" y="6694497"/>
                <a:ext cx="148701" cy="30322"/>
              </a:xfrm>
              <a:custGeom>
                <a:avLst/>
                <a:gdLst/>
                <a:ahLst/>
                <a:cxnLst/>
                <a:rect l="l" t="t" r="r" b="b"/>
                <a:pathLst>
                  <a:path w="2300" h="469" extrusionOk="0">
                    <a:moveTo>
                      <a:pt x="1137" y="1"/>
                    </a:moveTo>
                    <a:cubicBezTo>
                      <a:pt x="783" y="1"/>
                      <a:pt x="429" y="72"/>
                      <a:pt x="95" y="212"/>
                    </a:cubicBezTo>
                    <a:cubicBezTo>
                      <a:pt x="27" y="239"/>
                      <a:pt x="0" y="307"/>
                      <a:pt x="27" y="374"/>
                    </a:cubicBezTo>
                    <a:cubicBezTo>
                      <a:pt x="47" y="424"/>
                      <a:pt x="97" y="452"/>
                      <a:pt x="149" y="452"/>
                    </a:cubicBezTo>
                    <a:cubicBezTo>
                      <a:pt x="167" y="452"/>
                      <a:pt x="186" y="449"/>
                      <a:pt x="203" y="442"/>
                    </a:cubicBezTo>
                    <a:cubicBezTo>
                      <a:pt x="503" y="322"/>
                      <a:pt x="820" y="261"/>
                      <a:pt x="1137" y="261"/>
                    </a:cubicBezTo>
                    <a:cubicBezTo>
                      <a:pt x="1462" y="261"/>
                      <a:pt x="1788" y="325"/>
                      <a:pt x="2096" y="455"/>
                    </a:cubicBezTo>
                    <a:cubicBezTo>
                      <a:pt x="2110" y="469"/>
                      <a:pt x="2137" y="469"/>
                      <a:pt x="2150" y="469"/>
                    </a:cubicBezTo>
                    <a:cubicBezTo>
                      <a:pt x="2205" y="469"/>
                      <a:pt x="2245" y="442"/>
                      <a:pt x="2272" y="388"/>
                    </a:cubicBezTo>
                    <a:cubicBezTo>
                      <a:pt x="2299" y="320"/>
                      <a:pt x="2272" y="253"/>
                      <a:pt x="2205" y="225"/>
                    </a:cubicBezTo>
                    <a:cubicBezTo>
                      <a:pt x="1863" y="75"/>
                      <a:pt x="1500" y="1"/>
                      <a:pt x="1137" y="1"/>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44"/>
              <p:cNvSpPr/>
              <p:nvPr/>
            </p:nvSpPr>
            <p:spPr>
              <a:xfrm>
                <a:off x="-4880865" y="6747383"/>
                <a:ext cx="90449" cy="20301"/>
              </a:xfrm>
              <a:custGeom>
                <a:avLst/>
                <a:gdLst/>
                <a:ahLst/>
                <a:cxnLst/>
                <a:rect l="l" t="t" r="r" b="b"/>
                <a:pathLst>
                  <a:path w="1399" h="314" extrusionOk="0">
                    <a:moveTo>
                      <a:pt x="1228" y="1"/>
                    </a:moveTo>
                    <a:cubicBezTo>
                      <a:pt x="1220" y="1"/>
                      <a:pt x="1212" y="1"/>
                      <a:pt x="1204" y="3"/>
                    </a:cubicBezTo>
                    <a:lnTo>
                      <a:pt x="176" y="57"/>
                    </a:lnTo>
                    <a:cubicBezTo>
                      <a:pt x="1" y="57"/>
                      <a:pt x="1" y="314"/>
                      <a:pt x="176" y="314"/>
                    </a:cubicBezTo>
                    <a:lnTo>
                      <a:pt x="1218" y="259"/>
                    </a:lnTo>
                    <a:cubicBezTo>
                      <a:pt x="1222" y="260"/>
                      <a:pt x="1226" y="260"/>
                      <a:pt x="1230" y="260"/>
                    </a:cubicBezTo>
                    <a:cubicBezTo>
                      <a:pt x="1398" y="260"/>
                      <a:pt x="1390" y="1"/>
                      <a:pt x="1228" y="1"/>
                    </a:cubicBezTo>
                    <a:close/>
                  </a:path>
                </a:pathLst>
              </a:custGeom>
              <a:solidFill>
                <a:schemeClr val="dk1"/>
              </a:solidFill>
              <a:ln w="9525" cap="flat" cmpd="sng">
                <a:solidFill>
                  <a:srgbClr val="BF8D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5" name="Google Shape;795;p44"/>
            <p:cNvGrpSpPr/>
            <p:nvPr/>
          </p:nvGrpSpPr>
          <p:grpSpPr>
            <a:xfrm>
              <a:off x="2248974" y="2876831"/>
              <a:ext cx="1845821" cy="3168054"/>
              <a:chOff x="2020374" y="2876831"/>
              <a:chExt cx="1845821" cy="3168054"/>
            </a:xfrm>
          </p:grpSpPr>
          <p:grpSp>
            <p:nvGrpSpPr>
              <p:cNvPr id="796" name="Google Shape;796;p44"/>
              <p:cNvGrpSpPr/>
              <p:nvPr/>
            </p:nvGrpSpPr>
            <p:grpSpPr>
              <a:xfrm rot="-855167" flipH="1">
                <a:off x="2369171" y="2972360"/>
                <a:ext cx="1148228" cy="2976995"/>
                <a:chOff x="-5362655" y="5070814"/>
                <a:chExt cx="967137" cy="2507483"/>
              </a:xfrm>
            </p:grpSpPr>
            <p:sp>
              <p:nvSpPr>
                <p:cNvPr id="797" name="Google Shape;797;p44"/>
                <p:cNvSpPr/>
                <p:nvPr/>
              </p:nvSpPr>
              <p:spPr>
                <a:xfrm>
                  <a:off x="-5362655" y="5070814"/>
                  <a:ext cx="967137" cy="2507483"/>
                </a:xfrm>
                <a:custGeom>
                  <a:avLst/>
                  <a:gdLst/>
                  <a:ahLst/>
                  <a:cxnLst/>
                  <a:rect l="l" t="t" r="r" b="b"/>
                  <a:pathLst>
                    <a:path w="14959" h="38784" extrusionOk="0">
                      <a:moveTo>
                        <a:pt x="5258" y="1"/>
                      </a:moveTo>
                      <a:cubicBezTo>
                        <a:pt x="4801" y="1"/>
                        <a:pt x="4443" y="326"/>
                        <a:pt x="4180" y="821"/>
                      </a:cubicBezTo>
                      <a:cubicBezTo>
                        <a:pt x="3918" y="641"/>
                        <a:pt x="3686" y="567"/>
                        <a:pt x="3481" y="567"/>
                      </a:cubicBezTo>
                      <a:cubicBezTo>
                        <a:pt x="3009" y="567"/>
                        <a:pt x="2683" y="958"/>
                        <a:pt x="2476" y="1335"/>
                      </a:cubicBezTo>
                      <a:cubicBezTo>
                        <a:pt x="2350" y="1201"/>
                        <a:pt x="2158" y="1143"/>
                        <a:pt x="1950" y="1143"/>
                      </a:cubicBezTo>
                      <a:cubicBezTo>
                        <a:pt x="1509" y="1143"/>
                        <a:pt x="995" y="1405"/>
                        <a:pt x="894" y="1754"/>
                      </a:cubicBezTo>
                      <a:cubicBezTo>
                        <a:pt x="745" y="2255"/>
                        <a:pt x="1015" y="3309"/>
                        <a:pt x="1015" y="3309"/>
                      </a:cubicBezTo>
                      <a:cubicBezTo>
                        <a:pt x="1015" y="3309"/>
                        <a:pt x="1" y="3607"/>
                        <a:pt x="55" y="4621"/>
                      </a:cubicBezTo>
                      <a:cubicBezTo>
                        <a:pt x="109" y="5635"/>
                        <a:pt x="623" y="7488"/>
                        <a:pt x="1313" y="8029"/>
                      </a:cubicBezTo>
                      <a:cubicBezTo>
                        <a:pt x="1989" y="8557"/>
                        <a:pt x="3571" y="8895"/>
                        <a:pt x="3571" y="8895"/>
                      </a:cubicBezTo>
                      <a:lnTo>
                        <a:pt x="5789" y="25258"/>
                      </a:lnTo>
                      <a:cubicBezTo>
                        <a:pt x="5789" y="25258"/>
                        <a:pt x="5749" y="29072"/>
                        <a:pt x="4085" y="37322"/>
                      </a:cubicBezTo>
                      <a:cubicBezTo>
                        <a:pt x="4385" y="38067"/>
                        <a:pt x="7620" y="38784"/>
                        <a:pt x="10272" y="38784"/>
                      </a:cubicBezTo>
                      <a:cubicBezTo>
                        <a:pt x="12043" y="38784"/>
                        <a:pt x="13554" y="38464"/>
                        <a:pt x="13755" y="37619"/>
                      </a:cubicBezTo>
                      <a:cubicBezTo>
                        <a:pt x="14268" y="35496"/>
                        <a:pt x="14958" y="31885"/>
                        <a:pt x="14268" y="25394"/>
                      </a:cubicBezTo>
                      <a:cubicBezTo>
                        <a:pt x="13552" y="18672"/>
                        <a:pt x="8656" y="7962"/>
                        <a:pt x="8656" y="7962"/>
                      </a:cubicBezTo>
                      <a:cubicBezTo>
                        <a:pt x="8656" y="7962"/>
                        <a:pt x="9535" y="6893"/>
                        <a:pt x="9752" y="5568"/>
                      </a:cubicBezTo>
                      <a:cubicBezTo>
                        <a:pt x="10171" y="3066"/>
                        <a:pt x="8981" y="1213"/>
                        <a:pt x="8386" y="794"/>
                      </a:cubicBezTo>
                      <a:cubicBezTo>
                        <a:pt x="8002" y="524"/>
                        <a:pt x="7591" y="343"/>
                        <a:pt x="7140" y="343"/>
                      </a:cubicBezTo>
                      <a:cubicBezTo>
                        <a:pt x="6892" y="343"/>
                        <a:pt x="6631" y="398"/>
                        <a:pt x="6357" y="523"/>
                      </a:cubicBezTo>
                      <a:cubicBezTo>
                        <a:pt x="5941" y="158"/>
                        <a:pt x="5576" y="1"/>
                        <a:pt x="5258" y="1"/>
                      </a:cubicBezTo>
                      <a:close/>
                    </a:path>
                  </a:pathLst>
                </a:custGeom>
                <a:solidFill>
                  <a:srgbClr val="522A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44"/>
                <p:cNvSpPr/>
                <p:nvPr/>
              </p:nvSpPr>
              <p:spPr>
                <a:xfrm>
                  <a:off x="-4926316" y="5126544"/>
                  <a:ext cx="123357" cy="231715"/>
                </a:xfrm>
                <a:custGeom>
                  <a:avLst/>
                  <a:gdLst/>
                  <a:ahLst/>
                  <a:cxnLst/>
                  <a:rect l="l" t="t" r="r" b="b"/>
                  <a:pathLst>
                    <a:path w="1908" h="3584" extrusionOk="0">
                      <a:moveTo>
                        <a:pt x="1276" y="0"/>
                      </a:moveTo>
                      <a:cubicBezTo>
                        <a:pt x="1188" y="0"/>
                        <a:pt x="1097" y="83"/>
                        <a:pt x="1150" y="189"/>
                      </a:cubicBezTo>
                      <a:cubicBezTo>
                        <a:pt x="1434" y="906"/>
                        <a:pt x="1596" y="1649"/>
                        <a:pt x="1610" y="2420"/>
                      </a:cubicBezTo>
                      <a:cubicBezTo>
                        <a:pt x="1596" y="2623"/>
                        <a:pt x="1515" y="2826"/>
                        <a:pt x="1407" y="3002"/>
                      </a:cubicBezTo>
                      <a:cubicBezTo>
                        <a:pt x="1299" y="3164"/>
                        <a:pt x="1123" y="3272"/>
                        <a:pt x="933" y="3313"/>
                      </a:cubicBezTo>
                      <a:cubicBezTo>
                        <a:pt x="897" y="3320"/>
                        <a:pt x="860" y="3323"/>
                        <a:pt x="824" y="3323"/>
                      </a:cubicBezTo>
                      <a:cubicBezTo>
                        <a:pt x="583" y="3323"/>
                        <a:pt x="367" y="3170"/>
                        <a:pt x="284" y="2934"/>
                      </a:cubicBezTo>
                      <a:cubicBezTo>
                        <a:pt x="268" y="2858"/>
                        <a:pt x="214" y="2826"/>
                        <a:pt x="161" y="2826"/>
                      </a:cubicBezTo>
                      <a:cubicBezTo>
                        <a:pt x="81" y="2826"/>
                        <a:pt x="0" y="2897"/>
                        <a:pt x="41" y="3002"/>
                      </a:cubicBezTo>
                      <a:cubicBezTo>
                        <a:pt x="149" y="3353"/>
                        <a:pt x="474" y="3583"/>
                        <a:pt x="825" y="3583"/>
                      </a:cubicBezTo>
                      <a:cubicBezTo>
                        <a:pt x="879" y="3583"/>
                        <a:pt x="920" y="3570"/>
                        <a:pt x="974" y="3570"/>
                      </a:cubicBezTo>
                      <a:cubicBezTo>
                        <a:pt x="1231" y="3529"/>
                        <a:pt x="1474" y="3380"/>
                        <a:pt x="1623" y="3151"/>
                      </a:cubicBezTo>
                      <a:cubicBezTo>
                        <a:pt x="1758" y="2934"/>
                        <a:pt x="1853" y="2704"/>
                        <a:pt x="1880" y="2447"/>
                      </a:cubicBezTo>
                      <a:cubicBezTo>
                        <a:pt x="1907" y="2082"/>
                        <a:pt x="1718" y="757"/>
                        <a:pt x="1393" y="81"/>
                      </a:cubicBezTo>
                      <a:cubicBezTo>
                        <a:pt x="1370" y="24"/>
                        <a:pt x="1323" y="0"/>
                        <a:pt x="1276" y="0"/>
                      </a:cubicBezTo>
                      <a:close/>
                    </a:path>
                  </a:pathLst>
                </a:custGeom>
                <a:solidFill>
                  <a:schemeClr val="dk1"/>
                </a:solidFill>
                <a:ln w="9525" cap="flat" cmpd="sng">
                  <a:solidFill>
                    <a:srgbClr val="522A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44"/>
                <p:cNvSpPr/>
                <p:nvPr/>
              </p:nvSpPr>
              <p:spPr>
                <a:xfrm>
                  <a:off x="-5048767" y="5116329"/>
                  <a:ext cx="145210" cy="257705"/>
                </a:xfrm>
                <a:custGeom>
                  <a:avLst/>
                  <a:gdLst/>
                  <a:ahLst/>
                  <a:cxnLst/>
                  <a:rect l="l" t="t" r="r" b="b"/>
                  <a:pathLst>
                    <a:path w="2246" h="3986" extrusionOk="0">
                      <a:moveTo>
                        <a:pt x="1532" y="0"/>
                      </a:moveTo>
                      <a:cubicBezTo>
                        <a:pt x="1517" y="0"/>
                        <a:pt x="1503" y="3"/>
                        <a:pt x="1489" y="9"/>
                      </a:cubicBezTo>
                      <a:cubicBezTo>
                        <a:pt x="1407" y="36"/>
                        <a:pt x="1367" y="117"/>
                        <a:pt x="1394" y="185"/>
                      </a:cubicBezTo>
                      <a:cubicBezTo>
                        <a:pt x="1610" y="915"/>
                        <a:pt x="1773" y="1659"/>
                        <a:pt x="1867" y="2402"/>
                      </a:cubicBezTo>
                      <a:cubicBezTo>
                        <a:pt x="1921" y="2781"/>
                        <a:pt x="1948" y="3119"/>
                        <a:pt x="1813" y="3390"/>
                      </a:cubicBezTo>
                      <a:cubicBezTo>
                        <a:pt x="1685" y="3612"/>
                        <a:pt x="1486" y="3723"/>
                        <a:pt x="1207" y="3723"/>
                      </a:cubicBezTo>
                      <a:cubicBezTo>
                        <a:pt x="1163" y="3723"/>
                        <a:pt x="1117" y="3720"/>
                        <a:pt x="1069" y="3714"/>
                      </a:cubicBezTo>
                      <a:cubicBezTo>
                        <a:pt x="758" y="3674"/>
                        <a:pt x="366" y="3498"/>
                        <a:pt x="271" y="3106"/>
                      </a:cubicBezTo>
                      <a:cubicBezTo>
                        <a:pt x="248" y="3047"/>
                        <a:pt x="194" y="3008"/>
                        <a:pt x="135" y="3008"/>
                      </a:cubicBezTo>
                      <a:cubicBezTo>
                        <a:pt x="127" y="3008"/>
                        <a:pt x="118" y="3009"/>
                        <a:pt x="109" y="3011"/>
                      </a:cubicBezTo>
                      <a:cubicBezTo>
                        <a:pt x="42" y="3038"/>
                        <a:pt x="1" y="3106"/>
                        <a:pt x="15" y="3173"/>
                      </a:cubicBezTo>
                      <a:cubicBezTo>
                        <a:pt x="150" y="3687"/>
                        <a:pt x="650" y="3931"/>
                        <a:pt x="1042" y="3971"/>
                      </a:cubicBezTo>
                      <a:cubicBezTo>
                        <a:pt x="1096" y="3971"/>
                        <a:pt x="1151" y="3985"/>
                        <a:pt x="1218" y="3985"/>
                      </a:cubicBezTo>
                      <a:cubicBezTo>
                        <a:pt x="1229" y="3985"/>
                        <a:pt x="1241" y="3985"/>
                        <a:pt x="1252" y="3985"/>
                      </a:cubicBezTo>
                      <a:cubicBezTo>
                        <a:pt x="1578" y="3985"/>
                        <a:pt x="1886" y="3799"/>
                        <a:pt x="2043" y="3498"/>
                      </a:cubicBezTo>
                      <a:cubicBezTo>
                        <a:pt x="2246" y="3133"/>
                        <a:pt x="2178" y="2686"/>
                        <a:pt x="2124" y="2362"/>
                      </a:cubicBezTo>
                      <a:cubicBezTo>
                        <a:pt x="2030" y="1591"/>
                        <a:pt x="1881" y="834"/>
                        <a:pt x="1651" y="103"/>
                      </a:cubicBezTo>
                      <a:cubicBezTo>
                        <a:pt x="1640" y="39"/>
                        <a:pt x="1587" y="0"/>
                        <a:pt x="1532" y="0"/>
                      </a:cubicBezTo>
                      <a:close/>
                    </a:path>
                  </a:pathLst>
                </a:custGeom>
                <a:solidFill>
                  <a:schemeClr val="dk1"/>
                </a:solidFill>
                <a:ln w="9525" cap="flat" cmpd="sng">
                  <a:solidFill>
                    <a:srgbClr val="522A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44"/>
                <p:cNvSpPr/>
                <p:nvPr/>
              </p:nvSpPr>
              <p:spPr>
                <a:xfrm>
                  <a:off x="-5165142" y="5133721"/>
                  <a:ext cx="137451" cy="263006"/>
                </a:xfrm>
                <a:custGeom>
                  <a:avLst/>
                  <a:gdLst/>
                  <a:ahLst/>
                  <a:cxnLst/>
                  <a:rect l="l" t="t" r="r" b="b"/>
                  <a:pathLst>
                    <a:path w="2126" h="4068" extrusionOk="0">
                      <a:moveTo>
                        <a:pt x="1201" y="1"/>
                      </a:moveTo>
                      <a:cubicBezTo>
                        <a:pt x="1117" y="1"/>
                        <a:pt x="1034" y="78"/>
                        <a:pt x="1084" y="186"/>
                      </a:cubicBezTo>
                      <a:cubicBezTo>
                        <a:pt x="1409" y="1133"/>
                        <a:pt x="1733" y="2025"/>
                        <a:pt x="1855" y="3053"/>
                      </a:cubicBezTo>
                      <a:cubicBezTo>
                        <a:pt x="1869" y="3242"/>
                        <a:pt x="1815" y="3418"/>
                        <a:pt x="1720" y="3581"/>
                      </a:cubicBezTo>
                      <a:cubicBezTo>
                        <a:pt x="1627" y="3708"/>
                        <a:pt x="1297" y="3806"/>
                        <a:pt x="1076" y="3806"/>
                      </a:cubicBezTo>
                      <a:cubicBezTo>
                        <a:pt x="1039" y="3806"/>
                        <a:pt x="1005" y="3803"/>
                        <a:pt x="976" y="3797"/>
                      </a:cubicBezTo>
                      <a:cubicBezTo>
                        <a:pt x="624" y="3716"/>
                        <a:pt x="354" y="3310"/>
                        <a:pt x="273" y="2810"/>
                      </a:cubicBezTo>
                      <a:cubicBezTo>
                        <a:pt x="255" y="2737"/>
                        <a:pt x="195" y="2702"/>
                        <a:pt x="138" y="2702"/>
                      </a:cubicBezTo>
                      <a:cubicBezTo>
                        <a:pt x="68" y="2702"/>
                        <a:pt x="1" y="2754"/>
                        <a:pt x="16" y="2850"/>
                      </a:cubicBezTo>
                      <a:cubicBezTo>
                        <a:pt x="111" y="3459"/>
                        <a:pt x="462" y="3932"/>
                        <a:pt x="922" y="4054"/>
                      </a:cubicBezTo>
                      <a:cubicBezTo>
                        <a:pt x="976" y="4054"/>
                        <a:pt x="1030" y="4067"/>
                        <a:pt x="1084" y="4067"/>
                      </a:cubicBezTo>
                      <a:cubicBezTo>
                        <a:pt x="1382" y="4067"/>
                        <a:pt x="1787" y="3932"/>
                        <a:pt x="1936" y="3716"/>
                      </a:cubicBezTo>
                      <a:cubicBezTo>
                        <a:pt x="2071" y="3513"/>
                        <a:pt x="2126" y="3269"/>
                        <a:pt x="2112" y="3026"/>
                      </a:cubicBezTo>
                      <a:cubicBezTo>
                        <a:pt x="1977" y="1958"/>
                        <a:pt x="1666" y="1065"/>
                        <a:pt x="1328" y="105"/>
                      </a:cubicBezTo>
                      <a:cubicBezTo>
                        <a:pt x="1307" y="32"/>
                        <a:pt x="1253" y="1"/>
                        <a:pt x="1201" y="1"/>
                      </a:cubicBezTo>
                      <a:close/>
                    </a:path>
                  </a:pathLst>
                </a:custGeom>
                <a:solidFill>
                  <a:schemeClr val="dk1"/>
                </a:solidFill>
                <a:ln w="9525" cap="flat" cmpd="sng">
                  <a:solidFill>
                    <a:srgbClr val="522A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4"/>
                <p:cNvSpPr/>
                <p:nvPr/>
              </p:nvSpPr>
              <p:spPr>
                <a:xfrm>
                  <a:off x="-5304145" y="5210399"/>
                  <a:ext cx="174174" cy="171458"/>
                </a:xfrm>
                <a:custGeom>
                  <a:avLst/>
                  <a:gdLst/>
                  <a:ahLst/>
                  <a:cxnLst/>
                  <a:rect l="l" t="t" r="r" b="b"/>
                  <a:pathLst>
                    <a:path w="2694" h="2652" extrusionOk="0">
                      <a:moveTo>
                        <a:pt x="2085" y="1"/>
                      </a:moveTo>
                      <a:cubicBezTo>
                        <a:pt x="1922" y="28"/>
                        <a:pt x="1760" y="96"/>
                        <a:pt x="1638" y="204"/>
                      </a:cubicBezTo>
                      <a:cubicBezTo>
                        <a:pt x="1179" y="542"/>
                        <a:pt x="678" y="812"/>
                        <a:pt x="137" y="988"/>
                      </a:cubicBezTo>
                      <a:cubicBezTo>
                        <a:pt x="0" y="1038"/>
                        <a:pt x="47" y="1236"/>
                        <a:pt x="181" y="1236"/>
                      </a:cubicBezTo>
                      <a:cubicBezTo>
                        <a:pt x="193" y="1236"/>
                        <a:pt x="205" y="1235"/>
                        <a:pt x="218" y="1231"/>
                      </a:cubicBezTo>
                      <a:cubicBezTo>
                        <a:pt x="786" y="1042"/>
                        <a:pt x="1314" y="772"/>
                        <a:pt x="1801" y="407"/>
                      </a:cubicBezTo>
                      <a:cubicBezTo>
                        <a:pt x="1882" y="339"/>
                        <a:pt x="1977" y="285"/>
                        <a:pt x="2085" y="258"/>
                      </a:cubicBezTo>
                      <a:cubicBezTo>
                        <a:pt x="2233" y="258"/>
                        <a:pt x="2355" y="434"/>
                        <a:pt x="2382" y="596"/>
                      </a:cubicBezTo>
                      <a:cubicBezTo>
                        <a:pt x="2436" y="839"/>
                        <a:pt x="2396" y="1110"/>
                        <a:pt x="2288" y="1340"/>
                      </a:cubicBezTo>
                      <a:cubicBezTo>
                        <a:pt x="2004" y="1948"/>
                        <a:pt x="1381" y="2354"/>
                        <a:pt x="705" y="2381"/>
                      </a:cubicBezTo>
                      <a:cubicBezTo>
                        <a:pt x="529" y="2381"/>
                        <a:pt x="529" y="2638"/>
                        <a:pt x="705" y="2651"/>
                      </a:cubicBezTo>
                      <a:cubicBezTo>
                        <a:pt x="1490" y="2624"/>
                        <a:pt x="2193" y="2151"/>
                        <a:pt x="2517" y="1434"/>
                      </a:cubicBezTo>
                      <a:cubicBezTo>
                        <a:pt x="2653" y="1164"/>
                        <a:pt x="2693" y="839"/>
                        <a:pt x="2639" y="528"/>
                      </a:cubicBezTo>
                      <a:cubicBezTo>
                        <a:pt x="2585" y="271"/>
                        <a:pt x="2382" y="1"/>
                        <a:pt x="2085" y="1"/>
                      </a:cubicBezTo>
                      <a:close/>
                    </a:path>
                  </a:pathLst>
                </a:custGeom>
                <a:solidFill>
                  <a:schemeClr val="dk1"/>
                </a:solidFill>
                <a:ln w="9525" cap="flat" cmpd="sng">
                  <a:solidFill>
                    <a:srgbClr val="522A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44"/>
                <p:cNvSpPr/>
                <p:nvPr/>
              </p:nvSpPr>
              <p:spPr>
                <a:xfrm>
                  <a:off x="-5250419" y="5364207"/>
                  <a:ext cx="262942" cy="226607"/>
                </a:xfrm>
                <a:custGeom>
                  <a:avLst/>
                  <a:gdLst/>
                  <a:ahLst/>
                  <a:cxnLst/>
                  <a:rect l="l" t="t" r="r" b="b"/>
                  <a:pathLst>
                    <a:path w="4067" h="3505" extrusionOk="0">
                      <a:moveTo>
                        <a:pt x="158" y="0"/>
                      </a:moveTo>
                      <a:cubicBezTo>
                        <a:pt x="82" y="0"/>
                        <a:pt x="1" y="60"/>
                        <a:pt x="23" y="164"/>
                      </a:cubicBezTo>
                      <a:cubicBezTo>
                        <a:pt x="50" y="462"/>
                        <a:pt x="118" y="759"/>
                        <a:pt x="212" y="1043"/>
                      </a:cubicBezTo>
                      <a:lnTo>
                        <a:pt x="253" y="1165"/>
                      </a:lnTo>
                      <a:lnTo>
                        <a:pt x="361" y="1138"/>
                      </a:lnTo>
                      <a:cubicBezTo>
                        <a:pt x="589" y="1082"/>
                        <a:pt x="817" y="1055"/>
                        <a:pt x="1041" y="1055"/>
                      </a:cubicBezTo>
                      <a:cubicBezTo>
                        <a:pt x="2383" y="1055"/>
                        <a:pt x="3578" y="2017"/>
                        <a:pt x="3810" y="3396"/>
                      </a:cubicBezTo>
                      <a:cubicBezTo>
                        <a:pt x="3810" y="3451"/>
                        <a:pt x="3864" y="3505"/>
                        <a:pt x="3931" y="3505"/>
                      </a:cubicBezTo>
                      <a:lnTo>
                        <a:pt x="3958" y="3505"/>
                      </a:lnTo>
                      <a:cubicBezTo>
                        <a:pt x="4026" y="3491"/>
                        <a:pt x="4067" y="3424"/>
                        <a:pt x="4067" y="3356"/>
                      </a:cubicBezTo>
                      <a:cubicBezTo>
                        <a:pt x="3818" y="1849"/>
                        <a:pt x="2507" y="790"/>
                        <a:pt x="1048" y="790"/>
                      </a:cubicBezTo>
                      <a:cubicBezTo>
                        <a:pt x="843" y="790"/>
                        <a:pt x="636" y="811"/>
                        <a:pt x="429" y="854"/>
                      </a:cubicBezTo>
                      <a:cubicBezTo>
                        <a:pt x="348" y="611"/>
                        <a:pt x="307" y="381"/>
                        <a:pt x="280" y="124"/>
                      </a:cubicBezTo>
                      <a:cubicBezTo>
                        <a:pt x="280" y="39"/>
                        <a:pt x="221" y="0"/>
                        <a:pt x="158" y="0"/>
                      </a:cubicBezTo>
                      <a:close/>
                    </a:path>
                  </a:pathLst>
                </a:custGeom>
                <a:solidFill>
                  <a:schemeClr val="dk1"/>
                </a:solidFill>
                <a:ln w="9525" cap="flat" cmpd="sng">
                  <a:solidFill>
                    <a:srgbClr val="522A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44"/>
                <p:cNvSpPr/>
                <p:nvPr/>
              </p:nvSpPr>
              <p:spPr>
                <a:xfrm>
                  <a:off x="-4942931" y="5351212"/>
                  <a:ext cx="70019" cy="101440"/>
                </a:xfrm>
                <a:custGeom>
                  <a:avLst/>
                  <a:gdLst/>
                  <a:ahLst/>
                  <a:cxnLst/>
                  <a:rect l="l" t="t" r="r" b="b"/>
                  <a:pathLst>
                    <a:path w="1083" h="1569" extrusionOk="0">
                      <a:moveTo>
                        <a:pt x="1082" y="0"/>
                      </a:moveTo>
                      <a:lnTo>
                        <a:pt x="1082" y="0"/>
                      </a:lnTo>
                      <a:cubicBezTo>
                        <a:pt x="555" y="379"/>
                        <a:pt x="163" y="947"/>
                        <a:pt x="0" y="1569"/>
                      </a:cubicBezTo>
                      <a:lnTo>
                        <a:pt x="1082" y="0"/>
                      </a:lnTo>
                      <a:close/>
                    </a:path>
                  </a:pathLst>
                </a:custGeom>
                <a:solidFill>
                  <a:srgbClr val="211A1B">
                    <a:alpha val="341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44"/>
                <p:cNvSpPr/>
                <p:nvPr/>
              </p:nvSpPr>
              <p:spPr>
                <a:xfrm>
                  <a:off x="-4893084" y="6694497"/>
                  <a:ext cx="148701" cy="30322"/>
                </a:xfrm>
                <a:custGeom>
                  <a:avLst/>
                  <a:gdLst/>
                  <a:ahLst/>
                  <a:cxnLst/>
                  <a:rect l="l" t="t" r="r" b="b"/>
                  <a:pathLst>
                    <a:path w="2300" h="469" extrusionOk="0">
                      <a:moveTo>
                        <a:pt x="1137" y="1"/>
                      </a:moveTo>
                      <a:cubicBezTo>
                        <a:pt x="783" y="1"/>
                        <a:pt x="429" y="72"/>
                        <a:pt x="95" y="212"/>
                      </a:cubicBezTo>
                      <a:cubicBezTo>
                        <a:pt x="27" y="239"/>
                        <a:pt x="0" y="307"/>
                        <a:pt x="27" y="374"/>
                      </a:cubicBezTo>
                      <a:cubicBezTo>
                        <a:pt x="47" y="424"/>
                        <a:pt x="97" y="452"/>
                        <a:pt x="149" y="452"/>
                      </a:cubicBezTo>
                      <a:cubicBezTo>
                        <a:pt x="167" y="452"/>
                        <a:pt x="186" y="449"/>
                        <a:pt x="203" y="442"/>
                      </a:cubicBezTo>
                      <a:cubicBezTo>
                        <a:pt x="503" y="322"/>
                        <a:pt x="820" y="261"/>
                        <a:pt x="1137" y="261"/>
                      </a:cubicBezTo>
                      <a:cubicBezTo>
                        <a:pt x="1462" y="261"/>
                        <a:pt x="1788" y="325"/>
                        <a:pt x="2096" y="455"/>
                      </a:cubicBezTo>
                      <a:cubicBezTo>
                        <a:pt x="2110" y="469"/>
                        <a:pt x="2137" y="469"/>
                        <a:pt x="2150" y="469"/>
                      </a:cubicBezTo>
                      <a:cubicBezTo>
                        <a:pt x="2205" y="469"/>
                        <a:pt x="2245" y="442"/>
                        <a:pt x="2272" y="388"/>
                      </a:cubicBezTo>
                      <a:cubicBezTo>
                        <a:pt x="2299" y="320"/>
                        <a:pt x="2272" y="253"/>
                        <a:pt x="2205" y="225"/>
                      </a:cubicBezTo>
                      <a:cubicBezTo>
                        <a:pt x="1863" y="75"/>
                        <a:pt x="1500" y="1"/>
                        <a:pt x="1137" y="1"/>
                      </a:cubicBezTo>
                      <a:close/>
                    </a:path>
                  </a:pathLst>
                </a:custGeom>
                <a:solidFill>
                  <a:schemeClr val="dk1"/>
                </a:solidFill>
                <a:ln w="9525" cap="flat" cmpd="sng">
                  <a:solidFill>
                    <a:srgbClr val="F4BB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44"/>
                <p:cNvSpPr/>
                <p:nvPr/>
              </p:nvSpPr>
              <p:spPr>
                <a:xfrm>
                  <a:off x="-4880865" y="6747383"/>
                  <a:ext cx="90449" cy="20301"/>
                </a:xfrm>
                <a:custGeom>
                  <a:avLst/>
                  <a:gdLst/>
                  <a:ahLst/>
                  <a:cxnLst/>
                  <a:rect l="l" t="t" r="r" b="b"/>
                  <a:pathLst>
                    <a:path w="1399" h="314" extrusionOk="0">
                      <a:moveTo>
                        <a:pt x="1228" y="1"/>
                      </a:moveTo>
                      <a:cubicBezTo>
                        <a:pt x="1220" y="1"/>
                        <a:pt x="1212" y="1"/>
                        <a:pt x="1204" y="3"/>
                      </a:cubicBezTo>
                      <a:lnTo>
                        <a:pt x="176" y="57"/>
                      </a:lnTo>
                      <a:cubicBezTo>
                        <a:pt x="1" y="57"/>
                        <a:pt x="1" y="314"/>
                        <a:pt x="176" y="314"/>
                      </a:cubicBezTo>
                      <a:lnTo>
                        <a:pt x="1218" y="259"/>
                      </a:lnTo>
                      <a:cubicBezTo>
                        <a:pt x="1222" y="260"/>
                        <a:pt x="1226" y="260"/>
                        <a:pt x="1230" y="260"/>
                      </a:cubicBezTo>
                      <a:cubicBezTo>
                        <a:pt x="1398" y="260"/>
                        <a:pt x="1390" y="1"/>
                        <a:pt x="1228" y="1"/>
                      </a:cubicBezTo>
                      <a:close/>
                    </a:path>
                  </a:pathLst>
                </a:custGeom>
                <a:solidFill>
                  <a:schemeClr val="dk1"/>
                </a:solidFill>
                <a:ln w="9525" cap="flat" cmpd="sng">
                  <a:solidFill>
                    <a:srgbClr val="F4BB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06" name="Google Shape;806;p44"/>
              <p:cNvGrpSpPr/>
              <p:nvPr/>
            </p:nvGrpSpPr>
            <p:grpSpPr>
              <a:xfrm>
                <a:off x="2483055" y="3777906"/>
                <a:ext cx="873539" cy="1459121"/>
                <a:chOff x="-4343991" y="6634176"/>
                <a:chExt cx="680274" cy="1229044"/>
              </a:xfrm>
            </p:grpSpPr>
            <p:sp>
              <p:nvSpPr>
                <p:cNvPr id="807" name="Google Shape;807;p44"/>
                <p:cNvSpPr/>
                <p:nvPr/>
              </p:nvSpPr>
              <p:spPr>
                <a:xfrm>
                  <a:off x="-4314315" y="6863822"/>
                  <a:ext cx="650598" cy="999398"/>
                </a:xfrm>
                <a:custGeom>
                  <a:avLst/>
                  <a:gdLst/>
                  <a:ahLst/>
                  <a:cxnLst/>
                  <a:rect l="l" t="t" r="r" b="b"/>
                  <a:pathLst>
                    <a:path w="10063" h="15458" extrusionOk="0">
                      <a:moveTo>
                        <a:pt x="285" y="0"/>
                      </a:moveTo>
                      <a:lnTo>
                        <a:pt x="258" y="1677"/>
                      </a:lnTo>
                      <a:lnTo>
                        <a:pt x="1" y="15458"/>
                      </a:lnTo>
                      <a:lnTo>
                        <a:pt x="10063" y="15458"/>
                      </a:lnTo>
                      <a:lnTo>
                        <a:pt x="79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44"/>
                <p:cNvSpPr/>
                <p:nvPr/>
              </p:nvSpPr>
              <p:spPr>
                <a:xfrm>
                  <a:off x="-4298540" y="6862917"/>
                  <a:ext cx="634823" cy="1000303"/>
                </a:xfrm>
                <a:custGeom>
                  <a:avLst/>
                  <a:gdLst/>
                  <a:ahLst/>
                  <a:cxnLst/>
                  <a:rect l="l" t="t" r="r" b="b"/>
                  <a:pathLst>
                    <a:path w="9819" h="15472" extrusionOk="0">
                      <a:moveTo>
                        <a:pt x="41" y="1"/>
                      </a:moveTo>
                      <a:lnTo>
                        <a:pt x="0" y="1691"/>
                      </a:lnTo>
                      <a:cubicBezTo>
                        <a:pt x="203" y="1772"/>
                        <a:pt x="420" y="1813"/>
                        <a:pt x="622" y="1826"/>
                      </a:cubicBezTo>
                      <a:cubicBezTo>
                        <a:pt x="849" y="1852"/>
                        <a:pt x="1073" y="1856"/>
                        <a:pt x="1296" y="1856"/>
                      </a:cubicBezTo>
                      <a:cubicBezTo>
                        <a:pt x="1423" y="1856"/>
                        <a:pt x="1550" y="1855"/>
                        <a:pt x="1676" y="1855"/>
                      </a:cubicBezTo>
                      <a:cubicBezTo>
                        <a:pt x="1922" y="1855"/>
                        <a:pt x="2166" y="1860"/>
                        <a:pt x="2408" y="1894"/>
                      </a:cubicBezTo>
                      <a:cubicBezTo>
                        <a:pt x="3476" y="2043"/>
                        <a:pt x="4409" y="2732"/>
                        <a:pt x="5031" y="3598"/>
                      </a:cubicBezTo>
                      <a:cubicBezTo>
                        <a:pt x="5667" y="4463"/>
                        <a:pt x="6032" y="5505"/>
                        <a:pt x="6289" y="6546"/>
                      </a:cubicBezTo>
                      <a:cubicBezTo>
                        <a:pt x="7019" y="9467"/>
                        <a:pt x="7046" y="12537"/>
                        <a:pt x="6343" y="15472"/>
                      </a:cubicBezTo>
                      <a:lnTo>
                        <a:pt x="9819" y="15458"/>
                      </a:lnTo>
                      <a:lnTo>
                        <a:pt x="7695" y="1"/>
                      </a:ln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44"/>
                <p:cNvSpPr/>
                <p:nvPr/>
              </p:nvSpPr>
              <p:spPr>
                <a:xfrm>
                  <a:off x="-4343991" y="6634176"/>
                  <a:ext cx="580579" cy="384424"/>
                </a:xfrm>
                <a:custGeom>
                  <a:avLst/>
                  <a:gdLst/>
                  <a:ahLst/>
                  <a:cxnLst/>
                  <a:rect l="l" t="t" r="r" b="b"/>
                  <a:pathLst>
                    <a:path w="8980" h="5946" extrusionOk="0">
                      <a:moveTo>
                        <a:pt x="6145" y="0"/>
                      </a:moveTo>
                      <a:cubicBezTo>
                        <a:pt x="2814" y="0"/>
                        <a:pt x="0" y="1131"/>
                        <a:pt x="0" y="1131"/>
                      </a:cubicBezTo>
                      <a:lnTo>
                        <a:pt x="54" y="5946"/>
                      </a:lnTo>
                      <a:cubicBezTo>
                        <a:pt x="1996" y="4810"/>
                        <a:pt x="6180" y="4675"/>
                        <a:pt x="8047" y="4675"/>
                      </a:cubicBezTo>
                      <a:cubicBezTo>
                        <a:pt x="8624" y="4675"/>
                        <a:pt x="8980" y="4688"/>
                        <a:pt x="8980" y="4688"/>
                      </a:cubicBezTo>
                      <a:lnTo>
                        <a:pt x="8520" y="212"/>
                      </a:lnTo>
                      <a:cubicBezTo>
                        <a:pt x="7720" y="61"/>
                        <a:pt x="6918" y="0"/>
                        <a:pt x="614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44"/>
                <p:cNvSpPr/>
                <p:nvPr/>
              </p:nvSpPr>
              <p:spPr>
                <a:xfrm>
                  <a:off x="-3897242" y="6826194"/>
                  <a:ext cx="73510" cy="74415"/>
                </a:xfrm>
                <a:custGeom>
                  <a:avLst/>
                  <a:gdLst/>
                  <a:ahLst/>
                  <a:cxnLst/>
                  <a:rect l="l" t="t" r="r" b="b"/>
                  <a:pathLst>
                    <a:path w="1137" h="1151" extrusionOk="0">
                      <a:moveTo>
                        <a:pt x="569" y="1"/>
                      </a:moveTo>
                      <a:cubicBezTo>
                        <a:pt x="258" y="1"/>
                        <a:pt x="1" y="258"/>
                        <a:pt x="1" y="582"/>
                      </a:cubicBezTo>
                      <a:cubicBezTo>
                        <a:pt x="1" y="893"/>
                        <a:pt x="258" y="1150"/>
                        <a:pt x="569" y="1150"/>
                      </a:cubicBezTo>
                      <a:cubicBezTo>
                        <a:pt x="880" y="1150"/>
                        <a:pt x="1137" y="893"/>
                        <a:pt x="1137" y="582"/>
                      </a:cubicBezTo>
                      <a:cubicBezTo>
                        <a:pt x="1137" y="258"/>
                        <a:pt x="880" y="1"/>
                        <a:pt x="5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7" name="TextBox 6">
            <a:extLst>
              <a:ext uri="{FF2B5EF4-FFF2-40B4-BE49-F238E27FC236}">
                <a16:creationId xmlns:a16="http://schemas.microsoft.com/office/drawing/2014/main" id="{181732BB-B775-3A38-3953-7F2816BB6C55}"/>
              </a:ext>
            </a:extLst>
          </p:cNvPr>
          <p:cNvSpPr txBox="1"/>
          <p:nvPr/>
        </p:nvSpPr>
        <p:spPr>
          <a:xfrm>
            <a:off x="4333045" y="1463596"/>
            <a:ext cx="4555290" cy="3266985"/>
          </a:xfrm>
          <a:prstGeom prst="rect">
            <a:avLst/>
          </a:prstGeom>
          <a:noFill/>
        </p:spPr>
        <p:txBody>
          <a:bodyPr wrap="square">
            <a:spAutoFit/>
          </a:bodyPr>
          <a:lstStyle/>
          <a:p>
            <a:pPr algn="just">
              <a:lnSpc>
                <a:spcPct val="150000"/>
              </a:lnSpc>
            </a:pPr>
            <a:r>
              <a:rPr lang="vi-VN" sz="2000"/>
              <a:t>Hoàn thành thống nhất đất nước về mặt Nhà nước là một yêu cầu tất yếu, khách  quan của sự phát triển cách mạng Việt Nam, đáp ứng nguyện vọng chính đáng của  nhân dân cả nước, tạo cơ sở pháp lí để hoàn thành thống nhất trên các lĩnh vực khác. </a:t>
            </a:r>
          </a:p>
        </p:txBody>
      </p:sp>
      <p:sp>
        <p:nvSpPr>
          <p:cNvPr id="8" name="Rectangle: Rounded Corners 7">
            <a:extLst>
              <a:ext uri="{FF2B5EF4-FFF2-40B4-BE49-F238E27FC236}">
                <a16:creationId xmlns:a16="http://schemas.microsoft.com/office/drawing/2014/main" id="{2F1AB175-75AE-D6F4-F10D-273C9CB74FBE}"/>
              </a:ext>
            </a:extLst>
          </p:cNvPr>
          <p:cNvSpPr/>
          <p:nvPr/>
        </p:nvSpPr>
        <p:spPr>
          <a:xfrm>
            <a:off x="5528333" y="750192"/>
            <a:ext cx="2153520" cy="658978"/>
          </a:xfrm>
          <a:prstGeom prst="roundRect">
            <a:avLst/>
          </a:prstGeom>
          <a:solidFill>
            <a:srgbClr val="DD242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chemeClr val="accent6"/>
                </a:solidFill>
              </a:rPr>
              <a:t>Kết luận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5">
          <a:extLst>
            <a:ext uri="{FF2B5EF4-FFF2-40B4-BE49-F238E27FC236}">
              <a16:creationId xmlns:a16="http://schemas.microsoft.com/office/drawing/2014/main" id="{DCBD7DEE-5A1A-C420-D23F-5AB8E74C5713}"/>
            </a:ext>
          </a:extLst>
        </p:cNvPr>
        <p:cNvGrpSpPr/>
        <p:nvPr/>
      </p:nvGrpSpPr>
      <p:grpSpPr>
        <a:xfrm>
          <a:off x="0" y="0"/>
          <a:ext cx="0" cy="0"/>
          <a:chOff x="0" y="0"/>
          <a:chExt cx="0" cy="0"/>
        </a:xfrm>
      </p:grpSpPr>
      <p:sp>
        <p:nvSpPr>
          <p:cNvPr id="1449" name="Google Shape;1449;p55">
            <a:extLst>
              <a:ext uri="{FF2B5EF4-FFF2-40B4-BE49-F238E27FC236}">
                <a16:creationId xmlns:a16="http://schemas.microsoft.com/office/drawing/2014/main" id="{3A4D96AC-ABFB-F91D-343B-8A8321715075}"/>
              </a:ext>
            </a:extLst>
          </p:cNvPr>
          <p:cNvSpPr/>
          <p:nvPr/>
        </p:nvSpPr>
        <p:spPr>
          <a:xfrm>
            <a:off x="-89565" y="3953685"/>
            <a:ext cx="40356" cy="43597"/>
          </a:xfrm>
          <a:custGeom>
            <a:avLst/>
            <a:gdLst/>
            <a:ahLst/>
            <a:cxnLst/>
            <a:rect l="l" t="t" r="r" b="b"/>
            <a:pathLst>
              <a:path w="797" h="861" extrusionOk="0">
                <a:moveTo>
                  <a:pt x="237" y="0"/>
                </a:moveTo>
                <a:cubicBezTo>
                  <a:pt x="209" y="0"/>
                  <a:pt x="183" y="9"/>
                  <a:pt x="163" y="30"/>
                </a:cubicBezTo>
                <a:lnTo>
                  <a:pt x="49" y="111"/>
                </a:lnTo>
                <a:cubicBezTo>
                  <a:pt x="0" y="143"/>
                  <a:pt x="0" y="225"/>
                  <a:pt x="33" y="290"/>
                </a:cubicBezTo>
                <a:lnTo>
                  <a:pt x="455" y="810"/>
                </a:lnTo>
                <a:cubicBezTo>
                  <a:pt x="482" y="844"/>
                  <a:pt x="512" y="861"/>
                  <a:pt x="545" y="861"/>
                </a:cubicBezTo>
                <a:cubicBezTo>
                  <a:pt x="574" y="861"/>
                  <a:pt x="604" y="848"/>
                  <a:pt x="634" y="826"/>
                </a:cubicBezTo>
                <a:lnTo>
                  <a:pt x="732" y="745"/>
                </a:lnTo>
                <a:cubicBezTo>
                  <a:pt x="780" y="712"/>
                  <a:pt x="797" y="631"/>
                  <a:pt x="748" y="582"/>
                </a:cubicBezTo>
                <a:lnTo>
                  <a:pt x="342" y="46"/>
                </a:lnTo>
                <a:cubicBezTo>
                  <a:pt x="313" y="18"/>
                  <a:pt x="274" y="0"/>
                  <a:pt x="2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50" name="Google Shape;1450;p55">
            <a:extLst>
              <a:ext uri="{FF2B5EF4-FFF2-40B4-BE49-F238E27FC236}">
                <a16:creationId xmlns:a16="http://schemas.microsoft.com/office/drawing/2014/main" id="{717AFA8F-E33F-E423-D6F7-23C13F58A3E0}"/>
              </a:ext>
            </a:extLst>
          </p:cNvPr>
          <p:cNvGrpSpPr/>
          <p:nvPr/>
        </p:nvGrpSpPr>
        <p:grpSpPr>
          <a:xfrm>
            <a:off x="-95809" y="1821319"/>
            <a:ext cx="3599218" cy="3556713"/>
            <a:chOff x="-5693136" y="4059404"/>
            <a:chExt cx="1377797" cy="1361473"/>
          </a:xfrm>
        </p:grpSpPr>
        <p:sp>
          <p:nvSpPr>
            <p:cNvPr id="1451" name="Google Shape;1451;p55">
              <a:extLst>
                <a:ext uri="{FF2B5EF4-FFF2-40B4-BE49-F238E27FC236}">
                  <a16:creationId xmlns:a16="http://schemas.microsoft.com/office/drawing/2014/main" id="{4D722CFE-1729-8942-83AE-CB331BA09C1C}"/>
                </a:ext>
              </a:extLst>
            </p:cNvPr>
            <p:cNvSpPr/>
            <p:nvPr/>
          </p:nvSpPr>
          <p:spPr>
            <a:xfrm>
              <a:off x="-4851040" y="4495000"/>
              <a:ext cx="474858" cy="829694"/>
            </a:xfrm>
            <a:custGeom>
              <a:avLst/>
              <a:gdLst/>
              <a:ahLst/>
              <a:cxnLst/>
              <a:rect l="l" t="t" r="r" b="b"/>
              <a:pathLst>
                <a:path w="15430" h="26960" extrusionOk="0">
                  <a:moveTo>
                    <a:pt x="4657" y="7904"/>
                  </a:moveTo>
                  <a:lnTo>
                    <a:pt x="4830" y="8979"/>
                  </a:lnTo>
                  <a:lnTo>
                    <a:pt x="4273" y="8873"/>
                  </a:lnTo>
                  <a:lnTo>
                    <a:pt x="4657" y="7904"/>
                  </a:lnTo>
                  <a:close/>
                  <a:moveTo>
                    <a:pt x="7375" y="1"/>
                  </a:moveTo>
                  <a:cubicBezTo>
                    <a:pt x="7356" y="1"/>
                    <a:pt x="7334" y="4"/>
                    <a:pt x="7307" y="12"/>
                  </a:cubicBezTo>
                  <a:cubicBezTo>
                    <a:pt x="7038" y="79"/>
                    <a:pt x="5531" y="1039"/>
                    <a:pt x="6145" y="2345"/>
                  </a:cubicBezTo>
                  <a:cubicBezTo>
                    <a:pt x="6145" y="2345"/>
                    <a:pt x="6318" y="2930"/>
                    <a:pt x="6663" y="3276"/>
                  </a:cubicBezTo>
                  <a:cubicBezTo>
                    <a:pt x="6663" y="3276"/>
                    <a:pt x="6366" y="3324"/>
                    <a:pt x="6366" y="3574"/>
                  </a:cubicBezTo>
                  <a:cubicBezTo>
                    <a:pt x="6366" y="3574"/>
                    <a:pt x="6145" y="3622"/>
                    <a:pt x="6097" y="3795"/>
                  </a:cubicBezTo>
                  <a:cubicBezTo>
                    <a:pt x="6097" y="3795"/>
                    <a:pt x="6058" y="3785"/>
                    <a:pt x="6000" y="3785"/>
                  </a:cubicBezTo>
                  <a:cubicBezTo>
                    <a:pt x="5853" y="3785"/>
                    <a:pt x="5586" y="3849"/>
                    <a:pt x="5531" y="4303"/>
                  </a:cubicBezTo>
                  <a:cubicBezTo>
                    <a:pt x="5531" y="4303"/>
                    <a:pt x="3918" y="4572"/>
                    <a:pt x="3716" y="5465"/>
                  </a:cubicBezTo>
                  <a:cubicBezTo>
                    <a:pt x="3524" y="6348"/>
                    <a:pt x="2708" y="9123"/>
                    <a:pt x="2708" y="9123"/>
                  </a:cubicBezTo>
                  <a:cubicBezTo>
                    <a:pt x="2708" y="9123"/>
                    <a:pt x="2487" y="10150"/>
                    <a:pt x="3591" y="10448"/>
                  </a:cubicBezTo>
                  <a:lnTo>
                    <a:pt x="4359" y="10640"/>
                  </a:lnTo>
                  <a:lnTo>
                    <a:pt x="3514" y="14749"/>
                  </a:lnTo>
                  <a:lnTo>
                    <a:pt x="4052" y="14864"/>
                  </a:lnTo>
                  <a:lnTo>
                    <a:pt x="3217" y="18186"/>
                  </a:lnTo>
                  <a:cubicBezTo>
                    <a:pt x="3217" y="18186"/>
                    <a:pt x="1498" y="20788"/>
                    <a:pt x="1105" y="23342"/>
                  </a:cubicBezTo>
                  <a:lnTo>
                    <a:pt x="1277" y="23467"/>
                  </a:lnTo>
                  <a:lnTo>
                    <a:pt x="759" y="24206"/>
                  </a:lnTo>
                  <a:cubicBezTo>
                    <a:pt x="759" y="24206"/>
                    <a:pt x="0" y="24619"/>
                    <a:pt x="413" y="25013"/>
                  </a:cubicBezTo>
                  <a:cubicBezTo>
                    <a:pt x="836" y="25406"/>
                    <a:pt x="1719" y="25358"/>
                    <a:pt x="1892" y="25675"/>
                  </a:cubicBezTo>
                  <a:cubicBezTo>
                    <a:pt x="2001" y="25888"/>
                    <a:pt x="2605" y="26135"/>
                    <a:pt x="2937" y="26135"/>
                  </a:cubicBezTo>
                  <a:cubicBezTo>
                    <a:pt x="3099" y="26135"/>
                    <a:pt x="3197" y="26076"/>
                    <a:pt x="3140" y="25925"/>
                  </a:cubicBezTo>
                  <a:cubicBezTo>
                    <a:pt x="2967" y="25454"/>
                    <a:pt x="2381" y="24725"/>
                    <a:pt x="2381" y="24725"/>
                  </a:cubicBezTo>
                  <a:lnTo>
                    <a:pt x="2477" y="24302"/>
                  </a:lnTo>
                  <a:lnTo>
                    <a:pt x="2794" y="24504"/>
                  </a:lnTo>
                  <a:cubicBezTo>
                    <a:pt x="2794" y="24504"/>
                    <a:pt x="3514" y="23102"/>
                    <a:pt x="3687" y="22632"/>
                  </a:cubicBezTo>
                  <a:cubicBezTo>
                    <a:pt x="3860" y="22171"/>
                    <a:pt x="4686" y="20251"/>
                    <a:pt x="5185" y="19761"/>
                  </a:cubicBezTo>
                  <a:cubicBezTo>
                    <a:pt x="5675" y="19271"/>
                    <a:pt x="6491" y="16717"/>
                    <a:pt x="6491" y="16717"/>
                  </a:cubicBezTo>
                  <a:lnTo>
                    <a:pt x="6635" y="16391"/>
                  </a:lnTo>
                  <a:cubicBezTo>
                    <a:pt x="6635" y="16391"/>
                    <a:pt x="7172" y="20615"/>
                    <a:pt x="7297" y="25800"/>
                  </a:cubicBezTo>
                  <a:lnTo>
                    <a:pt x="8027" y="25906"/>
                  </a:lnTo>
                  <a:cubicBezTo>
                    <a:pt x="8027" y="25906"/>
                    <a:pt x="7870" y="26776"/>
                    <a:pt x="8908" y="26776"/>
                  </a:cubicBezTo>
                  <a:cubicBezTo>
                    <a:pt x="8960" y="26776"/>
                    <a:pt x="9015" y="26774"/>
                    <a:pt x="9073" y="26770"/>
                  </a:cubicBezTo>
                  <a:cubicBezTo>
                    <a:pt x="9153" y="26764"/>
                    <a:pt x="9230" y="26761"/>
                    <a:pt x="9306" y="26761"/>
                  </a:cubicBezTo>
                  <a:cubicBezTo>
                    <a:pt x="9973" y="26761"/>
                    <a:pt x="10486" y="26959"/>
                    <a:pt x="10889" y="26959"/>
                  </a:cubicBezTo>
                  <a:cubicBezTo>
                    <a:pt x="11139" y="26959"/>
                    <a:pt x="11346" y="26883"/>
                    <a:pt x="11522" y="26635"/>
                  </a:cubicBezTo>
                  <a:cubicBezTo>
                    <a:pt x="12251" y="25617"/>
                    <a:pt x="10120" y="25810"/>
                    <a:pt x="9419" y="25560"/>
                  </a:cubicBezTo>
                  <a:lnTo>
                    <a:pt x="9947" y="25214"/>
                  </a:lnTo>
                  <a:cubicBezTo>
                    <a:pt x="9947" y="25214"/>
                    <a:pt x="8987" y="20683"/>
                    <a:pt x="9160" y="20327"/>
                  </a:cubicBezTo>
                  <a:cubicBezTo>
                    <a:pt x="9333" y="19982"/>
                    <a:pt x="9765" y="18407"/>
                    <a:pt x="9160" y="15537"/>
                  </a:cubicBezTo>
                  <a:lnTo>
                    <a:pt x="9160" y="15537"/>
                  </a:lnTo>
                  <a:lnTo>
                    <a:pt x="9947" y="15633"/>
                  </a:lnTo>
                  <a:lnTo>
                    <a:pt x="10120" y="7261"/>
                  </a:lnTo>
                  <a:cubicBezTo>
                    <a:pt x="10120" y="7261"/>
                    <a:pt x="12990" y="5868"/>
                    <a:pt x="14037" y="3689"/>
                  </a:cubicBezTo>
                  <a:lnTo>
                    <a:pt x="13778" y="2998"/>
                  </a:lnTo>
                  <a:lnTo>
                    <a:pt x="14738" y="1778"/>
                  </a:lnTo>
                  <a:cubicBezTo>
                    <a:pt x="14738" y="1778"/>
                    <a:pt x="15429" y="1510"/>
                    <a:pt x="14642" y="549"/>
                  </a:cubicBezTo>
                  <a:cubicBezTo>
                    <a:pt x="14642" y="549"/>
                    <a:pt x="14591" y="522"/>
                    <a:pt x="14524" y="522"/>
                  </a:cubicBezTo>
                  <a:cubicBezTo>
                    <a:pt x="14432" y="522"/>
                    <a:pt x="14309" y="574"/>
                    <a:pt x="14248" y="818"/>
                  </a:cubicBezTo>
                  <a:cubicBezTo>
                    <a:pt x="14248" y="818"/>
                    <a:pt x="14354" y="223"/>
                    <a:pt x="14152" y="127"/>
                  </a:cubicBezTo>
                  <a:cubicBezTo>
                    <a:pt x="14145" y="123"/>
                    <a:pt x="14138" y="122"/>
                    <a:pt x="14131" y="122"/>
                  </a:cubicBezTo>
                  <a:cubicBezTo>
                    <a:pt x="13957" y="122"/>
                    <a:pt x="13912" y="1260"/>
                    <a:pt x="13912" y="1260"/>
                  </a:cubicBezTo>
                  <a:lnTo>
                    <a:pt x="13835" y="1673"/>
                  </a:lnTo>
                  <a:lnTo>
                    <a:pt x="13413" y="1999"/>
                  </a:lnTo>
                  <a:lnTo>
                    <a:pt x="13269" y="1894"/>
                  </a:lnTo>
                  <a:cubicBezTo>
                    <a:pt x="13269" y="1894"/>
                    <a:pt x="11771" y="4159"/>
                    <a:pt x="10053" y="4620"/>
                  </a:cubicBezTo>
                  <a:lnTo>
                    <a:pt x="8852" y="3862"/>
                  </a:lnTo>
                  <a:cubicBezTo>
                    <a:pt x="8852" y="3862"/>
                    <a:pt x="9217" y="2383"/>
                    <a:pt x="8872" y="1702"/>
                  </a:cubicBezTo>
                  <a:cubicBezTo>
                    <a:pt x="8872" y="1702"/>
                    <a:pt x="8813" y="260"/>
                    <a:pt x="7652" y="260"/>
                  </a:cubicBezTo>
                  <a:cubicBezTo>
                    <a:pt x="7574" y="260"/>
                    <a:pt x="7491" y="267"/>
                    <a:pt x="7403" y="281"/>
                  </a:cubicBezTo>
                  <a:cubicBezTo>
                    <a:pt x="7403" y="281"/>
                    <a:pt x="7543" y="1"/>
                    <a:pt x="7375" y="1"/>
                  </a:cubicBez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55">
              <a:extLst>
                <a:ext uri="{FF2B5EF4-FFF2-40B4-BE49-F238E27FC236}">
                  <a16:creationId xmlns:a16="http://schemas.microsoft.com/office/drawing/2014/main" id="{ABE641BE-92A9-BCA2-D5EF-2F658C4CA6D3}"/>
                </a:ext>
              </a:extLst>
            </p:cNvPr>
            <p:cNvSpPr/>
            <p:nvPr/>
          </p:nvSpPr>
          <p:spPr>
            <a:xfrm>
              <a:off x="-4719569" y="4738215"/>
              <a:ext cx="17172" cy="33145"/>
            </a:xfrm>
            <a:custGeom>
              <a:avLst/>
              <a:gdLst/>
              <a:ahLst/>
              <a:cxnLst/>
              <a:rect l="l" t="t" r="r" b="b"/>
              <a:pathLst>
                <a:path w="558" h="1077" extrusionOk="0">
                  <a:moveTo>
                    <a:pt x="385" y="1"/>
                  </a:moveTo>
                  <a:lnTo>
                    <a:pt x="1" y="970"/>
                  </a:lnTo>
                  <a:lnTo>
                    <a:pt x="558" y="1076"/>
                  </a:lnTo>
                  <a:lnTo>
                    <a:pt x="385" y="1"/>
                  </a:ln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5">
              <a:extLst>
                <a:ext uri="{FF2B5EF4-FFF2-40B4-BE49-F238E27FC236}">
                  <a16:creationId xmlns:a16="http://schemas.microsoft.com/office/drawing/2014/main" id="{335A6064-456D-44EC-9CD8-87B421C1D56C}"/>
                </a:ext>
              </a:extLst>
            </p:cNvPr>
            <p:cNvSpPr/>
            <p:nvPr/>
          </p:nvSpPr>
          <p:spPr>
            <a:xfrm>
              <a:off x="-4493834" y="4180079"/>
              <a:ext cx="178495" cy="741062"/>
            </a:xfrm>
            <a:custGeom>
              <a:avLst/>
              <a:gdLst/>
              <a:ahLst/>
              <a:cxnLst/>
              <a:rect l="l" t="t" r="r" b="b"/>
              <a:pathLst>
                <a:path w="5800" h="24080" extrusionOk="0">
                  <a:moveTo>
                    <a:pt x="615" y="1"/>
                  </a:moveTo>
                  <a:lnTo>
                    <a:pt x="1" y="135"/>
                  </a:lnTo>
                  <a:lnTo>
                    <a:pt x="5185" y="24080"/>
                  </a:lnTo>
                  <a:lnTo>
                    <a:pt x="5800" y="23945"/>
                  </a:lnTo>
                  <a:lnTo>
                    <a:pt x="615" y="1"/>
                  </a:ln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5">
              <a:extLst>
                <a:ext uri="{FF2B5EF4-FFF2-40B4-BE49-F238E27FC236}">
                  <a16:creationId xmlns:a16="http://schemas.microsoft.com/office/drawing/2014/main" id="{FEDC1CC0-2986-67AE-5C4C-019A82F4FC03}"/>
                </a:ext>
              </a:extLst>
            </p:cNvPr>
            <p:cNvSpPr/>
            <p:nvPr/>
          </p:nvSpPr>
          <p:spPr>
            <a:xfrm>
              <a:off x="-4889754" y="4178387"/>
              <a:ext cx="457132" cy="292455"/>
            </a:xfrm>
            <a:custGeom>
              <a:avLst/>
              <a:gdLst/>
              <a:ahLst/>
              <a:cxnLst/>
              <a:rect l="l" t="t" r="r" b="b"/>
              <a:pathLst>
                <a:path w="14854" h="9503" extrusionOk="0">
                  <a:moveTo>
                    <a:pt x="8857" y="0"/>
                  </a:moveTo>
                  <a:cubicBezTo>
                    <a:pt x="8674" y="0"/>
                    <a:pt x="8487" y="3"/>
                    <a:pt x="8296" y="8"/>
                  </a:cubicBezTo>
                  <a:cubicBezTo>
                    <a:pt x="5704" y="75"/>
                    <a:pt x="1" y="2427"/>
                    <a:pt x="1" y="2427"/>
                  </a:cubicBezTo>
                  <a:lnTo>
                    <a:pt x="1470" y="9503"/>
                  </a:lnTo>
                  <a:cubicBezTo>
                    <a:pt x="1470" y="9503"/>
                    <a:pt x="4465" y="9321"/>
                    <a:pt x="6568" y="8274"/>
                  </a:cubicBezTo>
                  <a:cubicBezTo>
                    <a:pt x="8661" y="7228"/>
                    <a:pt x="14172" y="7180"/>
                    <a:pt x="14172" y="7180"/>
                  </a:cubicBezTo>
                  <a:lnTo>
                    <a:pt x="14853" y="7016"/>
                  </a:lnTo>
                  <a:lnTo>
                    <a:pt x="13519" y="75"/>
                  </a:lnTo>
                  <a:cubicBezTo>
                    <a:pt x="13303" y="153"/>
                    <a:pt x="13019" y="181"/>
                    <a:pt x="12672" y="181"/>
                  </a:cubicBezTo>
                  <a:cubicBezTo>
                    <a:pt x="11790" y="181"/>
                    <a:pt x="10496" y="0"/>
                    <a:pt x="8857" y="0"/>
                  </a:cubicBez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5">
              <a:extLst>
                <a:ext uri="{FF2B5EF4-FFF2-40B4-BE49-F238E27FC236}">
                  <a16:creationId xmlns:a16="http://schemas.microsoft.com/office/drawing/2014/main" id="{645DE201-A46E-3689-5F79-10CDA779D27A}"/>
                </a:ext>
              </a:extLst>
            </p:cNvPr>
            <p:cNvSpPr/>
            <p:nvPr/>
          </p:nvSpPr>
          <p:spPr>
            <a:xfrm>
              <a:off x="-5422844" y="4452511"/>
              <a:ext cx="298733" cy="968366"/>
            </a:xfrm>
            <a:custGeom>
              <a:avLst/>
              <a:gdLst/>
              <a:ahLst/>
              <a:cxnLst/>
              <a:rect l="l" t="t" r="r" b="b"/>
              <a:pathLst>
                <a:path w="9707" h="31466" extrusionOk="0">
                  <a:moveTo>
                    <a:pt x="4695" y="0"/>
                  </a:moveTo>
                  <a:cubicBezTo>
                    <a:pt x="4491" y="0"/>
                    <a:pt x="4246" y="36"/>
                    <a:pt x="3956" y="132"/>
                  </a:cubicBezTo>
                  <a:cubicBezTo>
                    <a:pt x="2794" y="516"/>
                    <a:pt x="2266" y="2302"/>
                    <a:pt x="2122" y="4290"/>
                  </a:cubicBezTo>
                  <a:cubicBezTo>
                    <a:pt x="2122" y="4290"/>
                    <a:pt x="1344" y="5979"/>
                    <a:pt x="1680" y="5979"/>
                  </a:cubicBezTo>
                  <a:cubicBezTo>
                    <a:pt x="1680" y="5979"/>
                    <a:pt x="672" y="7429"/>
                    <a:pt x="672" y="8821"/>
                  </a:cubicBezTo>
                  <a:lnTo>
                    <a:pt x="1008" y="8869"/>
                  </a:lnTo>
                  <a:cubicBezTo>
                    <a:pt x="1008" y="8869"/>
                    <a:pt x="0" y="11529"/>
                    <a:pt x="1008" y="13123"/>
                  </a:cubicBezTo>
                  <a:lnTo>
                    <a:pt x="1536" y="14332"/>
                  </a:lnTo>
                  <a:lnTo>
                    <a:pt x="1728" y="14860"/>
                  </a:lnTo>
                  <a:lnTo>
                    <a:pt x="1200" y="18192"/>
                  </a:lnTo>
                  <a:cubicBezTo>
                    <a:pt x="1200" y="18192"/>
                    <a:pt x="912" y="19450"/>
                    <a:pt x="768" y="20035"/>
                  </a:cubicBezTo>
                  <a:lnTo>
                    <a:pt x="2794" y="20371"/>
                  </a:lnTo>
                  <a:cubicBezTo>
                    <a:pt x="2794" y="20371"/>
                    <a:pt x="3188" y="21187"/>
                    <a:pt x="3034" y="21773"/>
                  </a:cubicBezTo>
                  <a:cubicBezTo>
                    <a:pt x="2890" y="22349"/>
                    <a:pt x="2266" y="25393"/>
                    <a:pt x="3716" y="27994"/>
                  </a:cubicBezTo>
                  <a:lnTo>
                    <a:pt x="3764" y="30414"/>
                  </a:lnTo>
                  <a:cubicBezTo>
                    <a:pt x="3764" y="30414"/>
                    <a:pt x="3860" y="31182"/>
                    <a:pt x="4580" y="31239"/>
                  </a:cubicBezTo>
                  <a:cubicBezTo>
                    <a:pt x="4595" y="31240"/>
                    <a:pt x="4609" y="31241"/>
                    <a:pt x="4623" y="31241"/>
                  </a:cubicBezTo>
                  <a:cubicBezTo>
                    <a:pt x="5306" y="31241"/>
                    <a:pt x="5210" y="30113"/>
                    <a:pt x="5021" y="29492"/>
                  </a:cubicBezTo>
                  <a:cubicBezTo>
                    <a:pt x="4820" y="28868"/>
                    <a:pt x="4676" y="26890"/>
                    <a:pt x="4676" y="26890"/>
                  </a:cubicBezTo>
                  <a:lnTo>
                    <a:pt x="4676" y="22541"/>
                  </a:lnTo>
                  <a:lnTo>
                    <a:pt x="4724" y="20227"/>
                  </a:lnTo>
                  <a:lnTo>
                    <a:pt x="5406" y="20227"/>
                  </a:lnTo>
                  <a:cubicBezTo>
                    <a:pt x="5406" y="20227"/>
                    <a:pt x="5454" y="22109"/>
                    <a:pt x="5646" y="22733"/>
                  </a:cubicBezTo>
                  <a:cubicBezTo>
                    <a:pt x="5838" y="23367"/>
                    <a:pt x="5310" y="25489"/>
                    <a:pt x="5838" y="27034"/>
                  </a:cubicBezTo>
                  <a:lnTo>
                    <a:pt x="5790" y="29406"/>
                  </a:lnTo>
                  <a:cubicBezTo>
                    <a:pt x="5790" y="29406"/>
                    <a:pt x="5310" y="31191"/>
                    <a:pt x="6126" y="31431"/>
                  </a:cubicBezTo>
                  <a:cubicBezTo>
                    <a:pt x="6204" y="31455"/>
                    <a:pt x="6275" y="31466"/>
                    <a:pt x="6340" y="31466"/>
                  </a:cubicBezTo>
                  <a:cubicBezTo>
                    <a:pt x="6952" y="31466"/>
                    <a:pt x="6995" y="30485"/>
                    <a:pt x="6951" y="29348"/>
                  </a:cubicBezTo>
                  <a:cubicBezTo>
                    <a:pt x="6903" y="28100"/>
                    <a:pt x="7431" y="25345"/>
                    <a:pt x="7479" y="24327"/>
                  </a:cubicBezTo>
                  <a:cubicBezTo>
                    <a:pt x="7527" y="23319"/>
                    <a:pt x="6951" y="20947"/>
                    <a:pt x="7431" y="20083"/>
                  </a:cubicBezTo>
                  <a:lnTo>
                    <a:pt x="7431" y="20083"/>
                  </a:lnTo>
                  <a:cubicBezTo>
                    <a:pt x="7431" y="20083"/>
                    <a:pt x="7771" y="20167"/>
                    <a:pt x="8189" y="20167"/>
                  </a:cubicBezTo>
                  <a:cubicBezTo>
                    <a:pt x="8544" y="20167"/>
                    <a:pt x="8956" y="20107"/>
                    <a:pt x="9265" y="19882"/>
                  </a:cubicBezTo>
                  <a:lnTo>
                    <a:pt x="7911" y="15206"/>
                  </a:lnTo>
                  <a:cubicBezTo>
                    <a:pt x="7911" y="15206"/>
                    <a:pt x="9707" y="11106"/>
                    <a:pt x="8689" y="8581"/>
                  </a:cubicBezTo>
                  <a:lnTo>
                    <a:pt x="8929" y="8389"/>
                  </a:lnTo>
                  <a:cubicBezTo>
                    <a:pt x="8929" y="8389"/>
                    <a:pt x="8007" y="5346"/>
                    <a:pt x="7143" y="5144"/>
                  </a:cubicBezTo>
                  <a:lnTo>
                    <a:pt x="7143" y="5144"/>
                  </a:lnTo>
                  <a:cubicBezTo>
                    <a:pt x="7144" y="5135"/>
                    <a:pt x="7283" y="1052"/>
                    <a:pt x="5550" y="324"/>
                  </a:cubicBezTo>
                  <a:cubicBezTo>
                    <a:pt x="5550" y="324"/>
                    <a:pt x="5307" y="0"/>
                    <a:pt x="4695" y="0"/>
                  </a:cubicBez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5">
              <a:extLst>
                <a:ext uri="{FF2B5EF4-FFF2-40B4-BE49-F238E27FC236}">
                  <a16:creationId xmlns:a16="http://schemas.microsoft.com/office/drawing/2014/main" id="{F60CC340-E68A-A294-1196-F5535B81D7F9}"/>
                </a:ext>
              </a:extLst>
            </p:cNvPr>
            <p:cNvSpPr/>
            <p:nvPr/>
          </p:nvSpPr>
          <p:spPr>
            <a:xfrm>
              <a:off x="-5693136" y="4571137"/>
              <a:ext cx="291070" cy="815107"/>
            </a:xfrm>
            <a:custGeom>
              <a:avLst/>
              <a:gdLst/>
              <a:ahLst/>
              <a:cxnLst/>
              <a:rect l="l" t="t" r="r" b="b"/>
              <a:pathLst>
                <a:path w="9458" h="26486" extrusionOk="0">
                  <a:moveTo>
                    <a:pt x="7211" y="7465"/>
                  </a:moveTo>
                  <a:lnTo>
                    <a:pt x="7730" y="8483"/>
                  </a:lnTo>
                  <a:lnTo>
                    <a:pt x="7730" y="8483"/>
                  </a:lnTo>
                  <a:lnTo>
                    <a:pt x="7144" y="8454"/>
                  </a:lnTo>
                  <a:lnTo>
                    <a:pt x="7211" y="7465"/>
                  </a:lnTo>
                  <a:close/>
                  <a:moveTo>
                    <a:pt x="2113" y="6889"/>
                  </a:moveTo>
                  <a:lnTo>
                    <a:pt x="2209" y="8973"/>
                  </a:lnTo>
                  <a:cubicBezTo>
                    <a:pt x="2209" y="8973"/>
                    <a:pt x="1844" y="8992"/>
                    <a:pt x="1739" y="8992"/>
                  </a:cubicBezTo>
                  <a:cubicBezTo>
                    <a:pt x="1623" y="8992"/>
                    <a:pt x="2113" y="6889"/>
                    <a:pt x="2113" y="6889"/>
                  </a:cubicBezTo>
                  <a:close/>
                  <a:moveTo>
                    <a:pt x="4393" y="1"/>
                  </a:moveTo>
                  <a:cubicBezTo>
                    <a:pt x="4072" y="1"/>
                    <a:pt x="2619" y="1184"/>
                    <a:pt x="3371" y="1762"/>
                  </a:cubicBezTo>
                  <a:cubicBezTo>
                    <a:pt x="3371" y="1762"/>
                    <a:pt x="3121" y="2319"/>
                    <a:pt x="3236" y="2790"/>
                  </a:cubicBezTo>
                  <a:cubicBezTo>
                    <a:pt x="3352" y="3270"/>
                    <a:pt x="3390" y="3826"/>
                    <a:pt x="3774" y="4316"/>
                  </a:cubicBezTo>
                  <a:cubicBezTo>
                    <a:pt x="3774" y="4316"/>
                    <a:pt x="2161" y="4969"/>
                    <a:pt x="1662" y="5439"/>
                  </a:cubicBezTo>
                  <a:cubicBezTo>
                    <a:pt x="1172" y="5919"/>
                    <a:pt x="1" y="9145"/>
                    <a:pt x="452" y="10451"/>
                  </a:cubicBezTo>
                  <a:lnTo>
                    <a:pt x="1979" y="10970"/>
                  </a:lnTo>
                  <a:lnTo>
                    <a:pt x="1739" y="14272"/>
                  </a:lnTo>
                  <a:lnTo>
                    <a:pt x="2094" y="14426"/>
                  </a:lnTo>
                  <a:cubicBezTo>
                    <a:pt x="2094" y="14426"/>
                    <a:pt x="2295" y="18487"/>
                    <a:pt x="2632" y="19053"/>
                  </a:cubicBezTo>
                  <a:lnTo>
                    <a:pt x="2785" y="24824"/>
                  </a:lnTo>
                  <a:lnTo>
                    <a:pt x="3236" y="24891"/>
                  </a:lnTo>
                  <a:cubicBezTo>
                    <a:pt x="3236" y="24891"/>
                    <a:pt x="2449" y="26485"/>
                    <a:pt x="3793" y="26485"/>
                  </a:cubicBezTo>
                  <a:cubicBezTo>
                    <a:pt x="3809" y="26485"/>
                    <a:pt x="3825" y="26485"/>
                    <a:pt x="3841" y="26485"/>
                  </a:cubicBezTo>
                  <a:cubicBezTo>
                    <a:pt x="5262" y="26437"/>
                    <a:pt x="4590" y="24824"/>
                    <a:pt x="4590" y="24824"/>
                  </a:cubicBezTo>
                  <a:lnTo>
                    <a:pt x="5013" y="24824"/>
                  </a:lnTo>
                  <a:lnTo>
                    <a:pt x="5080" y="23768"/>
                  </a:lnTo>
                  <a:cubicBezTo>
                    <a:pt x="5080" y="23768"/>
                    <a:pt x="5211" y="24622"/>
                    <a:pt x="5865" y="24622"/>
                  </a:cubicBezTo>
                  <a:cubicBezTo>
                    <a:pt x="5872" y="24622"/>
                    <a:pt x="5879" y="24622"/>
                    <a:pt x="5886" y="24622"/>
                  </a:cubicBezTo>
                  <a:cubicBezTo>
                    <a:pt x="6558" y="24593"/>
                    <a:pt x="6424" y="23432"/>
                    <a:pt x="6184" y="22443"/>
                  </a:cubicBezTo>
                  <a:lnTo>
                    <a:pt x="6606" y="22443"/>
                  </a:lnTo>
                  <a:cubicBezTo>
                    <a:pt x="6606" y="22443"/>
                    <a:pt x="7864" y="15664"/>
                    <a:pt x="7566" y="13936"/>
                  </a:cubicBezTo>
                  <a:lnTo>
                    <a:pt x="7970" y="13907"/>
                  </a:lnTo>
                  <a:lnTo>
                    <a:pt x="7298" y="10566"/>
                  </a:lnTo>
                  <a:cubicBezTo>
                    <a:pt x="7298" y="10566"/>
                    <a:pt x="9275" y="10163"/>
                    <a:pt x="9362" y="9289"/>
                  </a:cubicBezTo>
                  <a:cubicBezTo>
                    <a:pt x="9458" y="8416"/>
                    <a:pt x="7682" y="4815"/>
                    <a:pt x="6107" y="4306"/>
                  </a:cubicBezTo>
                  <a:lnTo>
                    <a:pt x="5329" y="4210"/>
                  </a:lnTo>
                  <a:lnTo>
                    <a:pt x="5435" y="4028"/>
                  </a:lnTo>
                  <a:cubicBezTo>
                    <a:pt x="5435" y="4028"/>
                    <a:pt x="5934" y="3250"/>
                    <a:pt x="6021" y="2847"/>
                  </a:cubicBezTo>
                  <a:cubicBezTo>
                    <a:pt x="6107" y="2444"/>
                    <a:pt x="6107" y="1225"/>
                    <a:pt x="5617" y="1177"/>
                  </a:cubicBezTo>
                  <a:cubicBezTo>
                    <a:pt x="5118" y="1138"/>
                    <a:pt x="4292" y="601"/>
                    <a:pt x="4446" y="101"/>
                  </a:cubicBezTo>
                  <a:cubicBezTo>
                    <a:pt x="4467" y="32"/>
                    <a:pt x="4445" y="1"/>
                    <a:pt x="4393" y="1"/>
                  </a:cubicBez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5">
              <a:extLst>
                <a:ext uri="{FF2B5EF4-FFF2-40B4-BE49-F238E27FC236}">
                  <a16:creationId xmlns:a16="http://schemas.microsoft.com/office/drawing/2014/main" id="{1697B394-516C-7385-880A-EF4A1921D381}"/>
                </a:ext>
              </a:extLst>
            </p:cNvPr>
            <p:cNvSpPr/>
            <p:nvPr/>
          </p:nvSpPr>
          <p:spPr>
            <a:xfrm>
              <a:off x="-5657618" y="4059404"/>
              <a:ext cx="388565" cy="233151"/>
            </a:xfrm>
            <a:custGeom>
              <a:avLst/>
              <a:gdLst/>
              <a:ahLst/>
              <a:cxnLst/>
              <a:rect l="l" t="t" r="r" b="b"/>
              <a:pathLst>
                <a:path w="12626" h="7576" extrusionOk="0">
                  <a:moveTo>
                    <a:pt x="11944" y="0"/>
                  </a:moveTo>
                  <a:lnTo>
                    <a:pt x="1" y="1287"/>
                  </a:lnTo>
                  <a:lnTo>
                    <a:pt x="673" y="7575"/>
                  </a:lnTo>
                  <a:lnTo>
                    <a:pt x="12626" y="6289"/>
                  </a:lnTo>
                  <a:lnTo>
                    <a:pt x="11944" y="0"/>
                  </a:ln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5">
              <a:extLst>
                <a:ext uri="{FF2B5EF4-FFF2-40B4-BE49-F238E27FC236}">
                  <a16:creationId xmlns:a16="http://schemas.microsoft.com/office/drawing/2014/main" id="{C20A0399-C61C-E70E-195D-1146D82E0CE0}"/>
                </a:ext>
              </a:extLst>
            </p:cNvPr>
            <p:cNvSpPr/>
            <p:nvPr/>
          </p:nvSpPr>
          <p:spPr>
            <a:xfrm>
              <a:off x="-5462012" y="4224543"/>
              <a:ext cx="79523" cy="598666"/>
            </a:xfrm>
            <a:custGeom>
              <a:avLst/>
              <a:gdLst/>
              <a:ahLst/>
              <a:cxnLst/>
              <a:rect l="l" t="t" r="r" b="b"/>
              <a:pathLst>
                <a:path w="2584" h="19453" extrusionOk="0">
                  <a:moveTo>
                    <a:pt x="461" y="1"/>
                  </a:moveTo>
                  <a:lnTo>
                    <a:pt x="0" y="49"/>
                  </a:lnTo>
                  <a:lnTo>
                    <a:pt x="2122" y="19452"/>
                  </a:lnTo>
                  <a:lnTo>
                    <a:pt x="2583" y="19404"/>
                  </a:lnTo>
                  <a:lnTo>
                    <a:pt x="461" y="1"/>
                  </a:ln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9" name="Google Shape;1459;p55">
            <a:extLst>
              <a:ext uri="{FF2B5EF4-FFF2-40B4-BE49-F238E27FC236}">
                <a16:creationId xmlns:a16="http://schemas.microsoft.com/office/drawing/2014/main" id="{FC93CEAC-0BC5-2D8C-14BE-86418975EF14}"/>
              </a:ext>
            </a:extLst>
          </p:cNvPr>
          <p:cNvGrpSpPr/>
          <p:nvPr/>
        </p:nvGrpSpPr>
        <p:grpSpPr>
          <a:xfrm>
            <a:off x="131324" y="2883521"/>
            <a:ext cx="812060" cy="2354993"/>
            <a:chOff x="74174" y="2845421"/>
            <a:chExt cx="812060" cy="2354993"/>
          </a:xfrm>
        </p:grpSpPr>
        <p:sp>
          <p:nvSpPr>
            <p:cNvPr id="1460" name="Google Shape;1460;p55">
              <a:extLst>
                <a:ext uri="{FF2B5EF4-FFF2-40B4-BE49-F238E27FC236}">
                  <a16:creationId xmlns:a16="http://schemas.microsoft.com/office/drawing/2014/main" id="{E4381A77-BA8F-3EC1-1F11-42E3FB2F3CDD}"/>
                </a:ext>
              </a:extLst>
            </p:cNvPr>
            <p:cNvSpPr/>
            <p:nvPr/>
          </p:nvSpPr>
          <p:spPr>
            <a:xfrm>
              <a:off x="74174" y="2845421"/>
              <a:ext cx="812060" cy="2354993"/>
            </a:xfrm>
            <a:custGeom>
              <a:avLst/>
              <a:gdLst/>
              <a:ahLst/>
              <a:cxnLst/>
              <a:rect l="l" t="t" r="r" b="b"/>
              <a:pathLst>
                <a:path w="13926" h="40384" extrusionOk="0">
                  <a:moveTo>
                    <a:pt x="5725" y="1"/>
                  </a:moveTo>
                  <a:cubicBezTo>
                    <a:pt x="5449" y="1"/>
                    <a:pt x="5249" y="34"/>
                    <a:pt x="5249" y="34"/>
                  </a:cubicBezTo>
                  <a:cubicBezTo>
                    <a:pt x="2560" y="536"/>
                    <a:pt x="3311" y="3186"/>
                    <a:pt x="3315" y="3186"/>
                  </a:cubicBezTo>
                  <a:cubicBezTo>
                    <a:pt x="3315" y="3186"/>
                    <a:pt x="3316" y="3186"/>
                    <a:pt x="3316" y="3186"/>
                  </a:cubicBezTo>
                  <a:lnTo>
                    <a:pt x="3316" y="3186"/>
                  </a:lnTo>
                  <a:cubicBezTo>
                    <a:pt x="3218" y="4356"/>
                    <a:pt x="3819" y="4356"/>
                    <a:pt x="3819" y="4356"/>
                  </a:cubicBezTo>
                  <a:cubicBezTo>
                    <a:pt x="3917" y="4827"/>
                    <a:pt x="4112" y="5266"/>
                    <a:pt x="4372" y="5656"/>
                  </a:cubicBezTo>
                  <a:lnTo>
                    <a:pt x="4339" y="6208"/>
                  </a:lnTo>
                  <a:cubicBezTo>
                    <a:pt x="4339" y="6208"/>
                    <a:pt x="3494" y="6647"/>
                    <a:pt x="2146" y="7281"/>
                  </a:cubicBezTo>
                  <a:cubicBezTo>
                    <a:pt x="781" y="7914"/>
                    <a:pt x="1" y="12480"/>
                    <a:pt x="1" y="12480"/>
                  </a:cubicBezTo>
                  <a:lnTo>
                    <a:pt x="456" y="12691"/>
                  </a:lnTo>
                  <a:cubicBezTo>
                    <a:pt x="456" y="12691"/>
                    <a:pt x="33" y="13764"/>
                    <a:pt x="277" y="15843"/>
                  </a:cubicBezTo>
                  <a:cubicBezTo>
                    <a:pt x="537" y="17923"/>
                    <a:pt x="2048" y="19613"/>
                    <a:pt x="2048" y="19613"/>
                  </a:cubicBezTo>
                  <a:cubicBezTo>
                    <a:pt x="1999" y="21254"/>
                    <a:pt x="3234" y="21595"/>
                    <a:pt x="3234" y="21595"/>
                  </a:cubicBezTo>
                  <a:cubicBezTo>
                    <a:pt x="3657" y="30353"/>
                    <a:pt x="4323" y="29784"/>
                    <a:pt x="4534" y="30223"/>
                  </a:cubicBezTo>
                  <a:cubicBezTo>
                    <a:pt x="4745" y="30661"/>
                    <a:pt x="4404" y="37502"/>
                    <a:pt x="4404" y="37502"/>
                  </a:cubicBezTo>
                  <a:cubicBezTo>
                    <a:pt x="4563" y="37381"/>
                    <a:pt x="4735" y="37337"/>
                    <a:pt x="4917" y="37337"/>
                  </a:cubicBezTo>
                  <a:cubicBezTo>
                    <a:pt x="5428" y="37337"/>
                    <a:pt x="6015" y="37686"/>
                    <a:pt x="6585" y="37686"/>
                  </a:cubicBezTo>
                  <a:cubicBezTo>
                    <a:pt x="6688" y="37686"/>
                    <a:pt x="6789" y="37675"/>
                    <a:pt x="6890" y="37648"/>
                  </a:cubicBezTo>
                  <a:cubicBezTo>
                    <a:pt x="7735" y="37437"/>
                    <a:pt x="7897" y="36901"/>
                    <a:pt x="7897" y="36901"/>
                  </a:cubicBezTo>
                  <a:cubicBezTo>
                    <a:pt x="7897" y="36901"/>
                    <a:pt x="7816" y="34187"/>
                    <a:pt x="7751" y="32985"/>
                  </a:cubicBezTo>
                  <a:cubicBezTo>
                    <a:pt x="7686" y="31799"/>
                    <a:pt x="7248" y="29475"/>
                    <a:pt x="7248" y="29362"/>
                  </a:cubicBezTo>
                  <a:cubicBezTo>
                    <a:pt x="7248" y="29248"/>
                    <a:pt x="7085" y="23075"/>
                    <a:pt x="7085" y="23074"/>
                  </a:cubicBezTo>
                  <a:lnTo>
                    <a:pt x="7085" y="23074"/>
                  </a:lnTo>
                  <a:lnTo>
                    <a:pt x="8677" y="38249"/>
                  </a:lnTo>
                  <a:lnTo>
                    <a:pt x="9327" y="38201"/>
                  </a:lnTo>
                  <a:lnTo>
                    <a:pt x="9327" y="38217"/>
                  </a:lnTo>
                  <a:cubicBezTo>
                    <a:pt x="9165" y="38867"/>
                    <a:pt x="9538" y="39533"/>
                    <a:pt x="10172" y="39744"/>
                  </a:cubicBezTo>
                  <a:cubicBezTo>
                    <a:pt x="10302" y="39793"/>
                    <a:pt x="10448" y="39874"/>
                    <a:pt x="10578" y="39955"/>
                  </a:cubicBezTo>
                  <a:cubicBezTo>
                    <a:pt x="10863" y="40271"/>
                    <a:pt x="11254" y="40384"/>
                    <a:pt x="11635" y="40384"/>
                  </a:cubicBezTo>
                  <a:cubicBezTo>
                    <a:pt x="12254" y="40384"/>
                    <a:pt x="12848" y="40085"/>
                    <a:pt x="12918" y="39874"/>
                  </a:cubicBezTo>
                  <a:cubicBezTo>
                    <a:pt x="13032" y="39517"/>
                    <a:pt x="11813" y="38119"/>
                    <a:pt x="11813" y="38119"/>
                  </a:cubicBezTo>
                  <a:lnTo>
                    <a:pt x="12268" y="38022"/>
                  </a:lnTo>
                  <a:lnTo>
                    <a:pt x="10497" y="20279"/>
                  </a:lnTo>
                  <a:lnTo>
                    <a:pt x="10497" y="20279"/>
                  </a:lnTo>
                  <a:cubicBezTo>
                    <a:pt x="10540" y="20301"/>
                    <a:pt x="10592" y="20310"/>
                    <a:pt x="10649" y="20310"/>
                  </a:cubicBezTo>
                  <a:cubicBezTo>
                    <a:pt x="10976" y="20310"/>
                    <a:pt x="11472" y="20003"/>
                    <a:pt x="11472" y="20003"/>
                  </a:cubicBezTo>
                  <a:lnTo>
                    <a:pt x="10790" y="14966"/>
                  </a:lnTo>
                  <a:lnTo>
                    <a:pt x="11001" y="14917"/>
                  </a:lnTo>
                  <a:cubicBezTo>
                    <a:pt x="11001" y="14917"/>
                    <a:pt x="11690" y="15277"/>
                    <a:pt x="12429" y="15277"/>
                  </a:cubicBezTo>
                  <a:cubicBezTo>
                    <a:pt x="12620" y="15277"/>
                    <a:pt x="12813" y="15253"/>
                    <a:pt x="12999" y="15193"/>
                  </a:cubicBezTo>
                  <a:cubicBezTo>
                    <a:pt x="13925" y="14917"/>
                    <a:pt x="12869" y="12334"/>
                    <a:pt x="12869" y="12334"/>
                  </a:cubicBezTo>
                  <a:lnTo>
                    <a:pt x="13113" y="12220"/>
                  </a:lnTo>
                  <a:cubicBezTo>
                    <a:pt x="12626" y="9848"/>
                    <a:pt x="10790" y="6793"/>
                    <a:pt x="9831" y="6777"/>
                  </a:cubicBezTo>
                  <a:cubicBezTo>
                    <a:pt x="8856" y="6761"/>
                    <a:pt x="7361" y="5867"/>
                    <a:pt x="7361" y="5867"/>
                  </a:cubicBezTo>
                  <a:cubicBezTo>
                    <a:pt x="7183" y="5672"/>
                    <a:pt x="7215" y="4113"/>
                    <a:pt x="7215" y="4112"/>
                  </a:cubicBezTo>
                  <a:lnTo>
                    <a:pt x="7215" y="4112"/>
                  </a:lnTo>
                  <a:cubicBezTo>
                    <a:pt x="7215" y="4112"/>
                    <a:pt x="7253" y="4204"/>
                    <a:pt x="7320" y="4204"/>
                  </a:cubicBezTo>
                  <a:cubicBezTo>
                    <a:pt x="7392" y="4204"/>
                    <a:pt x="7496" y="4101"/>
                    <a:pt x="7621" y="3674"/>
                  </a:cubicBezTo>
                  <a:cubicBezTo>
                    <a:pt x="7849" y="2861"/>
                    <a:pt x="7507" y="2845"/>
                    <a:pt x="7507" y="2845"/>
                  </a:cubicBezTo>
                  <a:cubicBezTo>
                    <a:pt x="7507" y="2195"/>
                    <a:pt x="7442" y="1529"/>
                    <a:pt x="7280" y="895"/>
                  </a:cubicBezTo>
                  <a:cubicBezTo>
                    <a:pt x="7107" y="130"/>
                    <a:pt x="6270" y="1"/>
                    <a:pt x="57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5">
              <a:extLst>
                <a:ext uri="{FF2B5EF4-FFF2-40B4-BE49-F238E27FC236}">
                  <a16:creationId xmlns:a16="http://schemas.microsoft.com/office/drawing/2014/main" id="{1ADE56F7-4D6E-97ED-8670-EC5CEFB64907}"/>
                </a:ext>
              </a:extLst>
            </p:cNvPr>
            <p:cNvSpPr/>
            <p:nvPr/>
          </p:nvSpPr>
          <p:spPr>
            <a:xfrm>
              <a:off x="300348" y="4945198"/>
              <a:ext cx="236173" cy="198290"/>
            </a:xfrm>
            <a:custGeom>
              <a:avLst/>
              <a:gdLst/>
              <a:ahLst/>
              <a:cxnLst/>
              <a:rect l="l" t="t" r="r" b="b"/>
              <a:pathLst>
                <a:path w="3940" h="3308" extrusionOk="0">
                  <a:moveTo>
                    <a:pt x="1831" y="0"/>
                  </a:moveTo>
                  <a:cubicBezTo>
                    <a:pt x="1587" y="0"/>
                    <a:pt x="1392" y="77"/>
                    <a:pt x="1308" y="283"/>
                  </a:cubicBezTo>
                  <a:cubicBezTo>
                    <a:pt x="983" y="1079"/>
                    <a:pt x="24" y="1307"/>
                    <a:pt x="8" y="2541"/>
                  </a:cubicBezTo>
                  <a:cubicBezTo>
                    <a:pt x="0" y="3117"/>
                    <a:pt x="438" y="3308"/>
                    <a:pt x="938" y="3308"/>
                  </a:cubicBezTo>
                  <a:cubicBezTo>
                    <a:pt x="1511" y="3308"/>
                    <a:pt x="2166" y="3058"/>
                    <a:pt x="2331" y="2850"/>
                  </a:cubicBezTo>
                  <a:cubicBezTo>
                    <a:pt x="2640" y="2460"/>
                    <a:pt x="3420" y="2184"/>
                    <a:pt x="3680" y="2021"/>
                  </a:cubicBezTo>
                  <a:cubicBezTo>
                    <a:pt x="3940" y="1875"/>
                    <a:pt x="3615" y="624"/>
                    <a:pt x="3615" y="624"/>
                  </a:cubicBezTo>
                  <a:cubicBezTo>
                    <a:pt x="3615" y="624"/>
                    <a:pt x="2527" y="0"/>
                    <a:pt x="1831" y="0"/>
                  </a:cubicBezTo>
                  <a:close/>
                </a:path>
              </a:pathLst>
            </a:custGeom>
            <a:solidFill>
              <a:srgbClr val="BAA6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2" name="Google Shape;1462;p55">
            <a:extLst>
              <a:ext uri="{FF2B5EF4-FFF2-40B4-BE49-F238E27FC236}">
                <a16:creationId xmlns:a16="http://schemas.microsoft.com/office/drawing/2014/main" id="{6415ADC5-4D4F-D786-0899-5EF118EE7FCB}"/>
              </a:ext>
            </a:extLst>
          </p:cNvPr>
          <p:cNvGrpSpPr/>
          <p:nvPr/>
        </p:nvGrpSpPr>
        <p:grpSpPr>
          <a:xfrm rot="-504538">
            <a:off x="-971114" y="-2770072"/>
            <a:ext cx="8336290" cy="5576216"/>
            <a:chOff x="3848097" y="-2633072"/>
            <a:chExt cx="8937542" cy="5978399"/>
          </a:xfrm>
        </p:grpSpPr>
        <p:grpSp>
          <p:nvGrpSpPr>
            <p:cNvPr id="1463" name="Google Shape;1463;p55">
              <a:extLst>
                <a:ext uri="{FF2B5EF4-FFF2-40B4-BE49-F238E27FC236}">
                  <a16:creationId xmlns:a16="http://schemas.microsoft.com/office/drawing/2014/main" id="{5CECC787-0E6C-36EA-6084-9320919E3D36}"/>
                </a:ext>
              </a:extLst>
            </p:cNvPr>
            <p:cNvGrpSpPr/>
            <p:nvPr/>
          </p:nvGrpSpPr>
          <p:grpSpPr>
            <a:xfrm>
              <a:off x="3848097" y="-2633072"/>
              <a:ext cx="8937542" cy="5978399"/>
              <a:chOff x="8103922" y="4378178"/>
              <a:chExt cx="8937542" cy="5978399"/>
            </a:xfrm>
          </p:grpSpPr>
          <p:grpSp>
            <p:nvGrpSpPr>
              <p:cNvPr id="1464" name="Google Shape;1464;p55">
                <a:extLst>
                  <a:ext uri="{FF2B5EF4-FFF2-40B4-BE49-F238E27FC236}">
                    <a16:creationId xmlns:a16="http://schemas.microsoft.com/office/drawing/2014/main" id="{F6A15E4A-8913-A80D-DED2-661026CB8FEB}"/>
                  </a:ext>
                </a:extLst>
              </p:cNvPr>
              <p:cNvGrpSpPr/>
              <p:nvPr/>
            </p:nvGrpSpPr>
            <p:grpSpPr>
              <a:xfrm>
                <a:off x="8103922" y="4378178"/>
                <a:ext cx="8937542" cy="5978399"/>
                <a:chOff x="6637072" y="4826103"/>
                <a:chExt cx="8937542" cy="5978399"/>
              </a:xfrm>
            </p:grpSpPr>
            <p:sp>
              <p:nvSpPr>
                <p:cNvPr id="1465" name="Google Shape;1465;p55">
                  <a:extLst>
                    <a:ext uri="{FF2B5EF4-FFF2-40B4-BE49-F238E27FC236}">
                      <a16:creationId xmlns:a16="http://schemas.microsoft.com/office/drawing/2014/main" id="{37193777-985E-BB27-D982-0E762CBB9FBA}"/>
                    </a:ext>
                  </a:extLst>
                </p:cNvPr>
                <p:cNvSpPr/>
                <p:nvPr/>
              </p:nvSpPr>
              <p:spPr>
                <a:xfrm rot="-1884259">
                  <a:off x="10479839" y="7716575"/>
                  <a:ext cx="1693947" cy="2106111"/>
                </a:xfrm>
                <a:custGeom>
                  <a:avLst/>
                  <a:gdLst/>
                  <a:ahLst/>
                  <a:cxnLst/>
                  <a:rect l="l" t="t" r="r" b="b"/>
                  <a:pathLst>
                    <a:path w="15708" h="19530" extrusionOk="0">
                      <a:moveTo>
                        <a:pt x="3937" y="1"/>
                      </a:moveTo>
                      <a:lnTo>
                        <a:pt x="0" y="19529"/>
                      </a:lnTo>
                      <a:lnTo>
                        <a:pt x="8257" y="19193"/>
                      </a:lnTo>
                      <a:lnTo>
                        <a:pt x="15707" y="15698"/>
                      </a:lnTo>
                      <a:lnTo>
                        <a:pt x="9083" y="6386"/>
                      </a:lnTo>
                      <a:cubicBezTo>
                        <a:pt x="7258" y="4840"/>
                        <a:pt x="3620" y="2459"/>
                        <a:pt x="3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55">
                  <a:extLst>
                    <a:ext uri="{FF2B5EF4-FFF2-40B4-BE49-F238E27FC236}">
                      <a16:creationId xmlns:a16="http://schemas.microsoft.com/office/drawing/2014/main" id="{B2E7A4BC-CFF6-DB91-938B-03E1162B8D96}"/>
                    </a:ext>
                  </a:extLst>
                </p:cNvPr>
                <p:cNvSpPr/>
                <p:nvPr/>
              </p:nvSpPr>
              <p:spPr>
                <a:xfrm rot="-1884259">
                  <a:off x="10479839" y="7716575"/>
                  <a:ext cx="1693947" cy="2106111"/>
                </a:xfrm>
                <a:custGeom>
                  <a:avLst/>
                  <a:gdLst/>
                  <a:ahLst/>
                  <a:cxnLst/>
                  <a:rect l="l" t="t" r="r" b="b"/>
                  <a:pathLst>
                    <a:path w="15708" h="19530" extrusionOk="0">
                      <a:moveTo>
                        <a:pt x="3937" y="1"/>
                      </a:moveTo>
                      <a:lnTo>
                        <a:pt x="0" y="19529"/>
                      </a:lnTo>
                      <a:lnTo>
                        <a:pt x="8257" y="19193"/>
                      </a:lnTo>
                      <a:lnTo>
                        <a:pt x="15707" y="15698"/>
                      </a:lnTo>
                      <a:lnTo>
                        <a:pt x="9083" y="6386"/>
                      </a:lnTo>
                      <a:cubicBezTo>
                        <a:pt x="7258" y="4840"/>
                        <a:pt x="3620" y="2459"/>
                        <a:pt x="3937"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67" name="Google Shape;1467;p55">
                  <a:extLst>
                    <a:ext uri="{FF2B5EF4-FFF2-40B4-BE49-F238E27FC236}">
                      <a16:creationId xmlns:a16="http://schemas.microsoft.com/office/drawing/2014/main" id="{6433716D-427B-14AB-E542-3A909168E448}"/>
                    </a:ext>
                  </a:extLst>
                </p:cNvPr>
                <p:cNvGrpSpPr/>
                <p:nvPr/>
              </p:nvGrpSpPr>
              <p:grpSpPr>
                <a:xfrm rot="-1884258">
                  <a:off x="7287091" y="6281946"/>
                  <a:ext cx="4241956" cy="3687455"/>
                  <a:chOff x="-3342129" y="4080133"/>
                  <a:chExt cx="1210565" cy="1052323"/>
                </a:xfrm>
              </p:grpSpPr>
              <p:sp>
                <p:nvSpPr>
                  <p:cNvPr id="1468" name="Google Shape;1468;p55">
                    <a:extLst>
                      <a:ext uri="{FF2B5EF4-FFF2-40B4-BE49-F238E27FC236}">
                        <a16:creationId xmlns:a16="http://schemas.microsoft.com/office/drawing/2014/main" id="{2EDFA25F-9514-8B24-6FDC-6051CCE37251}"/>
                      </a:ext>
                    </a:extLst>
                  </p:cNvPr>
                  <p:cNvSpPr/>
                  <p:nvPr/>
                </p:nvSpPr>
                <p:spPr>
                  <a:xfrm>
                    <a:off x="-3342129" y="4080133"/>
                    <a:ext cx="1210565" cy="1048073"/>
                  </a:xfrm>
                  <a:custGeom>
                    <a:avLst/>
                    <a:gdLst/>
                    <a:ahLst/>
                    <a:cxnLst/>
                    <a:rect l="l" t="t" r="r" b="b"/>
                    <a:pathLst>
                      <a:path w="39336" h="34056" extrusionOk="0">
                        <a:moveTo>
                          <a:pt x="7950" y="1"/>
                        </a:moveTo>
                        <a:lnTo>
                          <a:pt x="365" y="8296"/>
                        </a:lnTo>
                        <a:lnTo>
                          <a:pt x="0" y="8517"/>
                        </a:lnTo>
                        <a:lnTo>
                          <a:pt x="3313" y="21718"/>
                        </a:lnTo>
                        <a:cubicBezTo>
                          <a:pt x="4522" y="22477"/>
                          <a:pt x="5761" y="23187"/>
                          <a:pt x="7028" y="23859"/>
                        </a:cubicBezTo>
                        <a:cubicBezTo>
                          <a:pt x="8123" y="24445"/>
                          <a:pt x="9227" y="25002"/>
                          <a:pt x="10360" y="25520"/>
                        </a:cubicBezTo>
                        <a:cubicBezTo>
                          <a:pt x="11713" y="26144"/>
                          <a:pt x="13086" y="26730"/>
                          <a:pt x="14488" y="27258"/>
                        </a:cubicBezTo>
                        <a:cubicBezTo>
                          <a:pt x="19807" y="29293"/>
                          <a:pt x="25376" y="30637"/>
                          <a:pt x="31050" y="31233"/>
                        </a:cubicBezTo>
                        <a:cubicBezTo>
                          <a:pt x="32778" y="31425"/>
                          <a:pt x="34890" y="31809"/>
                          <a:pt x="35437" y="33460"/>
                        </a:cubicBezTo>
                        <a:cubicBezTo>
                          <a:pt x="35504" y="33652"/>
                          <a:pt x="35543" y="33854"/>
                          <a:pt x="35552" y="34055"/>
                        </a:cubicBezTo>
                        <a:lnTo>
                          <a:pt x="37597" y="24291"/>
                        </a:lnTo>
                        <a:lnTo>
                          <a:pt x="37684" y="23888"/>
                        </a:lnTo>
                        <a:lnTo>
                          <a:pt x="39258" y="16399"/>
                        </a:lnTo>
                        <a:lnTo>
                          <a:pt x="39258" y="16380"/>
                        </a:lnTo>
                        <a:lnTo>
                          <a:pt x="39287" y="16274"/>
                        </a:lnTo>
                        <a:cubicBezTo>
                          <a:pt x="39335" y="16006"/>
                          <a:pt x="39335" y="15737"/>
                          <a:pt x="39287" y="15478"/>
                        </a:cubicBezTo>
                        <a:cubicBezTo>
                          <a:pt x="39038" y="14306"/>
                          <a:pt x="37924" y="13682"/>
                          <a:pt x="36724" y="13298"/>
                        </a:cubicBezTo>
                        <a:cubicBezTo>
                          <a:pt x="36321" y="13173"/>
                          <a:pt x="35898" y="13068"/>
                          <a:pt x="35504" y="12981"/>
                        </a:cubicBezTo>
                        <a:cubicBezTo>
                          <a:pt x="35044" y="12876"/>
                          <a:pt x="34592" y="12770"/>
                          <a:pt x="34141" y="12664"/>
                        </a:cubicBezTo>
                        <a:cubicBezTo>
                          <a:pt x="32730" y="12309"/>
                          <a:pt x="31328" y="11916"/>
                          <a:pt x="29946" y="11464"/>
                        </a:cubicBezTo>
                        <a:cubicBezTo>
                          <a:pt x="23148" y="9247"/>
                          <a:pt x="13557" y="4436"/>
                          <a:pt x="79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55">
                    <a:extLst>
                      <a:ext uri="{FF2B5EF4-FFF2-40B4-BE49-F238E27FC236}">
                        <a16:creationId xmlns:a16="http://schemas.microsoft.com/office/drawing/2014/main" id="{A25EBE30-8ED0-BB20-C8EB-CF138D4191FE}"/>
                      </a:ext>
                    </a:extLst>
                  </p:cNvPr>
                  <p:cNvSpPr/>
                  <p:nvPr/>
                </p:nvSpPr>
                <p:spPr>
                  <a:xfrm>
                    <a:off x="-3339914" y="4339691"/>
                    <a:ext cx="1157386" cy="792764"/>
                  </a:xfrm>
                  <a:custGeom>
                    <a:avLst/>
                    <a:gdLst/>
                    <a:ahLst/>
                    <a:cxnLst/>
                    <a:rect l="l" t="t" r="r" b="b"/>
                    <a:pathLst>
                      <a:path w="37608" h="25760" extrusionOk="0">
                        <a:moveTo>
                          <a:pt x="365" y="0"/>
                        </a:moveTo>
                        <a:lnTo>
                          <a:pt x="0" y="221"/>
                        </a:lnTo>
                        <a:lnTo>
                          <a:pt x="3313" y="13422"/>
                        </a:lnTo>
                        <a:cubicBezTo>
                          <a:pt x="11723" y="18635"/>
                          <a:pt x="21199" y="21890"/>
                          <a:pt x="31050" y="22927"/>
                        </a:cubicBezTo>
                        <a:cubicBezTo>
                          <a:pt x="32778" y="23119"/>
                          <a:pt x="34890" y="23503"/>
                          <a:pt x="35437" y="25154"/>
                        </a:cubicBezTo>
                        <a:cubicBezTo>
                          <a:pt x="35504" y="25347"/>
                          <a:pt x="35543" y="25548"/>
                          <a:pt x="35552" y="25759"/>
                        </a:cubicBezTo>
                        <a:lnTo>
                          <a:pt x="37607" y="15995"/>
                        </a:lnTo>
                        <a:cubicBezTo>
                          <a:pt x="36829" y="15150"/>
                          <a:pt x="35898" y="14478"/>
                          <a:pt x="34871" y="13998"/>
                        </a:cubicBezTo>
                        <a:cubicBezTo>
                          <a:pt x="32912" y="13067"/>
                          <a:pt x="30733" y="12740"/>
                          <a:pt x="28611" y="12270"/>
                        </a:cubicBezTo>
                        <a:cubicBezTo>
                          <a:pt x="18501" y="10062"/>
                          <a:pt x="10129" y="6634"/>
                          <a:pt x="3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55">
                    <a:extLst>
                      <a:ext uri="{FF2B5EF4-FFF2-40B4-BE49-F238E27FC236}">
                        <a16:creationId xmlns:a16="http://schemas.microsoft.com/office/drawing/2014/main" id="{51DA6157-4681-BA13-0235-34541BBF26E4}"/>
                      </a:ext>
                    </a:extLst>
                  </p:cNvPr>
                  <p:cNvSpPr/>
                  <p:nvPr/>
                </p:nvSpPr>
                <p:spPr>
                  <a:xfrm>
                    <a:off x="-2897678" y="4491976"/>
                    <a:ext cx="764697" cy="638550"/>
                  </a:xfrm>
                  <a:custGeom>
                    <a:avLst/>
                    <a:gdLst/>
                    <a:ahLst/>
                    <a:cxnLst/>
                    <a:rect l="l" t="t" r="r" b="b"/>
                    <a:pathLst>
                      <a:path w="24848" h="20749" extrusionOk="0">
                        <a:moveTo>
                          <a:pt x="22236" y="1"/>
                        </a:moveTo>
                        <a:cubicBezTo>
                          <a:pt x="21045" y="3188"/>
                          <a:pt x="18453" y="5771"/>
                          <a:pt x="15650" y="7768"/>
                        </a:cubicBezTo>
                        <a:cubicBezTo>
                          <a:pt x="11003" y="11071"/>
                          <a:pt x="5636" y="13183"/>
                          <a:pt x="0" y="13951"/>
                        </a:cubicBezTo>
                        <a:cubicBezTo>
                          <a:pt x="5319" y="15986"/>
                          <a:pt x="10888" y="17330"/>
                          <a:pt x="16562" y="17926"/>
                        </a:cubicBezTo>
                        <a:cubicBezTo>
                          <a:pt x="18290" y="18118"/>
                          <a:pt x="20402" y="18502"/>
                          <a:pt x="20949" y="20153"/>
                        </a:cubicBezTo>
                        <a:cubicBezTo>
                          <a:pt x="21016" y="20345"/>
                          <a:pt x="21055" y="20547"/>
                          <a:pt x="21064" y="20748"/>
                        </a:cubicBezTo>
                        <a:lnTo>
                          <a:pt x="23109" y="10984"/>
                        </a:lnTo>
                        <a:lnTo>
                          <a:pt x="23196" y="10581"/>
                        </a:lnTo>
                        <a:lnTo>
                          <a:pt x="24770" y="3092"/>
                        </a:lnTo>
                        <a:lnTo>
                          <a:pt x="24770" y="3073"/>
                        </a:lnTo>
                        <a:lnTo>
                          <a:pt x="24799" y="2967"/>
                        </a:lnTo>
                        <a:cubicBezTo>
                          <a:pt x="24847" y="2699"/>
                          <a:pt x="24847" y="2430"/>
                          <a:pt x="24799" y="2171"/>
                        </a:cubicBezTo>
                        <a:cubicBezTo>
                          <a:pt x="24550" y="999"/>
                          <a:pt x="23436" y="375"/>
                          <a:pt x="22236"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55">
                    <a:extLst>
                      <a:ext uri="{FF2B5EF4-FFF2-40B4-BE49-F238E27FC236}">
                        <a16:creationId xmlns:a16="http://schemas.microsoft.com/office/drawing/2014/main" id="{16D29219-9B6B-6DC2-8A98-AEF2F3BBFD19}"/>
                      </a:ext>
                    </a:extLst>
                  </p:cNvPr>
                  <p:cNvSpPr/>
                  <p:nvPr/>
                </p:nvSpPr>
                <p:spPr>
                  <a:xfrm>
                    <a:off x="-3126150" y="4432937"/>
                    <a:ext cx="834741" cy="432604"/>
                  </a:xfrm>
                  <a:custGeom>
                    <a:avLst/>
                    <a:gdLst/>
                    <a:ahLst/>
                    <a:cxnLst/>
                    <a:rect l="l" t="t" r="r" b="b"/>
                    <a:pathLst>
                      <a:path w="27124" h="14057" extrusionOk="0">
                        <a:moveTo>
                          <a:pt x="22928" y="0"/>
                        </a:moveTo>
                        <a:cubicBezTo>
                          <a:pt x="17148" y="6779"/>
                          <a:pt x="8833" y="11291"/>
                          <a:pt x="1" y="12395"/>
                        </a:cubicBezTo>
                        <a:cubicBezTo>
                          <a:pt x="1095" y="12981"/>
                          <a:pt x="2209" y="13528"/>
                          <a:pt x="3332" y="14056"/>
                        </a:cubicBezTo>
                        <a:cubicBezTo>
                          <a:pt x="12568" y="13298"/>
                          <a:pt x="21439" y="8516"/>
                          <a:pt x="27123" y="1200"/>
                        </a:cubicBezTo>
                        <a:cubicBezTo>
                          <a:pt x="25712" y="855"/>
                          <a:pt x="24310" y="452"/>
                          <a:pt x="22928" y="0"/>
                        </a:cubicBezTo>
                        <a:close/>
                      </a:path>
                    </a:pathLst>
                  </a:custGeom>
                  <a:solidFill>
                    <a:srgbClr val="FFFFFF">
                      <a:alpha val="2721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2" name="Google Shape;1472;p55">
                  <a:extLst>
                    <a:ext uri="{FF2B5EF4-FFF2-40B4-BE49-F238E27FC236}">
                      <a16:creationId xmlns:a16="http://schemas.microsoft.com/office/drawing/2014/main" id="{94CEEE00-7480-7910-C0AD-D4FF32689463}"/>
                    </a:ext>
                  </a:extLst>
                </p:cNvPr>
                <p:cNvGrpSpPr/>
                <p:nvPr/>
              </p:nvGrpSpPr>
              <p:grpSpPr>
                <a:xfrm rot="-1884258">
                  <a:off x="10009281" y="5900819"/>
                  <a:ext cx="5065091" cy="3343980"/>
                  <a:chOff x="-2611746" y="4461897"/>
                  <a:chExt cx="1445471" cy="954302"/>
                </a:xfrm>
              </p:grpSpPr>
              <p:sp>
                <p:nvSpPr>
                  <p:cNvPr id="1473" name="Google Shape;1473;p55">
                    <a:extLst>
                      <a:ext uri="{FF2B5EF4-FFF2-40B4-BE49-F238E27FC236}">
                        <a16:creationId xmlns:a16="http://schemas.microsoft.com/office/drawing/2014/main" id="{BB3CD531-1AE3-9B48-1751-593D68167664}"/>
                      </a:ext>
                    </a:extLst>
                  </p:cNvPr>
                  <p:cNvSpPr/>
                  <p:nvPr/>
                </p:nvSpPr>
                <p:spPr>
                  <a:xfrm>
                    <a:off x="-2611746" y="4461897"/>
                    <a:ext cx="1445471" cy="954302"/>
                  </a:xfrm>
                  <a:custGeom>
                    <a:avLst/>
                    <a:gdLst/>
                    <a:ahLst/>
                    <a:cxnLst/>
                    <a:rect l="l" t="t" r="r" b="b"/>
                    <a:pathLst>
                      <a:path w="46969" h="31009" extrusionOk="0">
                        <a:moveTo>
                          <a:pt x="46181" y="0"/>
                        </a:moveTo>
                        <a:lnTo>
                          <a:pt x="46181" y="0"/>
                        </a:lnTo>
                        <a:cubicBezTo>
                          <a:pt x="43992" y="1469"/>
                          <a:pt x="41717" y="2804"/>
                          <a:pt x="39384" y="4004"/>
                        </a:cubicBezTo>
                        <a:cubicBezTo>
                          <a:pt x="37896" y="4772"/>
                          <a:pt x="36379" y="5482"/>
                          <a:pt x="34842" y="6135"/>
                        </a:cubicBezTo>
                        <a:cubicBezTo>
                          <a:pt x="32769" y="7028"/>
                          <a:pt x="30666" y="7815"/>
                          <a:pt x="28515" y="8497"/>
                        </a:cubicBezTo>
                        <a:cubicBezTo>
                          <a:pt x="24320" y="9832"/>
                          <a:pt x="20009" y="10772"/>
                          <a:pt x="15641" y="11301"/>
                        </a:cubicBezTo>
                        <a:cubicBezTo>
                          <a:pt x="15084" y="11368"/>
                          <a:pt x="14527" y="11435"/>
                          <a:pt x="13960" y="11483"/>
                        </a:cubicBezTo>
                        <a:lnTo>
                          <a:pt x="12271" y="19490"/>
                        </a:lnTo>
                        <a:lnTo>
                          <a:pt x="11819" y="21641"/>
                        </a:lnTo>
                        <a:cubicBezTo>
                          <a:pt x="11896" y="23052"/>
                          <a:pt x="10619" y="24377"/>
                          <a:pt x="9342" y="25164"/>
                        </a:cubicBezTo>
                        <a:cubicBezTo>
                          <a:pt x="7547" y="26249"/>
                          <a:pt x="5540" y="26940"/>
                          <a:pt x="3457" y="27200"/>
                        </a:cubicBezTo>
                        <a:cubicBezTo>
                          <a:pt x="2689" y="27286"/>
                          <a:pt x="1892" y="27324"/>
                          <a:pt x="1210" y="27689"/>
                        </a:cubicBezTo>
                        <a:cubicBezTo>
                          <a:pt x="529" y="28045"/>
                          <a:pt x="1" y="28851"/>
                          <a:pt x="250" y="29590"/>
                        </a:cubicBezTo>
                        <a:cubicBezTo>
                          <a:pt x="510" y="30349"/>
                          <a:pt x="1412" y="30646"/>
                          <a:pt x="2209" y="30771"/>
                        </a:cubicBezTo>
                        <a:cubicBezTo>
                          <a:pt x="3213" y="30929"/>
                          <a:pt x="4226" y="31008"/>
                          <a:pt x="5239" y="31008"/>
                        </a:cubicBezTo>
                        <a:cubicBezTo>
                          <a:pt x="5765" y="31008"/>
                          <a:pt x="6292" y="30987"/>
                          <a:pt x="6817" y="30944"/>
                        </a:cubicBezTo>
                        <a:cubicBezTo>
                          <a:pt x="7441" y="30896"/>
                          <a:pt x="8066" y="30829"/>
                          <a:pt x="8680" y="30742"/>
                        </a:cubicBezTo>
                        <a:cubicBezTo>
                          <a:pt x="10072" y="30550"/>
                          <a:pt x="11445" y="30262"/>
                          <a:pt x="12808" y="29936"/>
                        </a:cubicBezTo>
                        <a:cubicBezTo>
                          <a:pt x="13260" y="29830"/>
                          <a:pt x="13711" y="29715"/>
                          <a:pt x="14162" y="29600"/>
                        </a:cubicBezTo>
                        <a:cubicBezTo>
                          <a:pt x="25242" y="26748"/>
                          <a:pt x="38232" y="21017"/>
                          <a:pt x="46968" y="13634"/>
                        </a:cubicBezTo>
                        <a:lnTo>
                          <a:pt x="45432" y="5886"/>
                        </a:lnTo>
                        <a:lnTo>
                          <a:pt x="461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55">
                    <a:extLst>
                      <a:ext uri="{FF2B5EF4-FFF2-40B4-BE49-F238E27FC236}">
                        <a16:creationId xmlns:a16="http://schemas.microsoft.com/office/drawing/2014/main" id="{DEAB07ED-76B1-8FDB-86EE-98595B3D919A}"/>
                      </a:ext>
                    </a:extLst>
                  </p:cNvPr>
                  <p:cNvSpPr/>
                  <p:nvPr/>
                </p:nvSpPr>
                <p:spPr>
                  <a:xfrm>
                    <a:off x="-2611746" y="4642730"/>
                    <a:ext cx="1445471" cy="773130"/>
                  </a:xfrm>
                  <a:custGeom>
                    <a:avLst/>
                    <a:gdLst/>
                    <a:ahLst/>
                    <a:cxnLst/>
                    <a:rect l="l" t="t" r="r" b="b"/>
                    <a:pathLst>
                      <a:path w="46969" h="25122" extrusionOk="0">
                        <a:moveTo>
                          <a:pt x="45442" y="0"/>
                        </a:moveTo>
                        <a:cubicBezTo>
                          <a:pt x="41083" y="2909"/>
                          <a:pt x="36542" y="5530"/>
                          <a:pt x="31847" y="7863"/>
                        </a:cubicBezTo>
                        <a:cubicBezTo>
                          <a:pt x="27344" y="10110"/>
                          <a:pt x="22649" y="12088"/>
                          <a:pt x="17705" y="13028"/>
                        </a:cubicBezTo>
                        <a:cubicBezTo>
                          <a:pt x="15909" y="13365"/>
                          <a:pt x="14095" y="13566"/>
                          <a:pt x="12271" y="13614"/>
                        </a:cubicBezTo>
                        <a:lnTo>
                          <a:pt x="11819" y="15765"/>
                        </a:lnTo>
                        <a:cubicBezTo>
                          <a:pt x="11896" y="17176"/>
                          <a:pt x="10619" y="18501"/>
                          <a:pt x="9342" y="19288"/>
                        </a:cubicBezTo>
                        <a:cubicBezTo>
                          <a:pt x="7547" y="20373"/>
                          <a:pt x="5540" y="21064"/>
                          <a:pt x="3467" y="21314"/>
                        </a:cubicBezTo>
                        <a:cubicBezTo>
                          <a:pt x="2699" y="21410"/>
                          <a:pt x="1892" y="21448"/>
                          <a:pt x="1210" y="21804"/>
                        </a:cubicBezTo>
                        <a:cubicBezTo>
                          <a:pt x="529" y="22169"/>
                          <a:pt x="1" y="22975"/>
                          <a:pt x="250" y="23705"/>
                        </a:cubicBezTo>
                        <a:cubicBezTo>
                          <a:pt x="510" y="24463"/>
                          <a:pt x="1422" y="24761"/>
                          <a:pt x="2219" y="24895"/>
                        </a:cubicBezTo>
                        <a:cubicBezTo>
                          <a:pt x="3196" y="25053"/>
                          <a:pt x="4181" y="25122"/>
                          <a:pt x="5168" y="25122"/>
                        </a:cubicBezTo>
                        <a:cubicBezTo>
                          <a:pt x="7729" y="25122"/>
                          <a:pt x="10306" y="24656"/>
                          <a:pt x="12808" y="24060"/>
                        </a:cubicBezTo>
                        <a:cubicBezTo>
                          <a:pt x="24397" y="21304"/>
                          <a:pt x="37876" y="15438"/>
                          <a:pt x="46968" y="7748"/>
                        </a:cubicBezTo>
                        <a:lnTo>
                          <a:pt x="454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55">
                    <a:extLst>
                      <a:ext uri="{FF2B5EF4-FFF2-40B4-BE49-F238E27FC236}">
                        <a16:creationId xmlns:a16="http://schemas.microsoft.com/office/drawing/2014/main" id="{7680A723-D133-9452-1CF7-A8377D8D473B}"/>
                      </a:ext>
                    </a:extLst>
                  </p:cNvPr>
                  <p:cNvSpPr/>
                  <p:nvPr/>
                </p:nvSpPr>
                <p:spPr>
                  <a:xfrm>
                    <a:off x="-2175911" y="4461897"/>
                    <a:ext cx="1009635" cy="910940"/>
                  </a:xfrm>
                  <a:custGeom>
                    <a:avLst/>
                    <a:gdLst/>
                    <a:ahLst/>
                    <a:cxnLst/>
                    <a:rect l="l" t="t" r="r" b="b"/>
                    <a:pathLst>
                      <a:path w="32807" h="29600" extrusionOk="0">
                        <a:moveTo>
                          <a:pt x="32019" y="0"/>
                        </a:moveTo>
                        <a:lnTo>
                          <a:pt x="32019" y="0"/>
                        </a:lnTo>
                        <a:cubicBezTo>
                          <a:pt x="29830" y="1469"/>
                          <a:pt x="27555" y="2804"/>
                          <a:pt x="25202" y="4013"/>
                        </a:cubicBezTo>
                        <a:cubicBezTo>
                          <a:pt x="18731" y="14248"/>
                          <a:pt x="10139" y="22975"/>
                          <a:pt x="0" y="29600"/>
                        </a:cubicBezTo>
                        <a:cubicBezTo>
                          <a:pt x="11080" y="26748"/>
                          <a:pt x="24070" y="21017"/>
                          <a:pt x="32806" y="13634"/>
                        </a:cubicBezTo>
                        <a:lnTo>
                          <a:pt x="31270" y="5886"/>
                        </a:lnTo>
                        <a:lnTo>
                          <a:pt x="32019" y="0"/>
                        </a:ln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55">
                    <a:extLst>
                      <a:ext uri="{FF2B5EF4-FFF2-40B4-BE49-F238E27FC236}">
                        <a16:creationId xmlns:a16="http://schemas.microsoft.com/office/drawing/2014/main" id="{CB5077C8-12CA-4A49-ABC4-B76371288EF1}"/>
                      </a:ext>
                    </a:extLst>
                  </p:cNvPr>
                  <p:cNvSpPr/>
                  <p:nvPr/>
                </p:nvSpPr>
                <p:spPr>
                  <a:xfrm>
                    <a:off x="-2401953" y="4650978"/>
                    <a:ext cx="862500" cy="762943"/>
                  </a:xfrm>
                  <a:custGeom>
                    <a:avLst/>
                    <a:gdLst/>
                    <a:ahLst/>
                    <a:cxnLst/>
                    <a:rect l="l" t="t" r="r" b="b"/>
                    <a:pathLst>
                      <a:path w="28026" h="24791" extrusionOk="0">
                        <a:moveTo>
                          <a:pt x="28025" y="1"/>
                        </a:moveTo>
                        <a:cubicBezTo>
                          <a:pt x="25952" y="884"/>
                          <a:pt x="23839" y="1671"/>
                          <a:pt x="21698" y="2353"/>
                        </a:cubicBezTo>
                        <a:cubicBezTo>
                          <a:pt x="16159" y="11301"/>
                          <a:pt x="8756" y="18953"/>
                          <a:pt x="0" y="24790"/>
                        </a:cubicBezTo>
                        <a:cubicBezTo>
                          <a:pt x="624" y="24742"/>
                          <a:pt x="1249" y="24675"/>
                          <a:pt x="1873" y="24589"/>
                        </a:cubicBezTo>
                        <a:cubicBezTo>
                          <a:pt x="12107" y="18175"/>
                          <a:pt x="20998" y="9823"/>
                          <a:pt x="28025" y="1"/>
                        </a:cubicBezTo>
                        <a:close/>
                      </a:path>
                    </a:pathLst>
                  </a:custGeom>
                  <a:solidFill>
                    <a:srgbClr val="FFFFFF">
                      <a:alpha val="2721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477" name="Google Shape;1477;p55">
                <a:extLst>
                  <a:ext uri="{FF2B5EF4-FFF2-40B4-BE49-F238E27FC236}">
                    <a16:creationId xmlns:a16="http://schemas.microsoft.com/office/drawing/2014/main" id="{827CA91B-5914-1777-5CD7-3AD9A9FF5656}"/>
                  </a:ext>
                </a:extLst>
              </p:cNvPr>
              <p:cNvSpPr/>
              <p:nvPr/>
            </p:nvSpPr>
            <p:spPr>
              <a:xfrm>
                <a:off x="8382000" y="6758000"/>
                <a:ext cx="1323975" cy="2276475"/>
              </a:xfrm>
              <a:custGeom>
                <a:avLst/>
                <a:gdLst/>
                <a:ahLst/>
                <a:cxnLst/>
                <a:rect l="l" t="t" r="r" b="b"/>
                <a:pathLst>
                  <a:path w="52959" h="91059" extrusionOk="0">
                    <a:moveTo>
                      <a:pt x="20384" y="381"/>
                    </a:moveTo>
                    <a:lnTo>
                      <a:pt x="15621" y="0"/>
                    </a:lnTo>
                    <a:lnTo>
                      <a:pt x="0" y="86868"/>
                    </a:lnTo>
                    <a:lnTo>
                      <a:pt x="6096" y="88392"/>
                    </a:lnTo>
                    <a:lnTo>
                      <a:pt x="13526" y="89344"/>
                    </a:lnTo>
                    <a:lnTo>
                      <a:pt x="24575" y="90487"/>
                    </a:lnTo>
                    <a:lnTo>
                      <a:pt x="35433" y="91059"/>
                    </a:lnTo>
                    <a:lnTo>
                      <a:pt x="52959" y="90868"/>
                    </a:lnTo>
                    <a:lnTo>
                      <a:pt x="51816" y="1524"/>
                    </a:lnTo>
                    <a:lnTo>
                      <a:pt x="39243" y="2286"/>
                    </a:lnTo>
                    <a:lnTo>
                      <a:pt x="23051" y="1905"/>
                    </a:lnTo>
                    <a:close/>
                  </a:path>
                </a:pathLst>
              </a:custGeom>
              <a:solidFill>
                <a:schemeClr val="accent2"/>
              </a:solidFill>
              <a:ln>
                <a:noFill/>
              </a:ln>
            </p:spPr>
            <p:txBody>
              <a:bodyPr/>
              <a:lstStyle/>
              <a:p>
                <a:endParaRPr lang="en-US"/>
              </a:p>
            </p:txBody>
          </p:sp>
        </p:grpSp>
        <p:sp>
          <p:nvSpPr>
            <p:cNvPr id="1479" name="Google Shape;1479;p55">
              <a:extLst>
                <a:ext uri="{FF2B5EF4-FFF2-40B4-BE49-F238E27FC236}">
                  <a16:creationId xmlns:a16="http://schemas.microsoft.com/office/drawing/2014/main" id="{598BBBFB-E977-6A43-33A3-BDD6E8C2791E}"/>
                </a:ext>
              </a:extLst>
            </p:cNvPr>
            <p:cNvSpPr/>
            <p:nvPr/>
          </p:nvSpPr>
          <p:spPr>
            <a:xfrm rot="19715742">
              <a:off x="5067889" y="301003"/>
              <a:ext cx="972384" cy="954699"/>
            </a:xfrm>
            <a:custGeom>
              <a:avLst/>
              <a:gdLst/>
              <a:ahLst/>
              <a:cxnLst/>
              <a:rect l="l" t="t" r="r" b="b"/>
              <a:pathLst>
                <a:path w="9017" h="8853" extrusionOk="0">
                  <a:moveTo>
                    <a:pt x="6769" y="0"/>
                  </a:moveTo>
                  <a:lnTo>
                    <a:pt x="4168" y="2314"/>
                  </a:lnTo>
                  <a:lnTo>
                    <a:pt x="1191" y="586"/>
                  </a:lnTo>
                  <a:lnTo>
                    <a:pt x="2564" y="3744"/>
                  </a:lnTo>
                  <a:lnTo>
                    <a:pt x="1" y="6097"/>
                  </a:lnTo>
                  <a:lnTo>
                    <a:pt x="1" y="6097"/>
                  </a:lnTo>
                  <a:lnTo>
                    <a:pt x="3400" y="5713"/>
                  </a:lnTo>
                  <a:lnTo>
                    <a:pt x="4840" y="8852"/>
                  </a:lnTo>
                  <a:lnTo>
                    <a:pt x="5560" y="5530"/>
                  </a:lnTo>
                  <a:lnTo>
                    <a:pt x="9016" y="5098"/>
                  </a:lnTo>
                  <a:lnTo>
                    <a:pt x="6117" y="3418"/>
                  </a:lnTo>
                  <a:lnTo>
                    <a:pt x="67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id="{3B18FABD-BD0B-9F72-8495-3E99CE3247A3}"/>
              </a:ext>
            </a:extLst>
          </p:cNvPr>
          <p:cNvSpPr txBox="1"/>
          <p:nvPr/>
        </p:nvSpPr>
        <p:spPr>
          <a:xfrm>
            <a:off x="3717512" y="1713134"/>
            <a:ext cx="5216227" cy="20414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000000"/>
                </a:solidFill>
                <a:effectLst/>
                <a:uLnTx/>
                <a:uFillTx/>
                <a:latin typeface="Arial"/>
                <a:cs typeface="Arial"/>
                <a:sym typeface="Arial"/>
              </a:rPr>
              <a:t>XIN CẢM ƠN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000000"/>
                </a:solidFill>
                <a:effectLst/>
                <a:uLnTx/>
                <a:uFillTx/>
                <a:latin typeface="Arial"/>
                <a:cs typeface="Arial"/>
                <a:sym typeface="Arial"/>
              </a:rPr>
              <a:t>VÀ HEN GẶP LẠI!</a:t>
            </a:r>
          </a:p>
        </p:txBody>
      </p:sp>
      <p:sp>
        <p:nvSpPr>
          <p:cNvPr id="2" name="Freeform 19">
            <a:extLst>
              <a:ext uri="{FF2B5EF4-FFF2-40B4-BE49-F238E27FC236}">
                <a16:creationId xmlns:a16="http://schemas.microsoft.com/office/drawing/2014/main" id="{26BBEB93-2288-FF2A-333A-F415405D1695}"/>
              </a:ext>
            </a:extLst>
          </p:cNvPr>
          <p:cNvSpPr/>
          <p:nvPr/>
        </p:nvSpPr>
        <p:spPr>
          <a:xfrm>
            <a:off x="1122829" y="1982623"/>
            <a:ext cx="2263978" cy="3160877"/>
          </a:xfrm>
          <a:custGeom>
            <a:avLst/>
            <a:gdLst/>
            <a:ahLst/>
            <a:cxnLst/>
            <a:rect l="l" t="t" r="r" b="b"/>
            <a:pathLst>
              <a:path w="2263978" h="3160877">
                <a:moveTo>
                  <a:pt x="0" y="0"/>
                </a:moveTo>
                <a:lnTo>
                  <a:pt x="2263978" y="0"/>
                </a:lnTo>
                <a:lnTo>
                  <a:pt x="2263978" y="3160877"/>
                </a:lnTo>
                <a:lnTo>
                  <a:pt x="0" y="31608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58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8">
          <a:extLst>
            <a:ext uri="{FF2B5EF4-FFF2-40B4-BE49-F238E27FC236}">
              <a16:creationId xmlns:a16="http://schemas.microsoft.com/office/drawing/2014/main" id="{1124FF9D-3A82-DE8A-8E9C-6B5E94C1222C}"/>
            </a:ext>
          </a:extLst>
        </p:cNvPr>
        <p:cNvGrpSpPr/>
        <p:nvPr/>
      </p:nvGrpSpPr>
      <p:grpSpPr>
        <a:xfrm>
          <a:off x="0" y="0"/>
          <a:ext cx="0" cy="0"/>
          <a:chOff x="0" y="0"/>
          <a:chExt cx="0" cy="0"/>
        </a:xfrm>
      </p:grpSpPr>
      <p:grpSp>
        <p:nvGrpSpPr>
          <p:cNvPr id="1663" name="Google Shape;1663;p59">
            <a:extLst>
              <a:ext uri="{FF2B5EF4-FFF2-40B4-BE49-F238E27FC236}">
                <a16:creationId xmlns:a16="http://schemas.microsoft.com/office/drawing/2014/main" id="{B180BCFD-6649-89F4-EE64-3A1B70CC2E10}"/>
              </a:ext>
            </a:extLst>
          </p:cNvPr>
          <p:cNvGrpSpPr/>
          <p:nvPr/>
        </p:nvGrpSpPr>
        <p:grpSpPr>
          <a:xfrm rot="21419321">
            <a:off x="-774025" y="-839559"/>
            <a:ext cx="10054247" cy="3631524"/>
            <a:chOff x="-667562" y="3686816"/>
            <a:chExt cx="10054012" cy="3631439"/>
          </a:xfrm>
        </p:grpSpPr>
        <p:grpSp>
          <p:nvGrpSpPr>
            <p:cNvPr id="1664" name="Google Shape;1664;p59">
              <a:extLst>
                <a:ext uri="{FF2B5EF4-FFF2-40B4-BE49-F238E27FC236}">
                  <a16:creationId xmlns:a16="http://schemas.microsoft.com/office/drawing/2014/main" id="{37BCC1D0-D7D0-7301-226A-FD68BD35CD52}"/>
                </a:ext>
              </a:extLst>
            </p:cNvPr>
            <p:cNvGrpSpPr/>
            <p:nvPr/>
          </p:nvGrpSpPr>
          <p:grpSpPr>
            <a:xfrm rot="743525">
              <a:off x="-667562" y="3686816"/>
              <a:ext cx="10054012" cy="3631439"/>
              <a:chOff x="-610363" y="-4761234"/>
              <a:chExt cx="10054031" cy="4192929"/>
            </a:xfrm>
          </p:grpSpPr>
          <p:grpSp>
            <p:nvGrpSpPr>
              <p:cNvPr id="1665" name="Google Shape;1665;p59">
                <a:extLst>
                  <a:ext uri="{FF2B5EF4-FFF2-40B4-BE49-F238E27FC236}">
                    <a16:creationId xmlns:a16="http://schemas.microsoft.com/office/drawing/2014/main" id="{89207763-964E-0DE4-864F-F94164E366D6}"/>
                  </a:ext>
                </a:extLst>
              </p:cNvPr>
              <p:cNvGrpSpPr/>
              <p:nvPr/>
            </p:nvGrpSpPr>
            <p:grpSpPr>
              <a:xfrm>
                <a:off x="3196784" y="-3409877"/>
                <a:ext cx="1582071" cy="1901195"/>
                <a:chOff x="3146778" y="-3490840"/>
                <a:chExt cx="1582071" cy="1901195"/>
              </a:xfrm>
            </p:grpSpPr>
            <p:sp>
              <p:nvSpPr>
                <p:cNvPr id="1666" name="Google Shape;1666;p59">
                  <a:extLst>
                    <a:ext uri="{FF2B5EF4-FFF2-40B4-BE49-F238E27FC236}">
                      <a16:creationId xmlns:a16="http://schemas.microsoft.com/office/drawing/2014/main" id="{E66193A7-0C46-1C98-A504-7B138BDEF0C6}"/>
                    </a:ext>
                  </a:extLst>
                </p:cNvPr>
                <p:cNvSpPr/>
                <p:nvPr/>
              </p:nvSpPr>
              <p:spPr>
                <a:xfrm rot="-253961">
                  <a:off x="3203990" y="-3438633"/>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59">
                  <a:extLst>
                    <a:ext uri="{FF2B5EF4-FFF2-40B4-BE49-F238E27FC236}">
                      <a16:creationId xmlns:a16="http://schemas.microsoft.com/office/drawing/2014/main" id="{4384B1DC-2B2D-53E0-B8B5-A5AF548ECAC8}"/>
                    </a:ext>
                  </a:extLst>
                </p:cNvPr>
                <p:cNvSpPr/>
                <p:nvPr/>
              </p:nvSpPr>
              <p:spPr>
                <a:xfrm rot="-253961">
                  <a:off x="3204003" y="-3438038"/>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8" name="Google Shape;1668;p59">
                <a:extLst>
                  <a:ext uri="{FF2B5EF4-FFF2-40B4-BE49-F238E27FC236}">
                    <a16:creationId xmlns:a16="http://schemas.microsoft.com/office/drawing/2014/main" id="{F060585C-5950-6153-EF57-68654BEBFA9A}"/>
                  </a:ext>
                </a:extLst>
              </p:cNvPr>
              <p:cNvGrpSpPr/>
              <p:nvPr/>
            </p:nvGrpSpPr>
            <p:grpSpPr>
              <a:xfrm>
                <a:off x="3426428" y="-4761234"/>
                <a:ext cx="6017241" cy="3385040"/>
                <a:chOff x="5377687" y="-35689"/>
                <a:chExt cx="2546441" cy="1432518"/>
              </a:xfrm>
            </p:grpSpPr>
            <p:sp>
              <p:nvSpPr>
                <p:cNvPr id="1669" name="Google Shape;1669;p59">
                  <a:extLst>
                    <a:ext uri="{FF2B5EF4-FFF2-40B4-BE49-F238E27FC236}">
                      <a16:creationId xmlns:a16="http://schemas.microsoft.com/office/drawing/2014/main" id="{9358777E-C032-9979-F487-475232EDC219}"/>
                    </a:ext>
                  </a:extLst>
                </p:cNvPr>
                <p:cNvSpPr/>
                <p:nvPr/>
              </p:nvSpPr>
              <p:spPr>
                <a:xfrm rot="-253916">
                  <a:off x="5415618" y="54571"/>
                  <a:ext cx="2470580" cy="1252462"/>
                </a:xfrm>
                <a:custGeom>
                  <a:avLst/>
                  <a:gdLst/>
                  <a:ahLst/>
                  <a:cxnLst/>
                  <a:rect l="l" t="t" r="r" b="b"/>
                  <a:pathLst>
                    <a:path w="67089" h="47334" extrusionOk="0">
                      <a:moveTo>
                        <a:pt x="64456" y="1"/>
                      </a:moveTo>
                      <a:cubicBezTo>
                        <a:pt x="55347" y="1"/>
                        <a:pt x="46259" y="911"/>
                        <a:pt x="37322" y="2717"/>
                      </a:cubicBezTo>
                      <a:cubicBezTo>
                        <a:pt x="35681" y="3059"/>
                        <a:pt x="34040" y="3416"/>
                        <a:pt x="32415" y="3806"/>
                      </a:cubicBezTo>
                      <a:cubicBezTo>
                        <a:pt x="31424" y="4050"/>
                        <a:pt x="30449" y="4293"/>
                        <a:pt x="29474" y="4553"/>
                      </a:cubicBezTo>
                      <a:cubicBezTo>
                        <a:pt x="27264" y="5138"/>
                        <a:pt x="25071" y="5772"/>
                        <a:pt x="22910" y="6471"/>
                      </a:cubicBezTo>
                      <a:cubicBezTo>
                        <a:pt x="19238" y="7641"/>
                        <a:pt x="15631" y="8957"/>
                        <a:pt x="12089" y="10435"/>
                      </a:cubicBezTo>
                      <a:cubicBezTo>
                        <a:pt x="9765" y="11378"/>
                        <a:pt x="7474" y="12401"/>
                        <a:pt x="5232" y="13490"/>
                      </a:cubicBezTo>
                      <a:lnTo>
                        <a:pt x="6353" y="24603"/>
                      </a:lnTo>
                      <a:lnTo>
                        <a:pt x="6646" y="27333"/>
                      </a:lnTo>
                      <a:lnTo>
                        <a:pt x="7020" y="31021"/>
                      </a:lnTo>
                      <a:cubicBezTo>
                        <a:pt x="7328" y="32565"/>
                        <a:pt x="7036" y="34271"/>
                        <a:pt x="6386" y="35733"/>
                      </a:cubicBezTo>
                      <a:cubicBezTo>
                        <a:pt x="5476" y="37813"/>
                        <a:pt x="3949" y="39568"/>
                        <a:pt x="2600" y="41388"/>
                      </a:cubicBezTo>
                      <a:cubicBezTo>
                        <a:pt x="1495" y="42866"/>
                        <a:pt x="0" y="45547"/>
                        <a:pt x="2096" y="46944"/>
                      </a:cubicBezTo>
                      <a:cubicBezTo>
                        <a:pt x="2506" y="47217"/>
                        <a:pt x="2929" y="47334"/>
                        <a:pt x="3356" y="47334"/>
                      </a:cubicBezTo>
                      <a:cubicBezTo>
                        <a:pt x="5452" y="47334"/>
                        <a:pt x="7663" y="44523"/>
                        <a:pt x="9067" y="43484"/>
                      </a:cubicBezTo>
                      <a:cubicBezTo>
                        <a:pt x="11390" y="41729"/>
                        <a:pt x="13779" y="40055"/>
                        <a:pt x="16216" y="38463"/>
                      </a:cubicBezTo>
                      <a:lnTo>
                        <a:pt x="16606" y="38203"/>
                      </a:lnTo>
                      <a:cubicBezTo>
                        <a:pt x="18539" y="36952"/>
                        <a:pt x="20489" y="35733"/>
                        <a:pt x="22488" y="34580"/>
                      </a:cubicBezTo>
                      <a:cubicBezTo>
                        <a:pt x="23739" y="33849"/>
                        <a:pt x="24990" y="33150"/>
                        <a:pt x="26257" y="32467"/>
                      </a:cubicBezTo>
                      <a:cubicBezTo>
                        <a:pt x="28337" y="31346"/>
                        <a:pt x="30465" y="30274"/>
                        <a:pt x="32610" y="29250"/>
                      </a:cubicBezTo>
                      <a:cubicBezTo>
                        <a:pt x="43545" y="24051"/>
                        <a:pt x="55146" y="20346"/>
                        <a:pt x="67088" y="18202"/>
                      </a:cubicBezTo>
                      <a:lnTo>
                        <a:pt x="66471" y="11735"/>
                      </a:lnTo>
                      <a:lnTo>
                        <a:pt x="66211" y="8843"/>
                      </a:lnTo>
                      <a:lnTo>
                        <a:pt x="65398" y="4"/>
                      </a:lnTo>
                      <a:cubicBezTo>
                        <a:pt x="65084" y="2"/>
                        <a:pt x="64770" y="1"/>
                        <a:pt x="64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59">
                  <a:extLst>
                    <a:ext uri="{FF2B5EF4-FFF2-40B4-BE49-F238E27FC236}">
                      <a16:creationId xmlns:a16="http://schemas.microsoft.com/office/drawing/2014/main" id="{44FCAEA5-A9E7-86DF-06F4-E10CD9B686BE}"/>
                    </a:ext>
                  </a:extLst>
                </p:cNvPr>
                <p:cNvSpPr/>
                <p:nvPr/>
              </p:nvSpPr>
              <p:spPr>
                <a:xfrm rot="-253916">
                  <a:off x="5423340" y="288727"/>
                  <a:ext cx="2470580" cy="1018052"/>
                </a:xfrm>
                <a:custGeom>
                  <a:avLst/>
                  <a:gdLst/>
                  <a:ahLst/>
                  <a:cxnLst/>
                  <a:rect l="l" t="t" r="r" b="b"/>
                  <a:pathLst>
                    <a:path w="67089" h="38475" extrusionOk="0">
                      <a:moveTo>
                        <a:pt x="66211" y="0"/>
                      </a:moveTo>
                      <a:cubicBezTo>
                        <a:pt x="45121" y="1040"/>
                        <a:pt x="24632" y="7409"/>
                        <a:pt x="6646" y="18474"/>
                      </a:cubicBezTo>
                      <a:lnTo>
                        <a:pt x="7020" y="22162"/>
                      </a:lnTo>
                      <a:cubicBezTo>
                        <a:pt x="7344" y="23690"/>
                        <a:pt x="7036" y="25412"/>
                        <a:pt x="6386" y="26874"/>
                      </a:cubicBezTo>
                      <a:cubicBezTo>
                        <a:pt x="5476" y="28938"/>
                        <a:pt x="3949" y="30693"/>
                        <a:pt x="2600" y="32529"/>
                      </a:cubicBezTo>
                      <a:cubicBezTo>
                        <a:pt x="1495" y="34007"/>
                        <a:pt x="0" y="36688"/>
                        <a:pt x="2113" y="38085"/>
                      </a:cubicBezTo>
                      <a:cubicBezTo>
                        <a:pt x="2520" y="38358"/>
                        <a:pt x="2940" y="38474"/>
                        <a:pt x="3366" y="38474"/>
                      </a:cubicBezTo>
                      <a:cubicBezTo>
                        <a:pt x="5456" y="38474"/>
                        <a:pt x="7676" y="35661"/>
                        <a:pt x="9067" y="34608"/>
                      </a:cubicBezTo>
                      <a:cubicBezTo>
                        <a:pt x="11504" y="32772"/>
                        <a:pt x="14006" y="31018"/>
                        <a:pt x="16573" y="29344"/>
                      </a:cubicBezTo>
                      <a:cubicBezTo>
                        <a:pt x="31911" y="19368"/>
                        <a:pt x="49085" y="12576"/>
                        <a:pt x="67088" y="9343"/>
                      </a:cubicBezTo>
                      <a:lnTo>
                        <a:pt x="6621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59">
                  <a:extLst>
                    <a:ext uri="{FF2B5EF4-FFF2-40B4-BE49-F238E27FC236}">
                      <a16:creationId xmlns:a16="http://schemas.microsoft.com/office/drawing/2014/main" id="{26241396-4AD6-FB51-E8A5-99CD97AB13C5}"/>
                    </a:ext>
                  </a:extLst>
                </p:cNvPr>
                <p:cNvSpPr/>
                <p:nvPr/>
              </p:nvSpPr>
              <p:spPr>
                <a:xfrm rot="-253916">
                  <a:off x="6368254" y="18856"/>
                  <a:ext cx="1503655" cy="859530"/>
                </a:xfrm>
                <a:custGeom>
                  <a:avLst/>
                  <a:gdLst/>
                  <a:ahLst/>
                  <a:cxnLst/>
                  <a:rect l="l" t="t" r="r" b="b"/>
                  <a:pathLst>
                    <a:path w="40832" h="32484" extrusionOk="0">
                      <a:moveTo>
                        <a:pt x="38197" y="1"/>
                      </a:moveTo>
                      <a:cubicBezTo>
                        <a:pt x="29074" y="1"/>
                        <a:pt x="19986" y="911"/>
                        <a:pt x="11065" y="2733"/>
                      </a:cubicBezTo>
                      <a:cubicBezTo>
                        <a:pt x="11081" y="8891"/>
                        <a:pt x="9391" y="15082"/>
                        <a:pt x="6840" y="20704"/>
                      </a:cubicBezTo>
                      <a:cubicBezTo>
                        <a:pt x="4939" y="24847"/>
                        <a:pt x="2567" y="28730"/>
                        <a:pt x="0" y="32483"/>
                      </a:cubicBezTo>
                      <a:cubicBezTo>
                        <a:pt x="2080" y="31362"/>
                        <a:pt x="4208" y="30290"/>
                        <a:pt x="6353" y="29266"/>
                      </a:cubicBezTo>
                      <a:cubicBezTo>
                        <a:pt x="17288" y="24067"/>
                        <a:pt x="28889" y="20362"/>
                        <a:pt x="40831" y="18218"/>
                      </a:cubicBezTo>
                      <a:lnTo>
                        <a:pt x="40214" y="11735"/>
                      </a:lnTo>
                      <a:lnTo>
                        <a:pt x="39954" y="8859"/>
                      </a:lnTo>
                      <a:lnTo>
                        <a:pt x="39141" y="4"/>
                      </a:lnTo>
                      <a:cubicBezTo>
                        <a:pt x="38827" y="2"/>
                        <a:pt x="38512" y="1"/>
                        <a:pt x="38197"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59">
                  <a:extLst>
                    <a:ext uri="{FF2B5EF4-FFF2-40B4-BE49-F238E27FC236}">
                      <a16:creationId xmlns:a16="http://schemas.microsoft.com/office/drawing/2014/main" id="{B3746AA5-D22F-4341-CEA8-270BF7E49678}"/>
                    </a:ext>
                  </a:extLst>
                </p:cNvPr>
                <p:cNvSpPr/>
                <p:nvPr/>
              </p:nvSpPr>
              <p:spPr>
                <a:xfrm rot="-253916">
                  <a:off x="6009255" y="180501"/>
                  <a:ext cx="595982" cy="917028"/>
                </a:xfrm>
                <a:custGeom>
                  <a:avLst/>
                  <a:gdLst/>
                  <a:ahLst/>
                  <a:cxnLst/>
                  <a:rect l="l" t="t" r="r" b="b"/>
                  <a:pathLst>
                    <a:path w="16184" h="34657" extrusionOk="0">
                      <a:moveTo>
                        <a:pt x="16184" y="0"/>
                      </a:moveTo>
                      <a:lnTo>
                        <a:pt x="16184" y="0"/>
                      </a:lnTo>
                      <a:cubicBezTo>
                        <a:pt x="15209" y="244"/>
                        <a:pt x="14234" y="487"/>
                        <a:pt x="13259" y="747"/>
                      </a:cubicBezTo>
                      <a:cubicBezTo>
                        <a:pt x="11033" y="1332"/>
                        <a:pt x="8840" y="1966"/>
                        <a:pt x="6679" y="2665"/>
                      </a:cubicBezTo>
                      <a:cubicBezTo>
                        <a:pt x="5866" y="13551"/>
                        <a:pt x="3900" y="24502"/>
                        <a:pt x="1" y="34657"/>
                      </a:cubicBezTo>
                      <a:lnTo>
                        <a:pt x="375" y="34397"/>
                      </a:lnTo>
                      <a:cubicBezTo>
                        <a:pt x="2292" y="33146"/>
                        <a:pt x="4258" y="31927"/>
                        <a:pt x="6256" y="30774"/>
                      </a:cubicBezTo>
                      <a:cubicBezTo>
                        <a:pt x="11309" y="21171"/>
                        <a:pt x="14673" y="10756"/>
                        <a:pt x="16184" y="0"/>
                      </a:cubicBezTo>
                      <a:close/>
                    </a:path>
                  </a:pathLst>
                </a:custGeom>
                <a:solidFill>
                  <a:srgbClr val="F5F1E4">
                    <a:alpha val="9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3" name="Google Shape;1673;p59">
                <a:extLst>
                  <a:ext uri="{FF2B5EF4-FFF2-40B4-BE49-F238E27FC236}">
                    <a16:creationId xmlns:a16="http://schemas.microsoft.com/office/drawing/2014/main" id="{FEC3E0B8-6D81-5DBE-F809-F304B30CAD74}"/>
                  </a:ext>
                </a:extLst>
              </p:cNvPr>
              <p:cNvGrpSpPr/>
              <p:nvPr/>
            </p:nvGrpSpPr>
            <p:grpSpPr>
              <a:xfrm>
                <a:off x="-610363" y="-4512805"/>
                <a:ext cx="4893914" cy="3944500"/>
                <a:chOff x="3658129" y="22533"/>
                <a:chExt cx="2071060" cy="1669276"/>
              </a:xfrm>
            </p:grpSpPr>
            <p:sp>
              <p:nvSpPr>
                <p:cNvPr id="1674" name="Google Shape;1674;p59">
                  <a:extLst>
                    <a:ext uri="{FF2B5EF4-FFF2-40B4-BE49-F238E27FC236}">
                      <a16:creationId xmlns:a16="http://schemas.microsoft.com/office/drawing/2014/main" id="{D183ADC1-0AA4-0AA8-433D-152FBBB18698}"/>
                    </a:ext>
                  </a:extLst>
                </p:cNvPr>
                <p:cNvSpPr/>
                <p:nvPr/>
              </p:nvSpPr>
              <p:spPr>
                <a:xfrm rot="-253916">
                  <a:off x="4900054" y="49679"/>
                  <a:ext cx="761733" cy="977198"/>
                </a:xfrm>
                <a:custGeom>
                  <a:avLst/>
                  <a:gdLst/>
                  <a:ahLst/>
                  <a:cxnLst/>
                  <a:rect l="l" t="t" r="r" b="b"/>
                  <a:pathLst>
                    <a:path w="20685" h="36931" extrusionOk="0">
                      <a:moveTo>
                        <a:pt x="10680" y="1"/>
                      </a:moveTo>
                      <a:cubicBezTo>
                        <a:pt x="8927" y="1"/>
                        <a:pt x="7171" y="407"/>
                        <a:pt x="5476" y="876"/>
                      </a:cubicBezTo>
                      <a:cubicBezTo>
                        <a:pt x="7637" y="13046"/>
                        <a:pt x="5623" y="25915"/>
                        <a:pt x="1" y="36931"/>
                      </a:cubicBezTo>
                      <a:cubicBezTo>
                        <a:pt x="2812" y="35208"/>
                        <a:pt x="5460" y="33746"/>
                        <a:pt x="7751" y="32625"/>
                      </a:cubicBezTo>
                      <a:cubicBezTo>
                        <a:pt x="9750" y="31666"/>
                        <a:pt x="11862" y="30740"/>
                        <a:pt x="14088" y="30626"/>
                      </a:cubicBezTo>
                      <a:cubicBezTo>
                        <a:pt x="14237" y="30618"/>
                        <a:pt x="14388" y="30613"/>
                        <a:pt x="14539" y="30613"/>
                      </a:cubicBezTo>
                      <a:cubicBezTo>
                        <a:pt x="16620" y="30613"/>
                        <a:pt x="18801" y="31450"/>
                        <a:pt x="19937" y="33177"/>
                      </a:cubicBezTo>
                      <a:cubicBezTo>
                        <a:pt x="20181" y="33551"/>
                        <a:pt x="20376" y="33957"/>
                        <a:pt x="20522" y="34396"/>
                      </a:cubicBezTo>
                      <a:lnTo>
                        <a:pt x="20538" y="34445"/>
                      </a:lnTo>
                      <a:cubicBezTo>
                        <a:pt x="20587" y="34640"/>
                        <a:pt x="20636" y="34818"/>
                        <a:pt x="20685" y="34997"/>
                      </a:cubicBezTo>
                      <a:lnTo>
                        <a:pt x="19417" y="22697"/>
                      </a:lnTo>
                      <a:lnTo>
                        <a:pt x="19076" y="19367"/>
                      </a:lnTo>
                      <a:lnTo>
                        <a:pt x="18897" y="17482"/>
                      </a:lnTo>
                      <a:lnTo>
                        <a:pt x="17630" y="5150"/>
                      </a:lnTo>
                      <a:lnTo>
                        <a:pt x="17614" y="5036"/>
                      </a:lnTo>
                      <a:cubicBezTo>
                        <a:pt x="17565" y="4565"/>
                        <a:pt x="17451" y="4093"/>
                        <a:pt x="17256" y="3655"/>
                      </a:cubicBezTo>
                      <a:cubicBezTo>
                        <a:pt x="16395" y="1608"/>
                        <a:pt x="14185" y="373"/>
                        <a:pt x="11976" y="80"/>
                      </a:cubicBezTo>
                      <a:cubicBezTo>
                        <a:pt x="11545" y="26"/>
                        <a:pt x="11112" y="1"/>
                        <a:pt x="10680"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59">
                  <a:extLst>
                    <a:ext uri="{FF2B5EF4-FFF2-40B4-BE49-F238E27FC236}">
                      <a16:creationId xmlns:a16="http://schemas.microsoft.com/office/drawing/2014/main" id="{215242F3-F798-84E6-1FD6-6A9F0C64038E}"/>
                    </a:ext>
                  </a:extLst>
                </p:cNvPr>
                <p:cNvSpPr/>
                <p:nvPr/>
              </p:nvSpPr>
              <p:spPr>
                <a:xfrm rot="-253916">
                  <a:off x="3705781" y="93771"/>
                  <a:ext cx="1975757" cy="1526801"/>
                </a:xfrm>
                <a:custGeom>
                  <a:avLst/>
                  <a:gdLst/>
                  <a:ahLst/>
                  <a:cxnLst/>
                  <a:rect l="l" t="t" r="r" b="b"/>
                  <a:pathLst>
                    <a:path w="53652" h="57702" extrusionOk="0">
                      <a:moveTo>
                        <a:pt x="43617" y="0"/>
                      </a:moveTo>
                      <a:cubicBezTo>
                        <a:pt x="41874" y="0"/>
                        <a:pt x="40128" y="413"/>
                        <a:pt x="38443" y="866"/>
                      </a:cubicBezTo>
                      <a:lnTo>
                        <a:pt x="38346" y="899"/>
                      </a:lnTo>
                      <a:cubicBezTo>
                        <a:pt x="36965" y="1289"/>
                        <a:pt x="35454" y="1760"/>
                        <a:pt x="33829" y="2296"/>
                      </a:cubicBezTo>
                      <a:cubicBezTo>
                        <a:pt x="31636" y="3060"/>
                        <a:pt x="29247" y="3937"/>
                        <a:pt x="26794" y="4944"/>
                      </a:cubicBezTo>
                      <a:cubicBezTo>
                        <a:pt x="17240" y="8795"/>
                        <a:pt x="6468" y="14254"/>
                        <a:pt x="1" y="19259"/>
                      </a:cubicBezTo>
                      <a:lnTo>
                        <a:pt x="1544" y="28569"/>
                      </a:lnTo>
                      <a:lnTo>
                        <a:pt x="2926" y="36855"/>
                      </a:lnTo>
                      <a:lnTo>
                        <a:pt x="6370" y="57702"/>
                      </a:lnTo>
                      <a:cubicBezTo>
                        <a:pt x="10757" y="52778"/>
                        <a:pt x="17841" y="47059"/>
                        <a:pt x="24974" y="42136"/>
                      </a:cubicBezTo>
                      <a:cubicBezTo>
                        <a:pt x="26420" y="41129"/>
                        <a:pt x="27899" y="40154"/>
                        <a:pt x="29312" y="39228"/>
                      </a:cubicBezTo>
                      <a:cubicBezTo>
                        <a:pt x="30547" y="38431"/>
                        <a:pt x="31782" y="37668"/>
                        <a:pt x="32968" y="36937"/>
                      </a:cubicBezTo>
                      <a:cubicBezTo>
                        <a:pt x="35779" y="35214"/>
                        <a:pt x="38427" y="33752"/>
                        <a:pt x="40718" y="32631"/>
                      </a:cubicBezTo>
                      <a:cubicBezTo>
                        <a:pt x="42717" y="31672"/>
                        <a:pt x="44829" y="30746"/>
                        <a:pt x="47055" y="30632"/>
                      </a:cubicBezTo>
                      <a:cubicBezTo>
                        <a:pt x="47204" y="30624"/>
                        <a:pt x="47355" y="30619"/>
                        <a:pt x="47506" y="30619"/>
                      </a:cubicBezTo>
                      <a:cubicBezTo>
                        <a:pt x="49587" y="30619"/>
                        <a:pt x="51768" y="31456"/>
                        <a:pt x="52904" y="33183"/>
                      </a:cubicBezTo>
                      <a:cubicBezTo>
                        <a:pt x="53148" y="33557"/>
                        <a:pt x="53343" y="33963"/>
                        <a:pt x="53489" y="34402"/>
                      </a:cubicBezTo>
                      <a:lnTo>
                        <a:pt x="53505" y="34451"/>
                      </a:lnTo>
                      <a:cubicBezTo>
                        <a:pt x="53554" y="34646"/>
                        <a:pt x="53603" y="34824"/>
                        <a:pt x="53652" y="35003"/>
                      </a:cubicBezTo>
                      <a:lnTo>
                        <a:pt x="52384" y="22703"/>
                      </a:lnTo>
                      <a:lnTo>
                        <a:pt x="52043" y="19373"/>
                      </a:lnTo>
                      <a:lnTo>
                        <a:pt x="51864" y="17488"/>
                      </a:lnTo>
                      <a:lnTo>
                        <a:pt x="50597" y="5156"/>
                      </a:lnTo>
                      <a:lnTo>
                        <a:pt x="50581" y="5042"/>
                      </a:lnTo>
                      <a:cubicBezTo>
                        <a:pt x="50532" y="4571"/>
                        <a:pt x="50418" y="4099"/>
                        <a:pt x="50223" y="3661"/>
                      </a:cubicBezTo>
                      <a:cubicBezTo>
                        <a:pt x="49362" y="1614"/>
                        <a:pt x="47152" y="379"/>
                        <a:pt x="44943" y="86"/>
                      </a:cubicBezTo>
                      <a:cubicBezTo>
                        <a:pt x="44502" y="27"/>
                        <a:pt x="44060" y="0"/>
                        <a:pt x="436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6" name="Google Shape;1676;p59">
                  <a:extLst>
                    <a:ext uri="{FF2B5EF4-FFF2-40B4-BE49-F238E27FC236}">
                      <a16:creationId xmlns:a16="http://schemas.microsoft.com/office/drawing/2014/main" id="{7B3FCFE3-CAB7-A482-70DC-99964AD32563}"/>
                    </a:ext>
                  </a:extLst>
                </p:cNvPr>
                <p:cNvSpPr/>
                <p:nvPr/>
              </p:nvSpPr>
              <p:spPr>
                <a:xfrm rot="-253916">
                  <a:off x="4612953" y="146405"/>
                  <a:ext cx="366229" cy="1054197"/>
                </a:xfrm>
                <a:custGeom>
                  <a:avLst/>
                  <a:gdLst/>
                  <a:ahLst/>
                  <a:cxnLst/>
                  <a:rect l="l" t="t" r="r" b="b"/>
                  <a:pathLst>
                    <a:path w="9945" h="39841" extrusionOk="0">
                      <a:moveTo>
                        <a:pt x="8888" y="1"/>
                      </a:moveTo>
                      <a:lnTo>
                        <a:pt x="8888" y="1"/>
                      </a:lnTo>
                      <a:cubicBezTo>
                        <a:pt x="6679" y="765"/>
                        <a:pt x="4306" y="1658"/>
                        <a:pt x="1837" y="2649"/>
                      </a:cubicBezTo>
                      <a:cubicBezTo>
                        <a:pt x="4225" y="14933"/>
                        <a:pt x="3640" y="27866"/>
                        <a:pt x="1" y="39841"/>
                      </a:cubicBezTo>
                      <a:cubicBezTo>
                        <a:pt x="1463" y="38834"/>
                        <a:pt x="2925" y="37859"/>
                        <a:pt x="4355" y="36933"/>
                      </a:cubicBezTo>
                      <a:cubicBezTo>
                        <a:pt x="8401" y="25072"/>
                        <a:pt x="9944" y="12496"/>
                        <a:pt x="8888" y="1"/>
                      </a:cubicBezTo>
                      <a:close/>
                    </a:path>
                  </a:pathLst>
                </a:custGeom>
                <a:solidFill>
                  <a:srgbClr val="F5F1E4">
                    <a:alpha val="9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81" name="Google Shape;1681;p59">
              <a:extLst>
                <a:ext uri="{FF2B5EF4-FFF2-40B4-BE49-F238E27FC236}">
                  <a16:creationId xmlns:a16="http://schemas.microsoft.com/office/drawing/2014/main" id="{8F5D4C5D-6144-10BF-7EC4-6C6A5868248C}"/>
                </a:ext>
              </a:extLst>
            </p:cNvPr>
            <p:cNvSpPr/>
            <p:nvPr/>
          </p:nvSpPr>
          <p:spPr>
            <a:xfrm rot="743607">
              <a:off x="444139" y="4838872"/>
              <a:ext cx="748804" cy="758850"/>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TextBox 11">
            <a:extLst>
              <a:ext uri="{FF2B5EF4-FFF2-40B4-BE49-F238E27FC236}">
                <a16:creationId xmlns:a16="http://schemas.microsoft.com/office/drawing/2014/main" id="{5BC43573-FE42-0DB3-263B-724A53447E5D}"/>
              </a:ext>
            </a:extLst>
          </p:cNvPr>
          <p:cNvSpPr txBox="1"/>
          <p:nvPr/>
        </p:nvSpPr>
        <p:spPr>
          <a:xfrm>
            <a:off x="177394" y="1969438"/>
            <a:ext cx="8789211" cy="2171428"/>
          </a:xfrm>
          <a:prstGeom prst="rect">
            <a:avLst/>
          </a:prstGeom>
          <a:noFill/>
        </p:spPr>
        <p:txBody>
          <a:bodyPr wrap="square">
            <a:spAutoFit/>
          </a:bodyPr>
          <a:lstStyle/>
          <a:p>
            <a:pPr algn="ctr">
              <a:lnSpc>
                <a:spcPct val="150000"/>
              </a:lnSpc>
            </a:pPr>
            <a:r>
              <a:rPr lang="vi-VN" sz="4800" b="1">
                <a:solidFill>
                  <a:schemeClr val="accent2"/>
                </a:solidFill>
              </a:rPr>
              <a:t>BÀI 1</a:t>
            </a:r>
            <a:r>
              <a:rPr lang="en-US" sz="4800" b="1">
                <a:solidFill>
                  <a:schemeClr val="accent2"/>
                </a:solidFill>
              </a:rPr>
              <a:t>8</a:t>
            </a:r>
            <a:r>
              <a:rPr lang="vi-VN" sz="4800" b="1">
                <a:solidFill>
                  <a:schemeClr val="accent2"/>
                </a:solidFill>
              </a:rPr>
              <a:t>: VIỆT NAM </a:t>
            </a:r>
          </a:p>
          <a:p>
            <a:pPr algn="ctr">
              <a:lnSpc>
                <a:spcPct val="150000"/>
              </a:lnSpc>
            </a:pPr>
            <a:r>
              <a:rPr lang="vi-VN" sz="4800" b="1">
                <a:solidFill>
                  <a:schemeClr val="accent2"/>
                </a:solidFill>
              </a:rPr>
              <a:t>TỪ NĂM 197</a:t>
            </a:r>
            <a:r>
              <a:rPr lang="en-US" sz="4800" b="1">
                <a:solidFill>
                  <a:schemeClr val="accent2"/>
                </a:solidFill>
              </a:rPr>
              <a:t>6</a:t>
            </a:r>
            <a:r>
              <a:rPr lang="vi-VN" sz="4800" b="1">
                <a:solidFill>
                  <a:schemeClr val="accent2"/>
                </a:solidFill>
              </a:rPr>
              <a:t> ĐẾN NĂM 1991</a:t>
            </a:r>
            <a:endParaRPr lang="en-US" sz="4800" b="1">
              <a:solidFill>
                <a:schemeClr val="accent2"/>
              </a:solidFill>
            </a:endParaRPr>
          </a:p>
        </p:txBody>
      </p:sp>
    </p:spTree>
    <p:extLst>
      <p:ext uri="{BB962C8B-B14F-4D97-AF65-F5344CB8AC3E}">
        <p14:creationId xmlns:p14="http://schemas.microsoft.com/office/powerpoint/2010/main" val="165296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5">
          <a:extLst>
            <a:ext uri="{FF2B5EF4-FFF2-40B4-BE49-F238E27FC236}">
              <a16:creationId xmlns:a16="http://schemas.microsoft.com/office/drawing/2014/main" id="{163C3A9A-6923-0124-9FA1-2F9C96FF12C6}"/>
            </a:ext>
          </a:extLst>
        </p:cNvPr>
        <p:cNvGrpSpPr/>
        <p:nvPr/>
      </p:nvGrpSpPr>
      <p:grpSpPr>
        <a:xfrm>
          <a:off x="0" y="0"/>
          <a:ext cx="0" cy="0"/>
          <a:chOff x="0" y="0"/>
          <a:chExt cx="0" cy="0"/>
        </a:xfrm>
      </p:grpSpPr>
      <p:grpSp>
        <p:nvGrpSpPr>
          <p:cNvPr id="1191" name="Google Shape;1191;p50">
            <a:extLst>
              <a:ext uri="{FF2B5EF4-FFF2-40B4-BE49-F238E27FC236}">
                <a16:creationId xmlns:a16="http://schemas.microsoft.com/office/drawing/2014/main" id="{4E3D7715-6B3D-E283-41C1-B7310864BC01}"/>
              </a:ext>
            </a:extLst>
          </p:cNvPr>
          <p:cNvGrpSpPr/>
          <p:nvPr/>
        </p:nvGrpSpPr>
        <p:grpSpPr>
          <a:xfrm rot="434324">
            <a:off x="-398566" y="2861585"/>
            <a:ext cx="9941132" cy="4024476"/>
            <a:chOff x="-497761" y="-4761234"/>
            <a:chExt cx="9941430" cy="4024596"/>
          </a:xfrm>
        </p:grpSpPr>
        <p:grpSp>
          <p:nvGrpSpPr>
            <p:cNvPr id="1192" name="Google Shape;1192;p50">
              <a:extLst>
                <a:ext uri="{FF2B5EF4-FFF2-40B4-BE49-F238E27FC236}">
                  <a16:creationId xmlns:a16="http://schemas.microsoft.com/office/drawing/2014/main" id="{70B03758-D730-3AA6-78A1-74843A51A976}"/>
                </a:ext>
              </a:extLst>
            </p:cNvPr>
            <p:cNvGrpSpPr/>
            <p:nvPr/>
          </p:nvGrpSpPr>
          <p:grpSpPr>
            <a:xfrm>
              <a:off x="3196784" y="-3409877"/>
              <a:ext cx="1582071" cy="1901195"/>
              <a:chOff x="3146778" y="-3490840"/>
              <a:chExt cx="1582071" cy="1901195"/>
            </a:xfrm>
          </p:grpSpPr>
          <p:sp>
            <p:nvSpPr>
              <p:cNvPr id="1193" name="Google Shape;1193;p50">
                <a:extLst>
                  <a:ext uri="{FF2B5EF4-FFF2-40B4-BE49-F238E27FC236}">
                    <a16:creationId xmlns:a16="http://schemas.microsoft.com/office/drawing/2014/main" id="{190AEA1C-50C3-C112-7638-EF3FE10DC0AA}"/>
                  </a:ext>
                </a:extLst>
              </p:cNvPr>
              <p:cNvSpPr/>
              <p:nvPr/>
            </p:nvSpPr>
            <p:spPr>
              <a:xfrm rot="-253961">
                <a:off x="3203990" y="-3438633"/>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50">
                <a:extLst>
                  <a:ext uri="{FF2B5EF4-FFF2-40B4-BE49-F238E27FC236}">
                    <a16:creationId xmlns:a16="http://schemas.microsoft.com/office/drawing/2014/main" id="{85BCE3CE-9642-AE65-6895-13929FE74E8F}"/>
                  </a:ext>
                </a:extLst>
              </p:cNvPr>
              <p:cNvSpPr/>
              <p:nvPr/>
            </p:nvSpPr>
            <p:spPr>
              <a:xfrm rot="-253961">
                <a:off x="3204003" y="-3438038"/>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5" name="Google Shape;1195;p50">
              <a:extLst>
                <a:ext uri="{FF2B5EF4-FFF2-40B4-BE49-F238E27FC236}">
                  <a16:creationId xmlns:a16="http://schemas.microsoft.com/office/drawing/2014/main" id="{73F981A1-E29A-FD81-CBAD-10EC58479101}"/>
                </a:ext>
              </a:extLst>
            </p:cNvPr>
            <p:cNvGrpSpPr/>
            <p:nvPr/>
          </p:nvGrpSpPr>
          <p:grpSpPr>
            <a:xfrm>
              <a:off x="3426428" y="-4761234"/>
              <a:ext cx="6017241" cy="3385040"/>
              <a:chOff x="5377687" y="-35689"/>
              <a:chExt cx="2546441" cy="1432518"/>
            </a:xfrm>
          </p:grpSpPr>
          <p:sp>
            <p:nvSpPr>
              <p:cNvPr id="1196" name="Google Shape;1196;p50">
                <a:extLst>
                  <a:ext uri="{FF2B5EF4-FFF2-40B4-BE49-F238E27FC236}">
                    <a16:creationId xmlns:a16="http://schemas.microsoft.com/office/drawing/2014/main" id="{D8912CB6-5461-A2B6-4321-C2A087CD3646}"/>
                  </a:ext>
                </a:extLst>
              </p:cNvPr>
              <p:cNvSpPr/>
              <p:nvPr/>
            </p:nvSpPr>
            <p:spPr>
              <a:xfrm rot="-253916">
                <a:off x="5415618" y="54571"/>
                <a:ext cx="2470580" cy="1252462"/>
              </a:xfrm>
              <a:custGeom>
                <a:avLst/>
                <a:gdLst/>
                <a:ahLst/>
                <a:cxnLst/>
                <a:rect l="l" t="t" r="r" b="b"/>
                <a:pathLst>
                  <a:path w="67089" h="47334" extrusionOk="0">
                    <a:moveTo>
                      <a:pt x="64456" y="1"/>
                    </a:moveTo>
                    <a:cubicBezTo>
                      <a:pt x="55347" y="1"/>
                      <a:pt x="46259" y="911"/>
                      <a:pt x="37322" y="2717"/>
                    </a:cubicBezTo>
                    <a:cubicBezTo>
                      <a:pt x="35681" y="3059"/>
                      <a:pt x="34040" y="3416"/>
                      <a:pt x="32415" y="3806"/>
                    </a:cubicBezTo>
                    <a:cubicBezTo>
                      <a:pt x="31424" y="4050"/>
                      <a:pt x="30449" y="4293"/>
                      <a:pt x="29474" y="4553"/>
                    </a:cubicBezTo>
                    <a:cubicBezTo>
                      <a:pt x="27264" y="5138"/>
                      <a:pt x="25071" y="5772"/>
                      <a:pt x="22910" y="6471"/>
                    </a:cubicBezTo>
                    <a:cubicBezTo>
                      <a:pt x="19238" y="7641"/>
                      <a:pt x="15631" y="8957"/>
                      <a:pt x="12089" y="10435"/>
                    </a:cubicBezTo>
                    <a:cubicBezTo>
                      <a:pt x="9765" y="11378"/>
                      <a:pt x="7474" y="12401"/>
                      <a:pt x="5232" y="13490"/>
                    </a:cubicBezTo>
                    <a:lnTo>
                      <a:pt x="6353" y="24603"/>
                    </a:lnTo>
                    <a:lnTo>
                      <a:pt x="6646" y="27333"/>
                    </a:lnTo>
                    <a:lnTo>
                      <a:pt x="7020" y="31021"/>
                    </a:lnTo>
                    <a:cubicBezTo>
                      <a:pt x="7328" y="32565"/>
                      <a:pt x="7036" y="34271"/>
                      <a:pt x="6386" y="35733"/>
                    </a:cubicBezTo>
                    <a:cubicBezTo>
                      <a:pt x="5476" y="37813"/>
                      <a:pt x="3949" y="39568"/>
                      <a:pt x="2600" y="41388"/>
                    </a:cubicBezTo>
                    <a:cubicBezTo>
                      <a:pt x="1495" y="42866"/>
                      <a:pt x="0" y="45547"/>
                      <a:pt x="2096" y="46944"/>
                    </a:cubicBezTo>
                    <a:cubicBezTo>
                      <a:pt x="2506" y="47217"/>
                      <a:pt x="2929" y="47334"/>
                      <a:pt x="3356" y="47334"/>
                    </a:cubicBezTo>
                    <a:cubicBezTo>
                      <a:pt x="5452" y="47334"/>
                      <a:pt x="7663" y="44523"/>
                      <a:pt x="9067" y="43484"/>
                    </a:cubicBezTo>
                    <a:cubicBezTo>
                      <a:pt x="11390" y="41729"/>
                      <a:pt x="13779" y="40055"/>
                      <a:pt x="16216" y="38463"/>
                    </a:cubicBezTo>
                    <a:lnTo>
                      <a:pt x="16606" y="38203"/>
                    </a:lnTo>
                    <a:cubicBezTo>
                      <a:pt x="18539" y="36952"/>
                      <a:pt x="20489" y="35733"/>
                      <a:pt x="22488" y="34580"/>
                    </a:cubicBezTo>
                    <a:cubicBezTo>
                      <a:pt x="23739" y="33849"/>
                      <a:pt x="24990" y="33150"/>
                      <a:pt x="26257" y="32467"/>
                    </a:cubicBezTo>
                    <a:cubicBezTo>
                      <a:pt x="28337" y="31346"/>
                      <a:pt x="30465" y="30274"/>
                      <a:pt x="32610" y="29250"/>
                    </a:cubicBezTo>
                    <a:cubicBezTo>
                      <a:pt x="43545" y="24051"/>
                      <a:pt x="55146" y="20346"/>
                      <a:pt x="67088" y="18202"/>
                    </a:cubicBezTo>
                    <a:lnTo>
                      <a:pt x="66471" y="11735"/>
                    </a:lnTo>
                    <a:lnTo>
                      <a:pt x="66211" y="8843"/>
                    </a:lnTo>
                    <a:lnTo>
                      <a:pt x="65398" y="4"/>
                    </a:lnTo>
                    <a:cubicBezTo>
                      <a:pt x="65084" y="2"/>
                      <a:pt x="64770" y="1"/>
                      <a:pt x="64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50">
                <a:extLst>
                  <a:ext uri="{FF2B5EF4-FFF2-40B4-BE49-F238E27FC236}">
                    <a16:creationId xmlns:a16="http://schemas.microsoft.com/office/drawing/2014/main" id="{C051EEF2-901C-BC69-D417-1802CF85DF99}"/>
                  </a:ext>
                </a:extLst>
              </p:cNvPr>
              <p:cNvSpPr/>
              <p:nvPr/>
            </p:nvSpPr>
            <p:spPr>
              <a:xfrm rot="-253916">
                <a:off x="5423340" y="288727"/>
                <a:ext cx="2470580" cy="1018052"/>
              </a:xfrm>
              <a:custGeom>
                <a:avLst/>
                <a:gdLst/>
                <a:ahLst/>
                <a:cxnLst/>
                <a:rect l="l" t="t" r="r" b="b"/>
                <a:pathLst>
                  <a:path w="67089" h="38475" extrusionOk="0">
                    <a:moveTo>
                      <a:pt x="66211" y="0"/>
                    </a:moveTo>
                    <a:cubicBezTo>
                      <a:pt x="45121" y="1040"/>
                      <a:pt x="24632" y="7409"/>
                      <a:pt x="6646" y="18474"/>
                    </a:cubicBezTo>
                    <a:lnTo>
                      <a:pt x="7020" y="22162"/>
                    </a:lnTo>
                    <a:cubicBezTo>
                      <a:pt x="7344" y="23690"/>
                      <a:pt x="7036" y="25412"/>
                      <a:pt x="6386" y="26874"/>
                    </a:cubicBezTo>
                    <a:cubicBezTo>
                      <a:pt x="5476" y="28938"/>
                      <a:pt x="3949" y="30693"/>
                      <a:pt x="2600" y="32529"/>
                    </a:cubicBezTo>
                    <a:cubicBezTo>
                      <a:pt x="1495" y="34007"/>
                      <a:pt x="0" y="36688"/>
                      <a:pt x="2113" y="38085"/>
                    </a:cubicBezTo>
                    <a:cubicBezTo>
                      <a:pt x="2520" y="38358"/>
                      <a:pt x="2940" y="38474"/>
                      <a:pt x="3366" y="38474"/>
                    </a:cubicBezTo>
                    <a:cubicBezTo>
                      <a:pt x="5456" y="38474"/>
                      <a:pt x="7676" y="35661"/>
                      <a:pt x="9067" y="34608"/>
                    </a:cubicBezTo>
                    <a:cubicBezTo>
                      <a:pt x="11504" y="32772"/>
                      <a:pt x="14006" y="31018"/>
                      <a:pt x="16573" y="29344"/>
                    </a:cubicBezTo>
                    <a:cubicBezTo>
                      <a:pt x="31911" y="19368"/>
                      <a:pt x="49085" y="12576"/>
                      <a:pt x="67088" y="9343"/>
                    </a:cubicBezTo>
                    <a:lnTo>
                      <a:pt x="6621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50">
                <a:extLst>
                  <a:ext uri="{FF2B5EF4-FFF2-40B4-BE49-F238E27FC236}">
                    <a16:creationId xmlns:a16="http://schemas.microsoft.com/office/drawing/2014/main" id="{E0972C2F-F3EE-9125-7B36-270EF180C171}"/>
                  </a:ext>
                </a:extLst>
              </p:cNvPr>
              <p:cNvSpPr/>
              <p:nvPr/>
            </p:nvSpPr>
            <p:spPr>
              <a:xfrm rot="-253916">
                <a:off x="6368254" y="18856"/>
                <a:ext cx="1503655" cy="859530"/>
              </a:xfrm>
              <a:custGeom>
                <a:avLst/>
                <a:gdLst/>
                <a:ahLst/>
                <a:cxnLst/>
                <a:rect l="l" t="t" r="r" b="b"/>
                <a:pathLst>
                  <a:path w="40832" h="32484" extrusionOk="0">
                    <a:moveTo>
                      <a:pt x="38197" y="1"/>
                    </a:moveTo>
                    <a:cubicBezTo>
                      <a:pt x="29074" y="1"/>
                      <a:pt x="19986" y="911"/>
                      <a:pt x="11065" y="2733"/>
                    </a:cubicBezTo>
                    <a:cubicBezTo>
                      <a:pt x="11081" y="8891"/>
                      <a:pt x="9391" y="15082"/>
                      <a:pt x="6840" y="20704"/>
                    </a:cubicBezTo>
                    <a:cubicBezTo>
                      <a:pt x="4939" y="24847"/>
                      <a:pt x="2567" y="28730"/>
                      <a:pt x="0" y="32483"/>
                    </a:cubicBezTo>
                    <a:cubicBezTo>
                      <a:pt x="2080" y="31362"/>
                      <a:pt x="4208" y="30290"/>
                      <a:pt x="6353" y="29266"/>
                    </a:cubicBezTo>
                    <a:cubicBezTo>
                      <a:pt x="17288" y="24067"/>
                      <a:pt x="28889" y="20362"/>
                      <a:pt x="40831" y="18218"/>
                    </a:cubicBezTo>
                    <a:lnTo>
                      <a:pt x="40214" y="11735"/>
                    </a:lnTo>
                    <a:lnTo>
                      <a:pt x="39954" y="8859"/>
                    </a:lnTo>
                    <a:lnTo>
                      <a:pt x="39141" y="4"/>
                    </a:lnTo>
                    <a:cubicBezTo>
                      <a:pt x="38827" y="2"/>
                      <a:pt x="38512" y="1"/>
                      <a:pt x="38197"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50">
                <a:extLst>
                  <a:ext uri="{FF2B5EF4-FFF2-40B4-BE49-F238E27FC236}">
                    <a16:creationId xmlns:a16="http://schemas.microsoft.com/office/drawing/2014/main" id="{B1FF86BE-E678-A873-93F5-58291627B3DF}"/>
                  </a:ext>
                </a:extLst>
              </p:cNvPr>
              <p:cNvSpPr/>
              <p:nvPr/>
            </p:nvSpPr>
            <p:spPr>
              <a:xfrm rot="-253916">
                <a:off x="6009255" y="180501"/>
                <a:ext cx="595982" cy="917028"/>
              </a:xfrm>
              <a:custGeom>
                <a:avLst/>
                <a:gdLst/>
                <a:ahLst/>
                <a:cxnLst/>
                <a:rect l="l" t="t" r="r" b="b"/>
                <a:pathLst>
                  <a:path w="16184" h="34657" extrusionOk="0">
                    <a:moveTo>
                      <a:pt x="16184" y="0"/>
                    </a:moveTo>
                    <a:lnTo>
                      <a:pt x="16184" y="0"/>
                    </a:lnTo>
                    <a:cubicBezTo>
                      <a:pt x="15209" y="244"/>
                      <a:pt x="14234" y="487"/>
                      <a:pt x="13259" y="747"/>
                    </a:cubicBezTo>
                    <a:cubicBezTo>
                      <a:pt x="11033" y="1332"/>
                      <a:pt x="8840" y="1966"/>
                      <a:pt x="6679" y="2665"/>
                    </a:cubicBezTo>
                    <a:cubicBezTo>
                      <a:pt x="5866" y="13551"/>
                      <a:pt x="3900" y="24502"/>
                      <a:pt x="1" y="34657"/>
                    </a:cubicBezTo>
                    <a:lnTo>
                      <a:pt x="375" y="34397"/>
                    </a:lnTo>
                    <a:cubicBezTo>
                      <a:pt x="2292" y="33146"/>
                      <a:pt x="4258" y="31927"/>
                      <a:pt x="6256" y="30774"/>
                    </a:cubicBezTo>
                    <a:cubicBezTo>
                      <a:pt x="11309" y="21171"/>
                      <a:pt x="14673" y="10756"/>
                      <a:pt x="16184" y="0"/>
                    </a:cubicBezTo>
                    <a:close/>
                  </a:path>
                </a:pathLst>
              </a:custGeom>
              <a:solidFill>
                <a:srgbClr val="F5F1E4">
                  <a:alpha val="9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0" name="Google Shape;1200;p50">
              <a:extLst>
                <a:ext uri="{FF2B5EF4-FFF2-40B4-BE49-F238E27FC236}">
                  <a16:creationId xmlns:a16="http://schemas.microsoft.com/office/drawing/2014/main" id="{51105AD0-4FDA-6DF4-55A7-D29FDF8951AE}"/>
                </a:ext>
              </a:extLst>
            </p:cNvPr>
            <p:cNvGrpSpPr/>
            <p:nvPr/>
          </p:nvGrpSpPr>
          <p:grpSpPr>
            <a:xfrm>
              <a:off x="-497761" y="-4448659"/>
              <a:ext cx="4668713" cy="3712021"/>
              <a:chOff x="3705781" y="49679"/>
              <a:chExt cx="1975757" cy="1570893"/>
            </a:xfrm>
          </p:grpSpPr>
          <p:sp>
            <p:nvSpPr>
              <p:cNvPr id="1201" name="Google Shape;1201;p50">
                <a:extLst>
                  <a:ext uri="{FF2B5EF4-FFF2-40B4-BE49-F238E27FC236}">
                    <a16:creationId xmlns:a16="http://schemas.microsoft.com/office/drawing/2014/main" id="{3D888783-A53E-0174-831D-BD029C05471C}"/>
                  </a:ext>
                </a:extLst>
              </p:cNvPr>
              <p:cNvSpPr/>
              <p:nvPr/>
            </p:nvSpPr>
            <p:spPr>
              <a:xfrm rot="-253916">
                <a:off x="4900054" y="49679"/>
                <a:ext cx="761733" cy="977198"/>
              </a:xfrm>
              <a:custGeom>
                <a:avLst/>
                <a:gdLst/>
                <a:ahLst/>
                <a:cxnLst/>
                <a:rect l="l" t="t" r="r" b="b"/>
                <a:pathLst>
                  <a:path w="20685" h="36931" extrusionOk="0">
                    <a:moveTo>
                      <a:pt x="10680" y="1"/>
                    </a:moveTo>
                    <a:cubicBezTo>
                      <a:pt x="8927" y="1"/>
                      <a:pt x="7171" y="407"/>
                      <a:pt x="5476" y="876"/>
                    </a:cubicBezTo>
                    <a:cubicBezTo>
                      <a:pt x="7637" y="13046"/>
                      <a:pt x="5623" y="25915"/>
                      <a:pt x="1" y="36931"/>
                    </a:cubicBezTo>
                    <a:cubicBezTo>
                      <a:pt x="2812" y="35208"/>
                      <a:pt x="5460" y="33746"/>
                      <a:pt x="7751" y="32625"/>
                    </a:cubicBezTo>
                    <a:cubicBezTo>
                      <a:pt x="9750" y="31666"/>
                      <a:pt x="11862" y="30740"/>
                      <a:pt x="14088" y="30626"/>
                    </a:cubicBezTo>
                    <a:cubicBezTo>
                      <a:pt x="14237" y="30618"/>
                      <a:pt x="14388" y="30613"/>
                      <a:pt x="14539" y="30613"/>
                    </a:cubicBezTo>
                    <a:cubicBezTo>
                      <a:pt x="16620" y="30613"/>
                      <a:pt x="18801" y="31450"/>
                      <a:pt x="19937" y="33177"/>
                    </a:cubicBezTo>
                    <a:cubicBezTo>
                      <a:pt x="20181" y="33551"/>
                      <a:pt x="20376" y="33957"/>
                      <a:pt x="20522" y="34396"/>
                    </a:cubicBezTo>
                    <a:lnTo>
                      <a:pt x="20538" y="34445"/>
                    </a:lnTo>
                    <a:cubicBezTo>
                      <a:pt x="20587" y="34640"/>
                      <a:pt x="20636" y="34818"/>
                      <a:pt x="20685" y="34997"/>
                    </a:cubicBezTo>
                    <a:lnTo>
                      <a:pt x="19417" y="22697"/>
                    </a:lnTo>
                    <a:lnTo>
                      <a:pt x="19076" y="19367"/>
                    </a:lnTo>
                    <a:lnTo>
                      <a:pt x="18897" y="17482"/>
                    </a:lnTo>
                    <a:lnTo>
                      <a:pt x="17630" y="5150"/>
                    </a:lnTo>
                    <a:lnTo>
                      <a:pt x="17614" y="5036"/>
                    </a:lnTo>
                    <a:cubicBezTo>
                      <a:pt x="17565" y="4565"/>
                      <a:pt x="17451" y="4093"/>
                      <a:pt x="17256" y="3655"/>
                    </a:cubicBezTo>
                    <a:cubicBezTo>
                      <a:pt x="16395" y="1608"/>
                      <a:pt x="14185" y="373"/>
                      <a:pt x="11976" y="80"/>
                    </a:cubicBezTo>
                    <a:cubicBezTo>
                      <a:pt x="11545" y="26"/>
                      <a:pt x="11112" y="1"/>
                      <a:pt x="10680" y="1"/>
                    </a:cubicBezTo>
                    <a:close/>
                  </a:path>
                </a:pathLst>
              </a:custGeom>
              <a:solidFill>
                <a:srgbClr val="211A1B">
                  <a:alpha val="170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50">
                <a:extLst>
                  <a:ext uri="{FF2B5EF4-FFF2-40B4-BE49-F238E27FC236}">
                    <a16:creationId xmlns:a16="http://schemas.microsoft.com/office/drawing/2014/main" id="{32CF92CD-2150-C2D1-9DB9-50FCD55B82D4}"/>
                  </a:ext>
                </a:extLst>
              </p:cNvPr>
              <p:cNvSpPr/>
              <p:nvPr/>
            </p:nvSpPr>
            <p:spPr>
              <a:xfrm rot="-253916">
                <a:off x="3705781" y="93771"/>
                <a:ext cx="1975757" cy="1526801"/>
              </a:xfrm>
              <a:custGeom>
                <a:avLst/>
                <a:gdLst/>
                <a:ahLst/>
                <a:cxnLst/>
                <a:rect l="l" t="t" r="r" b="b"/>
                <a:pathLst>
                  <a:path w="53652" h="57702" extrusionOk="0">
                    <a:moveTo>
                      <a:pt x="43617" y="0"/>
                    </a:moveTo>
                    <a:cubicBezTo>
                      <a:pt x="41874" y="0"/>
                      <a:pt x="40128" y="413"/>
                      <a:pt x="38443" y="866"/>
                    </a:cubicBezTo>
                    <a:lnTo>
                      <a:pt x="38346" y="899"/>
                    </a:lnTo>
                    <a:cubicBezTo>
                      <a:pt x="36965" y="1289"/>
                      <a:pt x="35454" y="1760"/>
                      <a:pt x="33829" y="2296"/>
                    </a:cubicBezTo>
                    <a:cubicBezTo>
                      <a:pt x="31636" y="3060"/>
                      <a:pt x="29247" y="3937"/>
                      <a:pt x="26794" y="4944"/>
                    </a:cubicBezTo>
                    <a:cubicBezTo>
                      <a:pt x="17240" y="8795"/>
                      <a:pt x="6468" y="14254"/>
                      <a:pt x="1" y="19259"/>
                    </a:cubicBezTo>
                    <a:lnTo>
                      <a:pt x="1544" y="28569"/>
                    </a:lnTo>
                    <a:lnTo>
                      <a:pt x="2926" y="36855"/>
                    </a:lnTo>
                    <a:lnTo>
                      <a:pt x="6370" y="57702"/>
                    </a:lnTo>
                    <a:cubicBezTo>
                      <a:pt x="10757" y="52778"/>
                      <a:pt x="17841" y="47059"/>
                      <a:pt x="24974" y="42136"/>
                    </a:cubicBezTo>
                    <a:cubicBezTo>
                      <a:pt x="26420" y="41129"/>
                      <a:pt x="27899" y="40154"/>
                      <a:pt x="29312" y="39228"/>
                    </a:cubicBezTo>
                    <a:cubicBezTo>
                      <a:pt x="30547" y="38431"/>
                      <a:pt x="31782" y="37668"/>
                      <a:pt x="32968" y="36937"/>
                    </a:cubicBezTo>
                    <a:cubicBezTo>
                      <a:pt x="35779" y="35214"/>
                      <a:pt x="38427" y="33752"/>
                      <a:pt x="40718" y="32631"/>
                    </a:cubicBezTo>
                    <a:cubicBezTo>
                      <a:pt x="42717" y="31672"/>
                      <a:pt x="44829" y="30746"/>
                      <a:pt x="47055" y="30632"/>
                    </a:cubicBezTo>
                    <a:cubicBezTo>
                      <a:pt x="47204" y="30624"/>
                      <a:pt x="47355" y="30619"/>
                      <a:pt x="47506" y="30619"/>
                    </a:cubicBezTo>
                    <a:cubicBezTo>
                      <a:pt x="49587" y="30619"/>
                      <a:pt x="51768" y="31456"/>
                      <a:pt x="52904" y="33183"/>
                    </a:cubicBezTo>
                    <a:cubicBezTo>
                      <a:pt x="53148" y="33557"/>
                      <a:pt x="53343" y="33963"/>
                      <a:pt x="53489" y="34402"/>
                    </a:cubicBezTo>
                    <a:lnTo>
                      <a:pt x="53505" y="34451"/>
                    </a:lnTo>
                    <a:cubicBezTo>
                      <a:pt x="53554" y="34646"/>
                      <a:pt x="53603" y="34824"/>
                      <a:pt x="53652" y="35003"/>
                    </a:cubicBezTo>
                    <a:lnTo>
                      <a:pt x="52384" y="22703"/>
                    </a:lnTo>
                    <a:lnTo>
                      <a:pt x="52043" y="19373"/>
                    </a:lnTo>
                    <a:lnTo>
                      <a:pt x="51864" y="17488"/>
                    </a:lnTo>
                    <a:lnTo>
                      <a:pt x="50597" y="5156"/>
                    </a:lnTo>
                    <a:lnTo>
                      <a:pt x="50581" y="5042"/>
                    </a:lnTo>
                    <a:cubicBezTo>
                      <a:pt x="50532" y="4571"/>
                      <a:pt x="50418" y="4099"/>
                      <a:pt x="50223" y="3661"/>
                    </a:cubicBezTo>
                    <a:cubicBezTo>
                      <a:pt x="49362" y="1614"/>
                      <a:pt x="47152" y="379"/>
                      <a:pt x="44943" y="86"/>
                    </a:cubicBezTo>
                    <a:cubicBezTo>
                      <a:pt x="44502" y="27"/>
                      <a:pt x="44060" y="0"/>
                      <a:pt x="436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50">
                <a:extLst>
                  <a:ext uri="{FF2B5EF4-FFF2-40B4-BE49-F238E27FC236}">
                    <a16:creationId xmlns:a16="http://schemas.microsoft.com/office/drawing/2014/main" id="{C70A3FE7-77D7-563C-6AAF-C7F7E030679D}"/>
                  </a:ext>
                </a:extLst>
              </p:cNvPr>
              <p:cNvSpPr/>
              <p:nvPr/>
            </p:nvSpPr>
            <p:spPr>
              <a:xfrm rot="-253916">
                <a:off x="4612953" y="146405"/>
                <a:ext cx="366229" cy="1054197"/>
              </a:xfrm>
              <a:custGeom>
                <a:avLst/>
                <a:gdLst/>
                <a:ahLst/>
                <a:cxnLst/>
                <a:rect l="l" t="t" r="r" b="b"/>
                <a:pathLst>
                  <a:path w="9945" h="39841" extrusionOk="0">
                    <a:moveTo>
                      <a:pt x="8888" y="1"/>
                    </a:moveTo>
                    <a:lnTo>
                      <a:pt x="8888" y="1"/>
                    </a:lnTo>
                    <a:cubicBezTo>
                      <a:pt x="6679" y="765"/>
                      <a:pt x="4306" y="1658"/>
                      <a:pt x="1837" y="2649"/>
                    </a:cubicBezTo>
                    <a:cubicBezTo>
                      <a:pt x="4225" y="14933"/>
                      <a:pt x="3640" y="27866"/>
                      <a:pt x="1" y="39841"/>
                    </a:cubicBezTo>
                    <a:cubicBezTo>
                      <a:pt x="1463" y="38834"/>
                      <a:pt x="2925" y="37859"/>
                      <a:pt x="4355" y="36933"/>
                    </a:cubicBezTo>
                    <a:cubicBezTo>
                      <a:pt x="8401" y="25072"/>
                      <a:pt x="9944" y="12496"/>
                      <a:pt x="8888" y="1"/>
                    </a:cubicBezTo>
                    <a:close/>
                  </a:path>
                </a:pathLst>
              </a:custGeom>
              <a:solidFill>
                <a:srgbClr val="F5F1E4">
                  <a:alpha val="9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50">
                <a:extLst>
                  <a:ext uri="{FF2B5EF4-FFF2-40B4-BE49-F238E27FC236}">
                    <a16:creationId xmlns:a16="http://schemas.microsoft.com/office/drawing/2014/main" id="{39CDD81F-673D-B3BE-62BC-6DE5CE89F3B7}"/>
                  </a:ext>
                </a:extLst>
              </p:cNvPr>
              <p:cNvSpPr/>
              <p:nvPr/>
            </p:nvSpPr>
            <p:spPr>
              <a:xfrm>
                <a:off x="4122070" y="592052"/>
                <a:ext cx="331500" cy="335950"/>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TextBox 4">
            <a:extLst>
              <a:ext uri="{FF2B5EF4-FFF2-40B4-BE49-F238E27FC236}">
                <a16:creationId xmlns:a16="http://schemas.microsoft.com/office/drawing/2014/main" id="{D0A31B9A-C923-26E7-3659-14EDB3EF4AE6}"/>
              </a:ext>
            </a:extLst>
          </p:cNvPr>
          <p:cNvSpPr txBox="1"/>
          <p:nvPr/>
        </p:nvSpPr>
        <p:spPr>
          <a:xfrm>
            <a:off x="3817122" y="224130"/>
            <a:ext cx="1509755" cy="1107996"/>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chemeClr val="bg2">
                    <a:lumMod val="50000"/>
                  </a:schemeClr>
                </a:solidFill>
                <a:effectLst/>
                <a:uLnTx/>
                <a:uFillTx/>
                <a:latin typeface="Berlin Sans FB Demi" panose="020E0802020502020306" pitchFamily="34" charset="0"/>
                <a:cs typeface="Arial" panose="020B0604020202020204" pitchFamily="34" charset="0"/>
              </a:rPr>
              <a:t>-</a:t>
            </a:r>
            <a:r>
              <a:rPr lang="en-US" sz="6600" b="1">
                <a:solidFill>
                  <a:schemeClr val="bg2">
                    <a:lumMod val="50000"/>
                  </a:schemeClr>
                </a:solidFill>
                <a:latin typeface="Berlin Sans FB Demi" panose="020E0802020502020306" pitchFamily="34" charset="0"/>
                <a:cs typeface="Arial" panose="020B0604020202020204" pitchFamily="34" charset="0"/>
              </a:rPr>
              <a:t>I</a:t>
            </a:r>
            <a:r>
              <a:rPr kumimoji="0" lang="en-US" sz="6600" b="1" i="0" u="none" strike="noStrike" kern="0" cap="none" spc="0" normalizeH="0" baseline="0" noProof="0">
                <a:ln>
                  <a:noFill/>
                </a:ln>
                <a:solidFill>
                  <a:schemeClr val="bg2">
                    <a:lumMod val="50000"/>
                  </a:schemeClr>
                </a:solidFill>
                <a:effectLst/>
                <a:uLnTx/>
                <a:uFillTx/>
                <a:latin typeface="Berlin Sans FB Demi" panose="020E0802020502020306" pitchFamily="34" charset="0"/>
                <a:cs typeface="Arial" panose="020B0604020202020204" pitchFamily="34" charset="0"/>
              </a:rPr>
              <a:t>-</a:t>
            </a:r>
            <a:endParaRPr kumimoji="0" lang="en-US" sz="6600" b="1" i="0" u="none" strike="noStrike" kern="0" cap="none" spc="0" normalizeH="0" baseline="0" noProof="0" dirty="0">
              <a:ln>
                <a:noFill/>
              </a:ln>
              <a:solidFill>
                <a:schemeClr val="bg2">
                  <a:lumMod val="50000"/>
                </a:schemeClr>
              </a:solidFill>
              <a:effectLst/>
              <a:uLnTx/>
              <a:uFillTx/>
              <a:latin typeface="Berlin Sans FB Demi" panose="020E0802020502020306" pitchFamily="34" charset="0"/>
              <a:cs typeface="Arial" panose="020B0604020202020204" pitchFamily="34" charset="0"/>
            </a:endParaRPr>
          </a:p>
        </p:txBody>
      </p:sp>
      <p:sp>
        <p:nvSpPr>
          <p:cNvPr id="6" name="TextBox 5">
            <a:extLst>
              <a:ext uri="{FF2B5EF4-FFF2-40B4-BE49-F238E27FC236}">
                <a16:creationId xmlns:a16="http://schemas.microsoft.com/office/drawing/2014/main" id="{0E31B163-5201-F894-1DC6-5F8BC05F5373}"/>
              </a:ext>
            </a:extLst>
          </p:cNvPr>
          <p:cNvSpPr txBox="1"/>
          <p:nvPr/>
        </p:nvSpPr>
        <p:spPr>
          <a:xfrm>
            <a:off x="1527362" y="1228995"/>
            <a:ext cx="6089273" cy="1651671"/>
          </a:xfrm>
          <a:prstGeom prst="rect">
            <a:avLst/>
          </a:prstGeom>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 NHẤT ĐẤT NƯỚC VỀ MẶT NHÀ NƯỚC</a:t>
            </a:r>
            <a:endParaRPr kumimoji="0" lang="en-US" sz="4000" b="1" i="0" u="none" strike="noStrike" kern="0" cap="none" spc="0" normalizeH="0" baseline="0" noProof="0" dirty="0">
              <a:ln>
                <a:noFill/>
              </a:ln>
              <a:solidFill>
                <a:srgbClr val="16151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95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B8A6A0-E685-5B1A-8F64-2C145F3980FB}"/>
              </a:ext>
            </a:extLst>
          </p:cNvPr>
          <p:cNvGrpSpPr/>
          <p:nvPr/>
        </p:nvGrpSpPr>
        <p:grpSpPr>
          <a:xfrm>
            <a:off x="145546" y="333974"/>
            <a:ext cx="4323595" cy="4809526"/>
            <a:chOff x="7434" y="19649"/>
            <a:chExt cx="4323595" cy="4809526"/>
          </a:xfrm>
        </p:grpSpPr>
        <p:sp>
          <p:nvSpPr>
            <p:cNvPr id="5" name="Speech Bubble: Rectangle with Corners Rounded 4">
              <a:extLst>
                <a:ext uri="{FF2B5EF4-FFF2-40B4-BE49-F238E27FC236}">
                  <a16:creationId xmlns:a16="http://schemas.microsoft.com/office/drawing/2014/main" id="{E587B191-FC77-3447-134F-233DDF7880C1}"/>
                </a:ext>
              </a:extLst>
            </p:cNvPr>
            <p:cNvSpPr/>
            <p:nvPr/>
          </p:nvSpPr>
          <p:spPr>
            <a:xfrm>
              <a:off x="403361" y="19649"/>
              <a:ext cx="3927668" cy="2455663"/>
            </a:xfrm>
            <a:prstGeom prst="wedgeRoundRectCallout">
              <a:avLst>
                <a:gd name="adj1" fmla="val 124"/>
                <a:gd name="adj2" fmla="val 60401"/>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a:t>
              </a:r>
              <a:r>
                <a:rPr lang="vi-VN" sz="2000">
                  <a:solidFill>
                    <a:srgbClr val="000000"/>
                  </a:solidFill>
                </a:rPr>
                <a:t>hai thác Tư liệu, thông tin mục 1 SGK tr.91 và trả lời câu hỏi: </a:t>
              </a:r>
              <a:r>
                <a:rPr lang="vi-VN" sz="2000" b="1">
                  <a:solidFill>
                    <a:srgbClr val="FE2627"/>
                  </a:solidFill>
                </a:rPr>
                <a:t>Hãy cho biết vì sao cần phải hoàn thành thống nhất đất nước về mặt Nhà nước.</a:t>
              </a:r>
              <a:endParaRPr lang="en-US" sz="2000" b="1" i="1">
                <a:solidFill>
                  <a:srgbClr val="FE2627"/>
                </a:solidFill>
              </a:endParaRPr>
            </a:p>
          </p:txBody>
        </p:sp>
        <p:pic>
          <p:nvPicPr>
            <p:cNvPr id="7" name="Picture 16">
              <a:extLst>
                <a:ext uri="{FF2B5EF4-FFF2-40B4-BE49-F238E27FC236}">
                  <a16:creationId xmlns:a16="http://schemas.microsoft.com/office/drawing/2014/main" id="{389640C2-8C64-DF36-9844-2BFC31F00C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2475312"/>
              <a:ext cx="2359761" cy="2353863"/>
            </a:xfrm>
            <a:prstGeom prst="rect">
              <a:avLst/>
            </a:prstGeom>
          </p:spPr>
        </p:pic>
      </p:grpSp>
      <p:grpSp>
        <p:nvGrpSpPr>
          <p:cNvPr id="12" name="Group 11">
            <a:extLst>
              <a:ext uri="{FF2B5EF4-FFF2-40B4-BE49-F238E27FC236}">
                <a16:creationId xmlns:a16="http://schemas.microsoft.com/office/drawing/2014/main" id="{E9DBEBD7-2E6A-5B15-0671-2B1A66957AD6}"/>
              </a:ext>
            </a:extLst>
          </p:cNvPr>
          <p:cNvGrpSpPr/>
          <p:nvPr/>
        </p:nvGrpSpPr>
        <p:grpSpPr>
          <a:xfrm>
            <a:off x="5046502" y="693377"/>
            <a:ext cx="3450728" cy="760554"/>
            <a:chOff x="631901" y="1522330"/>
            <a:chExt cx="3450728" cy="760554"/>
          </a:xfrm>
        </p:grpSpPr>
        <p:grpSp>
          <p:nvGrpSpPr>
            <p:cNvPr id="13" name="Group 12">
              <a:extLst>
                <a:ext uri="{FF2B5EF4-FFF2-40B4-BE49-F238E27FC236}">
                  <a16:creationId xmlns:a16="http://schemas.microsoft.com/office/drawing/2014/main" id="{5979BDF2-8CEA-890F-64D4-8E938B0AB510}"/>
                </a:ext>
              </a:extLst>
            </p:cNvPr>
            <p:cNvGrpSpPr/>
            <p:nvPr/>
          </p:nvGrpSpPr>
          <p:grpSpPr>
            <a:xfrm>
              <a:off x="631901" y="1522330"/>
              <a:ext cx="3450728" cy="760554"/>
              <a:chOff x="475784" y="1440555"/>
              <a:chExt cx="3450728" cy="760554"/>
            </a:xfrm>
          </p:grpSpPr>
          <p:sp>
            <p:nvSpPr>
              <p:cNvPr id="15" name="Rectangle: Top Corners Rounded 14">
                <a:extLst>
                  <a:ext uri="{FF2B5EF4-FFF2-40B4-BE49-F238E27FC236}">
                    <a16:creationId xmlns:a16="http://schemas.microsoft.com/office/drawing/2014/main" id="{C52752BA-984B-AC3D-02FF-04C38FFD579E}"/>
                  </a:ext>
                </a:extLst>
              </p:cNvPr>
              <p:cNvSpPr/>
              <p:nvPr/>
            </p:nvSpPr>
            <p:spPr>
              <a:xfrm>
                <a:off x="475786" y="1440555"/>
                <a:ext cx="422118" cy="98314"/>
              </a:xfrm>
              <a:prstGeom prst="round2Same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Single Corner Rounded 15">
                <a:extLst>
                  <a:ext uri="{FF2B5EF4-FFF2-40B4-BE49-F238E27FC236}">
                    <a16:creationId xmlns:a16="http://schemas.microsoft.com/office/drawing/2014/main" id="{6385B483-FCB7-0106-25D4-11E696192F71}"/>
                  </a:ext>
                </a:extLst>
              </p:cNvPr>
              <p:cNvSpPr/>
              <p:nvPr/>
            </p:nvSpPr>
            <p:spPr>
              <a:xfrm>
                <a:off x="475784" y="1538869"/>
                <a:ext cx="3450728" cy="662240"/>
              </a:xfrm>
              <a:prstGeom prst="round1Rect">
                <a:avLst>
                  <a:gd name="adj" fmla="val 39287"/>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Arrow: Pentagon 16">
                <a:extLst>
                  <a:ext uri="{FF2B5EF4-FFF2-40B4-BE49-F238E27FC236}">
                    <a16:creationId xmlns:a16="http://schemas.microsoft.com/office/drawing/2014/main" id="{A0A97540-A0F1-1030-34A4-D998D7804285}"/>
                  </a:ext>
                </a:extLst>
              </p:cNvPr>
              <p:cNvSpPr/>
              <p:nvPr/>
            </p:nvSpPr>
            <p:spPr>
              <a:xfrm rot="5400000">
                <a:off x="446498" y="1545485"/>
                <a:ext cx="563439" cy="353582"/>
              </a:xfrm>
              <a:prstGeom prst="homePlate">
                <a:avLst>
                  <a:gd name="adj" fmla="val 29488"/>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C627D0B7-566D-3DD1-699B-92C6B545A728}"/>
                </a:ext>
              </a:extLst>
            </p:cNvPr>
            <p:cNvSpPr txBox="1"/>
            <p:nvPr/>
          </p:nvSpPr>
          <p:spPr>
            <a:xfrm>
              <a:off x="1136770" y="1720931"/>
              <a:ext cx="2648493" cy="461665"/>
            </a:xfrm>
            <a:prstGeom prst="rect">
              <a:avLst/>
            </a:prstGeom>
            <a:noFill/>
          </p:spPr>
          <p:txBody>
            <a:bodyPr wrap="square" rtlCol="0">
              <a:spAutoFit/>
            </a:bodyPr>
            <a:lstStyle/>
            <a:p>
              <a:pPr algn="ctr"/>
              <a:r>
                <a:rPr lang="en-US" sz="2400" b="1">
                  <a:latin typeface="Arial" panose="020B0604020202020204" pitchFamily="34" charset="0"/>
                  <a:ea typeface="Calibri" panose="020F0502020204030204" pitchFamily="34" charset="0"/>
                  <a:cs typeface="Arial" panose="020B0604020202020204" pitchFamily="34" charset="0"/>
                </a:rPr>
                <a:t>Câu hỏi gợi mở</a:t>
              </a:r>
              <a:endParaRPr lang="vi-VN" sz="2400" b="1" dirty="0">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E92DD5EA-E7DC-B626-A6F1-85A4AAAB0A50}"/>
              </a:ext>
            </a:extLst>
          </p:cNvPr>
          <p:cNvSpPr txBox="1"/>
          <p:nvPr/>
        </p:nvSpPr>
        <p:spPr>
          <a:xfrm>
            <a:off x="4674861" y="1677591"/>
            <a:ext cx="4063532"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Sau Đại thắng Xuân 1975, tình hình Việt Nam như thế nào? </a:t>
            </a:r>
          </a:p>
          <a:p>
            <a:pPr marL="342900" indent="-342900" algn="just">
              <a:lnSpc>
                <a:spcPct val="150000"/>
              </a:lnSpc>
              <a:buFont typeface="Arial" panose="020B0604020202020204" pitchFamily="34" charset="0"/>
              <a:buChar char="•"/>
            </a:pPr>
            <a:r>
              <a:rPr lang="vi-VN" sz="2000"/>
              <a:t>Tìm từ khóa thể hiện sự cấp thiết, tầm quan trọng của việc thống nhất đất nước về mặt Nhà nước</a:t>
            </a:r>
            <a:r>
              <a:rPr lang="en-US" sz="2000"/>
              <a:t>.</a:t>
            </a:r>
            <a:endParaRPr lang="vi-VN" sz="2000"/>
          </a:p>
        </p:txBody>
      </p:sp>
    </p:spTree>
    <p:extLst>
      <p:ext uri="{BB962C8B-B14F-4D97-AF65-F5344CB8AC3E}">
        <p14:creationId xmlns:p14="http://schemas.microsoft.com/office/powerpoint/2010/main" val="37913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4CE74CB8-4F58-46E9-FAF5-3836A6EB07C0}"/>
              </a:ext>
            </a:extLst>
          </p:cNvPr>
          <p:cNvSpPr/>
          <p:nvPr/>
        </p:nvSpPr>
        <p:spPr>
          <a:xfrm>
            <a:off x="270933" y="455673"/>
            <a:ext cx="4936067" cy="4221425"/>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2000">
                <a:latin typeface="Times New Roman" panose="02020603050405020304" pitchFamily="18" charset="0"/>
                <a:ea typeface="Times New Roman" panose="02020603050405020304" pitchFamily="18" charset="0"/>
                <a:cs typeface="+mn-cs"/>
              </a:rPr>
              <a:t>“Thống nhất đất nước tạo ra sức mạnh mới, những thuận lợi mới để phát triển kinh tế, văn hóa và củng cố quốc phòng. Thống nhất đất nước càng tăng cường ảnh hưởng của Việt Nam trên trường quốc tế. Vì vậy, thống nhất càng sớm thì càng phát huy sức mạnh toàn diện của Tổ quốc”.</a:t>
            </a:r>
          </a:p>
          <a:p>
            <a:pPr lvl="0" algn="r">
              <a:lnSpc>
                <a:spcPct val="150000"/>
              </a:lnSpc>
              <a:buClrTx/>
            </a:pPr>
            <a:r>
              <a:rPr lang="vi-VN" sz="1100">
                <a:latin typeface="Times New Roman" panose="02020603050405020304" pitchFamily="18" charset="0"/>
                <a:ea typeface="Times New Roman" panose="02020603050405020304" pitchFamily="18" charset="0"/>
                <a:cs typeface="+mn-cs"/>
              </a:rPr>
              <a:t>(Văn kiện Đảng toàn tập, Tập 36, NXB Chính trị quốc gia, 2004, tr. 373 – 374)</a:t>
            </a:r>
          </a:p>
        </p:txBody>
      </p:sp>
      <p:grpSp>
        <p:nvGrpSpPr>
          <p:cNvPr id="10" name="Group 9">
            <a:extLst>
              <a:ext uri="{FF2B5EF4-FFF2-40B4-BE49-F238E27FC236}">
                <a16:creationId xmlns:a16="http://schemas.microsoft.com/office/drawing/2014/main" id="{5BC9733F-A0B0-9F8A-B81D-01DDBC3DCA67}"/>
              </a:ext>
            </a:extLst>
          </p:cNvPr>
          <p:cNvGrpSpPr/>
          <p:nvPr/>
        </p:nvGrpSpPr>
        <p:grpSpPr>
          <a:xfrm>
            <a:off x="5323379" y="80322"/>
            <a:ext cx="3549688" cy="4972125"/>
            <a:chOff x="5323379" y="383633"/>
            <a:chExt cx="3549688" cy="4972125"/>
          </a:xfrm>
        </p:grpSpPr>
        <p:pic>
          <p:nvPicPr>
            <p:cNvPr id="7" name="Picture 6">
              <a:extLst>
                <a:ext uri="{FF2B5EF4-FFF2-40B4-BE49-F238E27FC236}">
                  <a16:creationId xmlns:a16="http://schemas.microsoft.com/office/drawing/2014/main" id="{AA61C729-7AC5-1B56-C51A-4F7DB8704442}"/>
                </a:ext>
              </a:extLst>
            </p:cNvPr>
            <p:cNvPicPr>
              <a:picLocks noChangeAspect="1"/>
            </p:cNvPicPr>
            <p:nvPr/>
          </p:nvPicPr>
          <p:blipFill>
            <a:blip r:embed="rId2"/>
            <a:srcRect t="12573" b="12573"/>
            <a:stretch/>
          </p:blipFill>
          <p:spPr>
            <a:xfrm>
              <a:off x="5323379" y="383633"/>
              <a:ext cx="3549688" cy="3950242"/>
            </a:xfrm>
            <a:prstGeom prst="rect">
              <a:avLst/>
            </a:prstGeom>
          </p:spPr>
        </p:pic>
        <p:sp>
          <p:nvSpPr>
            <p:cNvPr id="9" name="TextBox 8">
              <a:extLst>
                <a:ext uri="{FF2B5EF4-FFF2-40B4-BE49-F238E27FC236}">
                  <a16:creationId xmlns:a16="http://schemas.microsoft.com/office/drawing/2014/main" id="{F32F7CBF-08FE-4BD1-E15B-0FAD3FF81F6A}"/>
                </a:ext>
              </a:extLst>
            </p:cNvPr>
            <p:cNvSpPr txBox="1"/>
            <p:nvPr/>
          </p:nvSpPr>
          <p:spPr>
            <a:xfrm>
              <a:off x="5323379" y="4333875"/>
              <a:ext cx="3549688" cy="1021883"/>
            </a:xfrm>
            <a:prstGeom prst="rect">
              <a:avLst/>
            </a:prstGeom>
            <a:noFill/>
          </p:spPr>
          <p:txBody>
            <a:bodyPr wrap="square">
              <a:spAutoFit/>
            </a:bodyPr>
            <a:lstStyle/>
            <a:p>
              <a:pPr algn="ctr">
                <a:lnSpc>
                  <a:spcPct val="150000"/>
                </a:lnSpc>
              </a:pPr>
              <a:r>
                <a:rPr lang="en-US"/>
                <a:t>Chủ tịch Tôn Đức Thắng bỏ phiếu tại hòm phiếu số 18, tiểu khu Lê Hồng Phong, khu phố Ba Đình, Hà Nội.</a:t>
              </a:r>
            </a:p>
          </p:txBody>
        </p:sp>
      </p:grpSp>
      <p:cxnSp>
        <p:nvCxnSpPr>
          <p:cNvPr id="3" name="Straight Connector 2">
            <a:extLst>
              <a:ext uri="{FF2B5EF4-FFF2-40B4-BE49-F238E27FC236}">
                <a16:creationId xmlns:a16="http://schemas.microsoft.com/office/drawing/2014/main" id="{D0F0B0C2-B024-0881-26A7-FDA2CB11963D}"/>
              </a:ext>
            </a:extLst>
          </p:cNvPr>
          <p:cNvCxnSpPr/>
          <p:nvPr/>
        </p:nvCxnSpPr>
        <p:spPr>
          <a:xfrm>
            <a:off x="4415883" y="1278672"/>
            <a:ext cx="676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0728B27-4E9A-9CCF-A459-B2437ED1AFCD}"/>
              </a:ext>
            </a:extLst>
          </p:cNvPr>
          <p:cNvCxnSpPr>
            <a:cxnSpLocks/>
          </p:cNvCxnSpPr>
          <p:nvPr/>
        </p:nvCxnSpPr>
        <p:spPr>
          <a:xfrm>
            <a:off x="434897" y="1758175"/>
            <a:ext cx="46574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FA2EAF-A42D-1FB0-F1C6-7AAD62552A0A}"/>
              </a:ext>
            </a:extLst>
          </p:cNvPr>
          <p:cNvCxnSpPr>
            <a:cxnSpLocks/>
          </p:cNvCxnSpPr>
          <p:nvPr/>
        </p:nvCxnSpPr>
        <p:spPr>
          <a:xfrm>
            <a:off x="434897" y="2237677"/>
            <a:ext cx="46574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0AC376-7693-E492-C6AF-629D74B69A81}"/>
              </a:ext>
            </a:extLst>
          </p:cNvPr>
          <p:cNvCxnSpPr>
            <a:cxnSpLocks/>
          </p:cNvCxnSpPr>
          <p:nvPr/>
        </p:nvCxnSpPr>
        <p:spPr>
          <a:xfrm>
            <a:off x="3419707" y="2694877"/>
            <a:ext cx="16726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B559D8-698D-073D-77C8-912BA9AD6678}"/>
              </a:ext>
            </a:extLst>
          </p:cNvPr>
          <p:cNvCxnSpPr>
            <a:cxnSpLocks/>
          </p:cNvCxnSpPr>
          <p:nvPr/>
        </p:nvCxnSpPr>
        <p:spPr>
          <a:xfrm>
            <a:off x="434897" y="3129775"/>
            <a:ext cx="42634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0BBB46-6D56-5E22-D992-7B1DDBF9CD27}"/>
              </a:ext>
            </a:extLst>
          </p:cNvPr>
          <p:cNvCxnSpPr>
            <a:cxnSpLocks/>
          </p:cNvCxnSpPr>
          <p:nvPr/>
        </p:nvCxnSpPr>
        <p:spPr>
          <a:xfrm>
            <a:off x="4163122" y="3616712"/>
            <a:ext cx="9292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39E762-8E28-3EDE-1597-32B45DDA6509}"/>
              </a:ext>
            </a:extLst>
          </p:cNvPr>
          <p:cNvCxnSpPr>
            <a:cxnSpLocks/>
          </p:cNvCxnSpPr>
          <p:nvPr/>
        </p:nvCxnSpPr>
        <p:spPr>
          <a:xfrm>
            <a:off x="434897" y="4060300"/>
            <a:ext cx="33267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57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81CF2-857B-BF90-29EA-A11302E12D3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63E6601-0802-47CA-334B-BBCE492126DD}"/>
              </a:ext>
            </a:extLst>
          </p:cNvPr>
          <p:cNvGrpSpPr/>
          <p:nvPr/>
        </p:nvGrpSpPr>
        <p:grpSpPr>
          <a:xfrm>
            <a:off x="183757" y="333974"/>
            <a:ext cx="4719522" cy="4809526"/>
            <a:chOff x="7434" y="19649"/>
            <a:chExt cx="4719522" cy="4809526"/>
          </a:xfrm>
        </p:grpSpPr>
        <p:sp>
          <p:nvSpPr>
            <p:cNvPr id="5" name="Speech Bubble: Rectangle with Corners Rounded 4">
              <a:extLst>
                <a:ext uri="{FF2B5EF4-FFF2-40B4-BE49-F238E27FC236}">
                  <a16:creationId xmlns:a16="http://schemas.microsoft.com/office/drawing/2014/main" id="{9C54626A-B02D-A402-8C2E-0A71C48BD8CC}"/>
                </a:ext>
              </a:extLst>
            </p:cNvPr>
            <p:cNvSpPr/>
            <p:nvPr/>
          </p:nvSpPr>
          <p:spPr>
            <a:xfrm>
              <a:off x="136952" y="19649"/>
              <a:ext cx="4590004" cy="2455663"/>
            </a:xfrm>
            <a:prstGeom prst="wedgeRoundRectCallout">
              <a:avLst>
                <a:gd name="adj1" fmla="val 124"/>
                <a:gd name="adj2" fmla="val 60401"/>
                <a:gd name="adj3" fmla="val 16667"/>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a:t>
              </a:r>
              <a:r>
                <a:rPr lang="vi-VN" sz="2000">
                  <a:solidFill>
                    <a:srgbClr val="000000"/>
                  </a:solidFill>
                </a:rPr>
                <a:t>hai thác Hình 18.2, thông tin mục 1 SGK tr.92 và trả lời câu hỏi: </a:t>
              </a:r>
              <a:r>
                <a:rPr lang="vi-VN" sz="2000" b="1">
                  <a:solidFill>
                    <a:srgbClr val="FE2627"/>
                  </a:solidFill>
                </a:rPr>
                <a:t>Trình bày nét chính về quá trình thống nhất đất nước về mặt Nhà nước.</a:t>
              </a:r>
              <a:endParaRPr lang="en-US" sz="2000" b="1" i="1">
                <a:solidFill>
                  <a:srgbClr val="FE2627"/>
                </a:solidFill>
              </a:endParaRPr>
            </a:p>
          </p:txBody>
        </p:sp>
        <p:pic>
          <p:nvPicPr>
            <p:cNvPr id="7" name="Picture 16">
              <a:extLst>
                <a:ext uri="{FF2B5EF4-FFF2-40B4-BE49-F238E27FC236}">
                  <a16:creationId xmlns:a16="http://schemas.microsoft.com/office/drawing/2014/main" id="{7772F662-B286-2A21-D572-CE11FEF23B3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2475312"/>
              <a:ext cx="2359761" cy="2353863"/>
            </a:xfrm>
            <a:prstGeom prst="rect">
              <a:avLst/>
            </a:prstGeom>
          </p:spPr>
        </p:pic>
      </p:grpSp>
      <p:grpSp>
        <p:nvGrpSpPr>
          <p:cNvPr id="4" name="Group 3">
            <a:extLst>
              <a:ext uri="{FF2B5EF4-FFF2-40B4-BE49-F238E27FC236}">
                <a16:creationId xmlns:a16="http://schemas.microsoft.com/office/drawing/2014/main" id="{0EC90877-484B-D306-4B3D-8804F286654C}"/>
              </a:ext>
            </a:extLst>
          </p:cNvPr>
          <p:cNvGrpSpPr/>
          <p:nvPr/>
        </p:nvGrpSpPr>
        <p:grpSpPr>
          <a:xfrm>
            <a:off x="5071942" y="286814"/>
            <a:ext cx="3796994" cy="4569871"/>
            <a:chOff x="4805533" y="398280"/>
            <a:chExt cx="3796994" cy="4569871"/>
          </a:xfrm>
        </p:grpSpPr>
        <p:pic>
          <p:nvPicPr>
            <p:cNvPr id="2" name="Picture 1" descr="A red and yellow emblem with a star and a red ribbon&#10;&#10;Description automatically generated">
              <a:extLst>
                <a:ext uri="{FF2B5EF4-FFF2-40B4-BE49-F238E27FC236}">
                  <a16:creationId xmlns:a16="http://schemas.microsoft.com/office/drawing/2014/main" id="{393D0556-8914-7B77-9448-E58DE0687102}"/>
                </a:ext>
              </a:extLst>
            </p:cNvPr>
            <p:cNvPicPr>
              <a:picLocks noChangeAspect="1"/>
            </p:cNvPicPr>
            <p:nvPr/>
          </p:nvPicPr>
          <p:blipFill>
            <a:blip r:embed="rId4"/>
            <a:stretch>
              <a:fillRect/>
            </a:stretch>
          </p:blipFill>
          <p:spPr>
            <a:xfrm>
              <a:off x="4805533" y="398280"/>
              <a:ext cx="3796994" cy="3871154"/>
            </a:xfrm>
            <a:prstGeom prst="rect">
              <a:avLst/>
            </a:prstGeom>
          </p:spPr>
        </p:pic>
        <p:sp>
          <p:nvSpPr>
            <p:cNvPr id="3" name="TextBox 2">
              <a:extLst>
                <a:ext uri="{FF2B5EF4-FFF2-40B4-BE49-F238E27FC236}">
                  <a16:creationId xmlns:a16="http://schemas.microsoft.com/office/drawing/2014/main" id="{49590885-5257-70D4-2EE1-A92F3F7F8A1E}"/>
                </a:ext>
              </a:extLst>
            </p:cNvPr>
            <p:cNvSpPr txBox="1"/>
            <p:nvPr/>
          </p:nvSpPr>
          <p:spPr>
            <a:xfrm>
              <a:off x="5142859" y="4269434"/>
              <a:ext cx="3122341" cy="698717"/>
            </a:xfrm>
            <a:prstGeom prst="rect">
              <a:avLst/>
            </a:prstGeom>
            <a:noFill/>
          </p:spPr>
          <p:txBody>
            <a:bodyPr wrap="square" rtlCol="0">
              <a:spAutoFit/>
            </a:bodyPr>
            <a:lstStyle/>
            <a:p>
              <a:pPr algn="ctr">
                <a:lnSpc>
                  <a:spcPct val="150000"/>
                </a:lnSpc>
              </a:pPr>
              <a:r>
                <a:rPr lang="en-US"/>
                <a:t>Hình 18.2. Quốc huy của nước </a:t>
              </a:r>
            </a:p>
            <a:p>
              <a:pPr algn="ctr">
                <a:lnSpc>
                  <a:spcPct val="150000"/>
                </a:lnSpc>
              </a:pPr>
              <a:r>
                <a:rPr lang="en-US"/>
                <a:t>Cộng hòa xã hội chủ nghĩa Việt Nam</a:t>
              </a:r>
            </a:p>
          </p:txBody>
        </p:sp>
      </p:grpSp>
    </p:spTree>
    <p:extLst>
      <p:ext uri="{BB962C8B-B14F-4D97-AF65-F5344CB8AC3E}">
        <p14:creationId xmlns:p14="http://schemas.microsoft.com/office/powerpoint/2010/main" val="147811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4">
          <a:extLst>
            <a:ext uri="{FF2B5EF4-FFF2-40B4-BE49-F238E27FC236}">
              <a16:creationId xmlns:a16="http://schemas.microsoft.com/office/drawing/2014/main" id="{F6DF4F8F-0EF6-A7CB-B4CE-5A010204F5B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190200-E3A9-5C75-564A-C122174B7B73}"/>
              </a:ext>
            </a:extLst>
          </p:cNvPr>
          <p:cNvSpPr/>
          <p:nvPr/>
        </p:nvSpPr>
        <p:spPr>
          <a:xfrm>
            <a:off x="870857" y="413655"/>
            <a:ext cx="7402286" cy="1030515"/>
          </a:xfrm>
          <a:prstGeom prst="roundRect">
            <a:avLst>
              <a:gd name="adj" fmla="val 9625"/>
            </a:avLst>
          </a:prstGeom>
          <a:solidFill>
            <a:schemeClr val="accent6"/>
          </a:solidFill>
          <a:ln>
            <a:solidFill>
              <a:srgbClr val="01A8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i="1">
                <a:solidFill>
                  <a:srgbClr val="000000"/>
                </a:solidFill>
              </a:rPr>
              <a:t>Yêu cầu từ thực tiễn bối cảnh Việt Nam </a:t>
            </a:r>
          </a:p>
          <a:p>
            <a:pPr algn="ctr">
              <a:lnSpc>
                <a:spcPct val="150000"/>
              </a:lnSpc>
            </a:pPr>
            <a:r>
              <a:rPr lang="vi-VN" sz="2200" b="1" i="1">
                <a:solidFill>
                  <a:srgbClr val="000000"/>
                </a:solidFill>
              </a:rPr>
              <a:t>sau chiến dịch Hồ Chí Minh năm 1975:</a:t>
            </a:r>
            <a:endParaRPr lang="en-US" sz="2200" b="1" i="1">
              <a:solidFill>
                <a:srgbClr val="000000"/>
              </a:solidFill>
            </a:endParaRPr>
          </a:p>
        </p:txBody>
      </p:sp>
      <p:sp>
        <p:nvSpPr>
          <p:cNvPr id="3" name="Rectangle: Rounded Corners 2">
            <a:extLst>
              <a:ext uri="{FF2B5EF4-FFF2-40B4-BE49-F238E27FC236}">
                <a16:creationId xmlns:a16="http://schemas.microsoft.com/office/drawing/2014/main" id="{062974E0-C48C-BFAE-E187-D54EB6FE5475}"/>
              </a:ext>
            </a:extLst>
          </p:cNvPr>
          <p:cNvSpPr/>
          <p:nvPr/>
        </p:nvSpPr>
        <p:spPr>
          <a:xfrm>
            <a:off x="676506" y="2012044"/>
            <a:ext cx="3266843" cy="1302658"/>
          </a:xfrm>
          <a:prstGeom prst="roundRect">
            <a:avLst>
              <a:gd name="adj" fmla="val 10701"/>
            </a:avLst>
          </a:prstGeom>
          <a:solidFill>
            <a:schemeClr val="accent6"/>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a:t>
            </a:r>
            <a:r>
              <a:rPr lang="vi-VN" sz="2000">
                <a:solidFill>
                  <a:srgbClr val="000000"/>
                </a:solidFill>
              </a:rPr>
              <a:t>ất nước đã thống nhất về mặt lãnh thổ</a:t>
            </a:r>
            <a:r>
              <a:rPr lang="en-US" sz="2000">
                <a:solidFill>
                  <a:srgbClr val="000000"/>
                </a:solidFill>
              </a:rPr>
              <a:t>.</a:t>
            </a:r>
          </a:p>
        </p:txBody>
      </p:sp>
      <p:sp>
        <p:nvSpPr>
          <p:cNvPr id="4" name="Rectangle: Rounded Corners 3">
            <a:extLst>
              <a:ext uri="{FF2B5EF4-FFF2-40B4-BE49-F238E27FC236}">
                <a16:creationId xmlns:a16="http://schemas.microsoft.com/office/drawing/2014/main" id="{88745815-D0F7-D018-4DD2-F5A69AC9EE6A}"/>
              </a:ext>
            </a:extLst>
          </p:cNvPr>
          <p:cNvSpPr/>
          <p:nvPr/>
        </p:nvSpPr>
        <p:spPr>
          <a:xfrm>
            <a:off x="4305300" y="2012043"/>
            <a:ext cx="4362450" cy="1302658"/>
          </a:xfrm>
          <a:prstGeom prst="roundRect">
            <a:avLst>
              <a:gd name="adj" fmla="val 10701"/>
            </a:avLst>
          </a:prstGeom>
          <a:solidFill>
            <a:schemeClr val="accent6"/>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Ở</a:t>
            </a:r>
            <a:r>
              <a:rPr lang="vi-VN" sz="2000">
                <a:solidFill>
                  <a:srgbClr val="000000"/>
                </a:solidFill>
              </a:rPr>
              <a:t> mỗi miền lại tồn tại một hình thức tổ chức nhà nước khác nhau</a:t>
            </a:r>
            <a:r>
              <a:rPr lang="en-US" sz="2000">
                <a:solidFill>
                  <a:srgbClr val="000000"/>
                </a:solidFill>
              </a:rPr>
              <a:t>.</a:t>
            </a:r>
          </a:p>
        </p:txBody>
      </p:sp>
      <p:cxnSp>
        <p:nvCxnSpPr>
          <p:cNvPr id="6" name="Straight Connector 5">
            <a:extLst>
              <a:ext uri="{FF2B5EF4-FFF2-40B4-BE49-F238E27FC236}">
                <a16:creationId xmlns:a16="http://schemas.microsoft.com/office/drawing/2014/main" id="{9081AD14-79B5-1124-4FE0-6F19DE23CF5B}"/>
              </a:ext>
            </a:extLst>
          </p:cNvPr>
          <p:cNvCxnSpPr>
            <a:cxnSpLocks/>
            <a:stCxn id="2" idx="2"/>
            <a:endCxn id="3" idx="0"/>
          </p:cNvCxnSpPr>
          <p:nvPr/>
        </p:nvCxnSpPr>
        <p:spPr>
          <a:xfrm rot="5400000">
            <a:off x="3157027" y="597071"/>
            <a:ext cx="567874" cy="2262072"/>
          </a:xfrm>
          <a:prstGeom prst="curvedConnector3">
            <a:avLst>
              <a:gd name="adj1" fmla="val 50000"/>
            </a:avLst>
          </a:prstGeom>
          <a:ln w="28575">
            <a:solidFill>
              <a:srgbClr val="01A8B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1BBB5F8-7DFA-1473-AF5B-7E1A889DF03C}"/>
              </a:ext>
            </a:extLst>
          </p:cNvPr>
          <p:cNvCxnSpPr>
            <a:cxnSpLocks/>
            <a:stCxn id="2" idx="2"/>
            <a:endCxn id="4" idx="0"/>
          </p:cNvCxnSpPr>
          <p:nvPr/>
        </p:nvCxnSpPr>
        <p:spPr>
          <a:xfrm rot="16200000" flipH="1">
            <a:off x="5245326" y="770843"/>
            <a:ext cx="567873" cy="1914525"/>
          </a:xfrm>
          <a:prstGeom prst="curvedConnector3">
            <a:avLst>
              <a:gd name="adj1" fmla="val 50000"/>
            </a:avLst>
          </a:prstGeom>
          <a:ln w="28575">
            <a:solidFill>
              <a:srgbClr val="01A8B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254789E-0E2A-08BE-5A96-CF5D02B111A7}"/>
              </a:ext>
            </a:extLst>
          </p:cNvPr>
          <p:cNvPicPr>
            <a:picLocks noChangeAspect="1"/>
          </p:cNvPicPr>
          <p:nvPr/>
        </p:nvPicPr>
        <p:blipFill>
          <a:blip r:embed="rId3"/>
          <a:stretch>
            <a:fillRect/>
          </a:stretch>
        </p:blipFill>
        <p:spPr>
          <a:xfrm>
            <a:off x="0" y="4876743"/>
            <a:ext cx="781050" cy="188411"/>
          </a:xfrm>
          <a:prstGeom prst="rect">
            <a:avLst/>
          </a:prstGeom>
        </p:spPr>
      </p:pic>
      <p:grpSp>
        <p:nvGrpSpPr>
          <p:cNvPr id="15" name="Group 14">
            <a:extLst>
              <a:ext uri="{FF2B5EF4-FFF2-40B4-BE49-F238E27FC236}">
                <a16:creationId xmlns:a16="http://schemas.microsoft.com/office/drawing/2014/main" id="{D6D66733-E63E-F9F1-4CA3-FB8673001870}"/>
              </a:ext>
            </a:extLst>
          </p:cNvPr>
          <p:cNvGrpSpPr/>
          <p:nvPr/>
        </p:nvGrpSpPr>
        <p:grpSpPr>
          <a:xfrm>
            <a:off x="499382" y="4056691"/>
            <a:ext cx="8152036" cy="665380"/>
            <a:chOff x="1893379" y="3896566"/>
            <a:chExt cx="6125763" cy="665380"/>
          </a:xfrm>
        </p:grpSpPr>
        <p:sp>
          <p:nvSpPr>
            <p:cNvPr id="16" name="TextBox 15">
              <a:extLst>
                <a:ext uri="{FF2B5EF4-FFF2-40B4-BE49-F238E27FC236}">
                  <a16:creationId xmlns:a16="http://schemas.microsoft.com/office/drawing/2014/main" id="{C63261B4-51A5-FF0D-8199-3CBFC142B4FA}"/>
                </a:ext>
              </a:extLst>
            </p:cNvPr>
            <p:cNvSpPr txBox="1"/>
            <p:nvPr/>
          </p:nvSpPr>
          <p:spPr>
            <a:xfrm>
              <a:off x="1915883" y="3896566"/>
              <a:ext cx="6103259" cy="646331"/>
            </a:xfrm>
            <a:prstGeom prst="rect">
              <a:avLst/>
            </a:prstGeom>
            <a:noFill/>
          </p:spPr>
          <p:txBody>
            <a:bodyPr wrap="square" rtlCol="0">
              <a:spAutoFit/>
            </a:bodyPr>
            <a:lstStyle/>
            <a:p>
              <a:pPr algn="ctr"/>
              <a:r>
                <a:rPr lang="vi-VN" sz="3600" b="1"/>
                <a:t>THỐNG NHẤT VỀ MẶT NHÀ NƯỚC</a:t>
              </a:r>
            </a:p>
          </p:txBody>
        </p:sp>
        <p:sp>
          <p:nvSpPr>
            <p:cNvPr id="17" name="TextBox 16">
              <a:extLst>
                <a:ext uri="{FF2B5EF4-FFF2-40B4-BE49-F238E27FC236}">
                  <a16:creationId xmlns:a16="http://schemas.microsoft.com/office/drawing/2014/main" id="{CAC01284-85FD-1BAD-3400-9B5E7F0FB00B}"/>
                </a:ext>
              </a:extLst>
            </p:cNvPr>
            <p:cNvSpPr txBox="1"/>
            <p:nvPr/>
          </p:nvSpPr>
          <p:spPr>
            <a:xfrm>
              <a:off x="1893379" y="3915615"/>
              <a:ext cx="6103259" cy="646331"/>
            </a:xfrm>
            <a:prstGeom prst="rect">
              <a:avLst/>
            </a:prstGeom>
            <a:noFill/>
          </p:spPr>
          <p:txBody>
            <a:bodyPr wrap="square" rtlCol="0">
              <a:spAutoFit/>
            </a:bodyPr>
            <a:lstStyle/>
            <a:p>
              <a:pPr algn="ctr"/>
              <a:r>
                <a:rPr lang="vi-VN" sz="3600" b="1">
                  <a:solidFill>
                    <a:srgbClr val="FFC000"/>
                  </a:solidFill>
                </a:rPr>
                <a:t>THỐNG NHẤT VỀ MẶT NHÀ NƯỚC</a:t>
              </a:r>
              <a:endParaRPr lang="en-US" sz="3600" b="1">
                <a:solidFill>
                  <a:srgbClr val="FFC000"/>
                </a:solidFill>
              </a:endParaRPr>
            </a:p>
          </p:txBody>
        </p:sp>
      </p:grpSp>
      <p:sp>
        <p:nvSpPr>
          <p:cNvPr id="18" name="Left Brace 17">
            <a:extLst>
              <a:ext uri="{FF2B5EF4-FFF2-40B4-BE49-F238E27FC236}">
                <a16:creationId xmlns:a16="http://schemas.microsoft.com/office/drawing/2014/main" id="{7B6435C0-A813-A5E8-6A65-EF07CFF581DE}"/>
              </a:ext>
            </a:extLst>
          </p:cNvPr>
          <p:cNvSpPr/>
          <p:nvPr/>
        </p:nvSpPr>
        <p:spPr>
          <a:xfrm rot="16200000">
            <a:off x="4371120" y="1468554"/>
            <a:ext cx="390880" cy="4292600"/>
          </a:xfrm>
          <a:prstGeom prst="leftBrace">
            <a:avLst>
              <a:gd name="adj1" fmla="val 29762"/>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7500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par>
                                <p:cTn id="31" presetID="2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8" grpId="0" animBg="1"/>
    </p:bldLst>
  </p:timing>
</p:sld>
</file>

<file path=ppt/theme/theme1.xml><?xml version="1.0" encoding="utf-8"?>
<a:theme xmlns:a="http://schemas.openxmlformats.org/drawingml/2006/main" name="Chinese Revolution by Slidesgo">
  <a:themeElements>
    <a:clrScheme name="Simple Light">
      <a:dk1>
        <a:srgbClr val="211A1B"/>
      </a:dk1>
      <a:lt1>
        <a:srgbClr val="F5F1E4"/>
      </a:lt1>
      <a:dk2>
        <a:srgbClr val="BAA678"/>
      </a:dk2>
      <a:lt2>
        <a:srgbClr val="E7B733"/>
      </a:lt2>
      <a:accent1>
        <a:srgbClr val="E17F3B"/>
      </a:accent1>
      <a:accent2>
        <a:srgbClr val="B0191B"/>
      </a:accent2>
      <a:accent3>
        <a:srgbClr val="91070E"/>
      </a:accent3>
      <a:accent4>
        <a:srgbClr val="C8A6BB"/>
      </a:accent4>
      <a:accent5>
        <a:srgbClr val="59647A"/>
      </a:accent5>
      <a:accent6>
        <a:srgbClr val="FFFFFF"/>
      </a:accent6>
      <a:hlink>
        <a:srgbClr val="211A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inese Revolution by Slidesgo">
  <a:themeElements>
    <a:clrScheme name="Simple Light">
      <a:dk1>
        <a:srgbClr val="211A1B"/>
      </a:dk1>
      <a:lt1>
        <a:srgbClr val="F5F1E4"/>
      </a:lt1>
      <a:dk2>
        <a:srgbClr val="BAA678"/>
      </a:dk2>
      <a:lt2>
        <a:srgbClr val="E7B733"/>
      </a:lt2>
      <a:accent1>
        <a:srgbClr val="E17F3B"/>
      </a:accent1>
      <a:accent2>
        <a:srgbClr val="B0191B"/>
      </a:accent2>
      <a:accent3>
        <a:srgbClr val="91070E"/>
      </a:accent3>
      <a:accent4>
        <a:srgbClr val="C8A6BB"/>
      </a:accent4>
      <a:accent5>
        <a:srgbClr val="59647A"/>
      </a:accent5>
      <a:accent6>
        <a:srgbClr val="FFFFFF"/>
      </a:accent6>
      <a:hlink>
        <a:srgbClr val="211A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6669</TotalTime>
  <Words>1665</Words>
  <Application>Microsoft Office PowerPoint</Application>
  <PresentationFormat>On-screen Show (16:9)</PresentationFormat>
  <Paragraphs>121</Paragraphs>
  <Slides>31</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Times New Roman</vt:lpstr>
      <vt:lpstr>Odibee Sans</vt:lpstr>
      <vt:lpstr>Roboto</vt:lpstr>
      <vt:lpstr>Lato</vt:lpstr>
      <vt:lpstr>Arial</vt:lpstr>
      <vt:lpstr>Berlin Sans FB Demi</vt:lpstr>
      <vt:lpstr>Lato Light</vt:lpstr>
      <vt:lpstr>Wingdings</vt:lpstr>
      <vt:lpstr>Nunito Light</vt:lpstr>
      <vt:lpstr>Aptos Black</vt:lpstr>
      <vt:lpstr>Calibri</vt:lpstr>
      <vt:lpstr>Bebas Neue</vt:lpstr>
      <vt:lpstr>1FTV Akira Expanded</vt:lpstr>
      <vt:lpstr>Chinese Revolution by Slidesgo</vt:lpstr>
      <vt:lpstr>1_Chinese Revolution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24</cp:revision>
  <dcterms:modified xsi:type="dcterms:W3CDTF">2025-03-18T09:48:27Z</dcterms:modified>
</cp:coreProperties>
</file>