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8"/>
  </p:notesMasterIdLst>
  <p:sldIdLst>
    <p:sldId id="291" r:id="rId2"/>
    <p:sldId id="259" r:id="rId3"/>
    <p:sldId id="558" r:id="rId4"/>
    <p:sldId id="545" r:id="rId5"/>
    <p:sldId id="292" r:id="rId6"/>
    <p:sldId id="267" r:id="rId7"/>
    <p:sldId id="546" r:id="rId8"/>
    <p:sldId id="547" r:id="rId9"/>
    <p:sldId id="548" r:id="rId10"/>
    <p:sldId id="513" r:id="rId11"/>
    <p:sldId id="520" r:id="rId12"/>
    <p:sldId id="461" r:id="rId13"/>
    <p:sldId id="559" r:id="rId14"/>
    <p:sldId id="560" r:id="rId15"/>
    <p:sldId id="561" r:id="rId16"/>
    <p:sldId id="563" r:id="rId17"/>
    <p:sldId id="450" r:id="rId18"/>
    <p:sldId id="514" r:id="rId19"/>
    <p:sldId id="574" r:id="rId20"/>
    <p:sldId id="575" r:id="rId21"/>
    <p:sldId id="576" r:id="rId22"/>
    <p:sldId id="578" r:id="rId23"/>
    <p:sldId id="581" r:id="rId24"/>
    <p:sldId id="603" r:id="rId25"/>
    <p:sldId id="582" r:id="rId26"/>
    <p:sldId id="583" r:id="rId27"/>
    <p:sldId id="585" r:id="rId28"/>
    <p:sldId id="606" r:id="rId29"/>
    <p:sldId id="607" r:id="rId30"/>
    <p:sldId id="611" r:id="rId31"/>
    <p:sldId id="613" r:id="rId32"/>
    <p:sldId id="617" r:id="rId33"/>
    <p:sldId id="622" r:id="rId34"/>
    <p:sldId id="625" r:id="rId35"/>
    <p:sldId id="626" r:id="rId36"/>
    <p:sldId id="627" r:id="rId37"/>
  </p:sldIdLst>
  <p:sldSz cx="9144000" cy="5143500" type="screen16x9"/>
  <p:notesSz cx="6858000" cy="9144000"/>
  <p:embeddedFontLst>
    <p:embeddedFont>
      <p:font typeface="Abhaya Libre" panose="020B0604020202020204" charset="0"/>
      <p:regular r:id="rId39"/>
      <p:bold r:id="rId40"/>
    </p:embeddedFont>
    <p:embeddedFont>
      <p:font typeface="Berlin Sans FB Demi" panose="020E0802020502020306" pitchFamily="34" charset="0"/>
      <p:bold r:id="rId41"/>
    </p:embeddedFont>
    <p:embeddedFont>
      <p:font typeface="Blinker" panose="020B0604020202020204" charset="0"/>
      <p:regular r:id="rId42"/>
      <p:bold r:id="rId43"/>
    </p:embeddedFont>
    <p:embeddedFont>
      <p:font typeface="Montserrat" panose="000005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78FB98-EF42-4C40-9BBB-D27354DA24B5}">
          <p14:sldIdLst>
            <p14:sldId id="291"/>
            <p14:sldId id="259"/>
            <p14:sldId id="558"/>
            <p14:sldId id="545"/>
            <p14:sldId id="292"/>
            <p14:sldId id="267"/>
            <p14:sldId id="546"/>
            <p14:sldId id="547"/>
            <p14:sldId id="548"/>
            <p14:sldId id="513"/>
            <p14:sldId id="520"/>
            <p14:sldId id="461"/>
            <p14:sldId id="559"/>
            <p14:sldId id="560"/>
            <p14:sldId id="561"/>
            <p14:sldId id="563"/>
            <p14:sldId id="450"/>
            <p14:sldId id="514"/>
            <p14:sldId id="574"/>
            <p14:sldId id="575"/>
            <p14:sldId id="576"/>
            <p14:sldId id="578"/>
            <p14:sldId id="581"/>
            <p14:sldId id="603"/>
            <p14:sldId id="582"/>
            <p14:sldId id="583"/>
            <p14:sldId id="585"/>
            <p14:sldId id="606"/>
            <p14:sldId id="607"/>
            <p14:sldId id="611"/>
            <p14:sldId id="613"/>
            <p14:sldId id="617"/>
            <p14:sldId id="622"/>
            <p14:sldId id="625"/>
            <p14:sldId id="626"/>
            <p14:sldId id="6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7CCEB"/>
    <a:srgbClr val="CCFF66"/>
    <a:srgbClr val="FFCC00"/>
    <a:srgbClr val="3333CC"/>
    <a:srgbClr val="FFFF99"/>
    <a:srgbClr val="8FCDC0"/>
    <a:srgbClr val="4EAF9B"/>
    <a:srgbClr val="8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8C9F43-B51D-4A9A-944D-B830099ECDBC}">
  <a:tblStyle styleId="{558C9F43-B51D-4A9A-944D-B830099ECD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4" autoAdjust="0"/>
    <p:restoredTop sz="94660"/>
  </p:normalViewPr>
  <p:slideViewPr>
    <p:cSldViewPr snapToGrid="0">
      <p:cViewPr varScale="1">
        <p:scale>
          <a:sx n="78" d="100"/>
          <a:sy n="78" d="100"/>
        </p:scale>
        <p:origin x="788" y="52"/>
      </p:cViewPr>
      <p:guideLst/>
    </p:cSldViewPr>
  </p:slideViewPr>
  <p:notesTextViewPr>
    <p:cViewPr>
      <p:scale>
        <a:sx n="1" d="1"/>
        <a:sy n="1" d="1"/>
      </p:scale>
      <p:origin x="0" y="0"/>
    </p:cViewPr>
  </p:notesTextViewPr>
  <p:sorterViewPr>
    <p:cViewPr>
      <p:scale>
        <a:sx n="100" d="100"/>
        <a:sy n="100" d="100"/>
      </p:scale>
      <p:origin x="0" y="-817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2a7caf94b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52a7caf94b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843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BFA1BCA7-9007-033A-15F3-43A0AA77DA49}"/>
            </a:ext>
          </a:extLst>
        </p:cNvPr>
        <p:cNvGrpSpPr/>
        <p:nvPr/>
      </p:nvGrpSpPr>
      <p:grpSpPr>
        <a:xfrm>
          <a:off x="0" y="0"/>
          <a:ext cx="0" cy="0"/>
          <a:chOff x="0" y="0"/>
          <a:chExt cx="0" cy="0"/>
        </a:xfrm>
      </p:grpSpPr>
      <p:sp>
        <p:nvSpPr>
          <p:cNvPr id="392" name="Google Shape;392;g152a7caf94b_1_225:notes">
            <a:extLst>
              <a:ext uri="{FF2B5EF4-FFF2-40B4-BE49-F238E27FC236}">
                <a16:creationId xmlns:a16="http://schemas.microsoft.com/office/drawing/2014/main" id="{FEB5EB94-8509-12F2-7420-59E54624C5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52a7caf94b_1_225:notes">
            <a:extLst>
              <a:ext uri="{FF2B5EF4-FFF2-40B4-BE49-F238E27FC236}">
                <a16:creationId xmlns:a16="http://schemas.microsoft.com/office/drawing/2014/main" id="{218B6870-A349-F1A6-E9F3-393BA38ED2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036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D1FD35E3-2430-8BF7-F2C8-86F104DA2EBA}"/>
            </a:ext>
          </a:extLst>
        </p:cNvPr>
        <p:cNvGrpSpPr/>
        <p:nvPr/>
      </p:nvGrpSpPr>
      <p:grpSpPr>
        <a:xfrm>
          <a:off x="0" y="0"/>
          <a:ext cx="0" cy="0"/>
          <a:chOff x="0" y="0"/>
          <a:chExt cx="0" cy="0"/>
        </a:xfrm>
      </p:grpSpPr>
      <p:sp>
        <p:nvSpPr>
          <p:cNvPr id="449" name="Google Shape;449;g152a7caf94b_1_2693:notes">
            <a:extLst>
              <a:ext uri="{FF2B5EF4-FFF2-40B4-BE49-F238E27FC236}">
                <a16:creationId xmlns:a16="http://schemas.microsoft.com/office/drawing/2014/main" id="{FF329D1C-4E5B-FD14-98B0-6446AEEDB2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2a7caf94b_1_2693:notes">
            <a:extLst>
              <a:ext uri="{FF2B5EF4-FFF2-40B4-BE49-F238E27FC236}">
                <a16:creationId xmlns:a16="http://schemas.microsoft.com/office/drawing/2014/main" id="{1E27066A-AE59-E19A-4BE8-14119FD3E0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8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3AD48998-4DB7-5CC1-CA68-4AA4CD4BA1F4}"/>
            </a:ext>
          </a:extLst>
        </p:cNvPr>
        <p:cNvGrpSpPr/>
        <p:nvPr/>
      </p:nvGrpSpPr>
      <p:grpSpPr>
        <a:xfrm>
          <a:off x="0" y="0"/>
          <a:ext cx="0" cy="0"/>
          <a:chOff x="0" y="0"/>
          <a:chExt cx="0" cy="0"/>
        </a:xfrm>
      </p:grpSpPr>
      <p:sp>
        <p:nvSpPr>
          <p:cNvPr id="392" name="Google Shape;392;g152a7caf94b_1_225:notes">
            <a:extLst>
              <a:ext uri="{FF2B5EF4-FFF2-40B4-BE49-F238E27FC236}">
                <a16:creationId xmlns:a16="http://schemas.microsoft.com/office/drawing/2014/main" id="{4087A570-3C9D-EFD4-009C-1DD63B70D2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52a7caf94b_1_225:notes">
            <a:extLst>
              <a:ext uri="{FF2B5EF4-FFF2-40B4-BE49-F238E27FC236}">
                <a16:creationId xmlns:a16="http://schemas.microsoft.com/office/drawing/2014/main" id="{07208A24-94C7-689F-3741-BBBDB1BBE1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41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58719f21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58719f21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2"/>
        <p:cNvGrpSpPr/>
        <p:nvPr/>
      </p:nvGrpSpPr>
      <p:grpSpPr>
        <a:xfrm>
          <a:off x="0" y="0"/>
          <a:ext cx="0" cy="0"/>
          <a:chOff x="0" y="0"/>
          <a:chExt cx="0" cy="0"/>
        </a:xfrm>
      </p:grpSpPr>
      <p:sp>
        <p:nvSpPr>
          <p:cNvPr id="6563" name="Google Shape;6563;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4" name="Google Shape;6564;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52a7caf94b_1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52a7caf94b_1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52a7caf94b_1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52a7caf94b_1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49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52a7caf94b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52a7caf94b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621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2a7caf94b_1_2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2a7caf94b_1_2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6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52a7caf94b_1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52a7caf94b_1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0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a:extLst>
            <a:ext uri="{FF2B5EF4-FFF2-40B4-BE49-F238E27FC236}">
              <a16:creationId xmlns:a16="http://schemas.microsoft.com/office/drawing/2014/main" id="{B193E48D-9C62-38D5-FF3D-502679005B8D}"/>
            </a:ext>
          </a:extLst>
        </p:cNvPr>
        <p:cNvGrpSpPr/>
        <p:nvPr/>
      </p:nvGrpSpPr>
      <p:grpSpPr>
        <a:xfrm>
          <a:off x="0" y="0"/>
          <a:ext cx="0" cy="0"/>
          <a:chOff x="0" y="0"/>
          <a:chExt cx="0" cy="0"/>
        </a:xfrm>
      </p:grpSpPr>
      <p:sp>
        <p:nvSpPr>
          <p:cNvPr id="550" name="Google Shape;550;g152a7caf94b_1_1373:notes">
            <a:extLst>
              <a:ext uri="{FF2B5EF4-FFF2-40B4-BE49-F238E27FC236}">
                <a16:creationId xmlns:a16="http://schemas.microsoft.com/office/drawing/2014/main" id="{94099D32-16F4-2F8C-5D18-BA3F010C8B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52a7caf94b_1_1373:notes">
            <a:extLst>
              <a:ext uri="{FF2B5EF4-FFF2-40B4-BE49-F238E27FC236}">
                <a16:creationId xmlns:a16="http://schemas.microsoft.com/office/drawing/2014/main" id="{5B4338C9-A938-7437-8ECB-7C83295B8F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42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2_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987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70"/>
        <p:cNvGrpSpPr/>
        <p:nvPr/>
      </p:nvGrpSpPr>
      <p:grpSpPr>
        <a:xfrm>
          <a:off x="0" y="0"/>
          <a:ext cx="0" cy="0"/>
          <a:chOff x="0" y="0"/>
          <a:chExt cx="0" cy="0"/>
        </a:xfrm>
      </p:grpSpPr>
      <p:pic>
        <p:nvPicPr>
          <p:cNvPr id="271" name="Google Shape;271;p35"/>
          <p:cNvPicPr preferRelativeResize="0"/>
          <p:nvPr/>
        </p:nvPicPr>
        <p:blipFill rotWithShape="1">
          <a:blip r:embed="rId2">
            <a:alphaModFix amt="12000"/>
          </a:blip>
          <a:srcRect l="4832" t="5221" r="4832" b="5221"/>
          <a:stretch/>
        </p:blipFill>
        <p:spPr>
          <a:xfrm rot="10800000" flipH="1">
            <a:off x="2" y="0"/>
            <a:ext cx="9143997" cy="5143500"/>
          </a:xfrm>
          <a:prstGeom prst="rect">
            <a:avLst/>
          </a:prstGeom>
          <a:noFill/>
          <a:ln>
            <a:noFill/>
          </a:ln>
        </p:spPr>
      </p:pic>
      <p:grpSp>
        <p:nvGrpSpPr>
          <p:cNvPr id="272" name="Google Shape;272;p35"/>
          <p:cNvGrpSpPr/>
          <p:nvPr/>
        </p:nvGrpSpPr>
        <p:grpSpPr>
          <a:xfrm>
            <a:off x="7457890" y="1337817"/>
            <a:ext cx="329033" cy="409787"/>
            <a:chOff x="4856050" y="2903600"/>
            <a:chExt cx="208275" cy="259375"/>
          </a:xfrm>
        </p:grpSpPr>
        <p:sp>
          <p:nvSpPr>
            <p:cNvPr id="273" name="Google Shape;273;p35"/>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5"/>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5"/>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5"/>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35"/>
          <p:cNvSpPr/>
          <p:nvPr/>
        </p:nvSpPr>
        <p:spPr>
          <a:xfrm>
            <a:off x="7356963" y="1257550"/>
            <a:ext cx="530898" cy="570336"/>
          </a:xfrm>
          <a:custGeom>
            <a:avLst/>
            <a:gdLst/>
            <a:ahLst/>
            <a:cxnLst/>
            <a:rect l="l" t="t" r="r" b="b"/>
            <a:pathLst>
              <a:path w="17904" h="19234" extrusionOk="0">
                <a:moveTo>
                  <a:pt x="6682" y="1145"/>
                </a:moveTo>
                <a:cubicBezTo>
                  <a:pt x="6693" y="1153"/>
                  <a:pt x="6715" y="1153"/>
                  <a:pt x="6750" y="1153"/>
                </a:cubicBezTo>
                <a:cubicBezTo>
                  <a:pt x="6727" y="1150"/>
                  <a:pt x="6704" y="1147"/>
                  <a:pt x="6682" y="1145"/>
                </a:cubicBezTo>
                <a:close/>
                <a:moveTo>
                  <a:pt x="2765" y="2632"/>
                </a:moveTo>
                <a:cubicBezTo>
                  <a:pt x="2790" y="2632"/>
                  <a:pt x="2815" y="2657"/>
                  <a:pt x="2765" y="2682"/>
                </a:cubicBezTo>
                <a:cubicBezTo>
                  <a:pt x="2765" y="2677"/>
                  <a:pt x="2762" y="2675"/>
                  <a:pt x="2758" y="2675"/>
                </a:cubicBezTo>
                <a:cubicBezTo>
                  <a:pt x="2737" y="2675"/>
                  <a:pt x="2680" y="2712"/>
                  <a:pt x="2640" y="2732"/>
                </a:cubicBezTo>
                <a:cubicBezTo>
                  <a:pt x="2665" y="2707"/>
                  <a:pt x="2715" y="2657"/>
                  <a:pt x="2765" y="2632"/>
                </a:cubicBezTo>
                <a:close/>
                <a:moveTo>
                  <a:pt x="16419" y="3313"/>
                </a:moveTo>
                <a:cubicBezTo>
                  <a:pt x="16419" y="3320"/>
                  <a:pt x="16421" y="3326"/>
                  <a:pt x="16424" y="3334"/>
                </a:cubicBezTo>
                <a:cubicBezTo>
                  <a:pt x="16424" y="3334"/>
                  <a:pt x="16422" y="3325"/>
                  <a:pt x="16419" y="3313"/>
                </a:cubicBezTo>
                <a:close/>
                <a:moveTo>
                  <a:pt x="16650" y="3885"/>
                </a:moveTo>
                <a:lnTo>
                  <a:pt x="16654" y="3886"/>
                </a:lnTo>
                <a:lnTo>
                  <a:pt x="16654" y="3886"/>
                </a:lnTo>
                <a:cubicBezTo>
                  <a:pt x="16652" y="3885"/>
                  <a:pt x="16651" y="3885"/>
                  <a:pt x="16650" y="3885"/>
                </a:cubicBezTo>
                <a:close/>
                <a:moveTo>
                  <a:pt x="2092" y="4185"/>
                </a:moveTo>
                <a:cubicBezTo>
                  <a:pt x="2084" y="4193"/>
                  <a:pt x="2074" y="4202"/>
                  <a:pt x="2063" y="4211"/>
                </a:cubicBezTo>
                <a:cubicBezTo>
                  <a:pt x="2077" y="4202"/>
                  <a:pt x="2086" y="4193"/>
                  <a:pt x="2092" y="4185"/>
                </a:cubicBezTo>
                <a:close/>
                <a:moveTo>
                  <a:pt x="17577" y="8797"/>
                </a:moveTo>
                <a:cubicBezTo>
                  <a:pt x="17577" y="8809"/>
                  <a:pt x="17579" y="8818"/>
                  <a:pt x="17582" y="8827"/>
                </a:cubicBezTo>
                <a:lnTo>
                  <a:pt x="17582" y="8827"/>
                </a:lnTo>
                <a:cubicBezTo>
                  <a:pt x="17580" y="8815"/>
                  <a:pt x="17577" y="8805"/>
                  <a:pt x="17577" y="8797"/>
                </a:cubicBezTo>
                <a:close/>
                <a:moveTo>
                  <a:pt x="83" y="8722"/>
                </a:moveTo>
                <a:cubicBezTo>
                  <a:pt x="83" y="8763"/>
                  <a:pt x="91" y="8804"/>
                  <a:pt x="102" y="8833"/>
                </a:cubicBezTo>
                <a:lnTo>
                  <a:pt x="102" y="8833"/>
                </a:lnTo>
                <a:cubicBezTo>
                  <a:pt x="105" y="8812"/>
                  <a:pt x="100" y="8779"/>
                  <a:pt x="83" y="8722"/>
                </a:cubicBezTo>
                <a:close/>
                <a:moveTo>
                  <a:pt x="14545" y="15289"/>
                </a:moveTo>
                <a:lnTo>
                  <a:pt x="14516" y="15345"/>
                </a:lnTo>
                <a:lnTo>
                  <a:pt x="14516" y="15345"/>
                </a:lnTo>
                <a:cubicBezTo>
                  <a:pt x="14527" y="15330"/>
                  <a:pt x="14537" y="15311"/>
                  <a:pt x="14545" y="15289"/>
                </a:cubicBezTo>
                <a:close/>
                <a:moveTo>
                  <a:pt x="14319" y="15639"/>
                </a:moveTo>
                <a:lnTo>
                  <a:pt x="14319" y="15639"/>
                </a:lnTo>
                <a:cubicBezTo>
                  <a:pt x="14306" y="15658"/>
                  <a:pt x="14298" y="15672"/>
                  <a:pt x="14293" y="15684"/>
                </a:cubicBezTo>
                <a:lnTo>
                  <a:pt x="14293" y="15684"/>
                </a:lnTo>
                <a:cubicBezTo>
                  <a:pt x="14309" y="15667"/>
                  <a:pt x="14319" y="15651"/>
                  <a:pt x="14319" y="15639"/>
                </a:cubicBezTo>
                <a:close/>
                <a:moveTo>
                  <a:pt x="13932" y="16040"/>
                </a:moveTo>
                <a:cubicBezTo>
                  <a:pt x="13921" y="16042"/>
                  <a:pt x="13908" y="16050"/>
                  <a:pt x="13893" y="16066"/>
                </a:cubicBezTo>
                <a:cubicBezTo>
                  <a:pt x="13901" y="16058"/>
                  <a:pt x="13915" y="16048"/>
                  <a:pt x="13932" y="16040"/>
                </a:cubicBezTo>
                <a:close/>
                <a:moveTo>
                  <a:pt x="13773" y="16487"/>
                </a:moveTo>
                <a:cubicBezTo>
                  <a:pt x="13773" y="16487"/>
                  <a:pt x="13771" y="16488"/>
                  <a:pt x="13768" y="16492"/>
                </a:cubicBezTo>
                <a:cubicBezTo>
                  <a:pt x="13768" y="16492"/>
                  <a:pt x="13767" y="16493"/>
                  <a:pt x="13767" y="16494"/>
                </a:cubicBezTo>
                <a:lnTo>
                  <a:pt x="13767" y="16494"/>
                </a:lnTo>
                <a:cubicBezTo>
                  <a:pt x="13771" y="16489"/>
                  <a:pt x="13773" y="16487"/>
                  <a:pt x="13773" y="16487"/>
                </a:cubicBezTo>
                <a:close/>
                <a:moveTo>
                  <a:pt x="13767" y="16494"/>
                </a:moveTo>
                <a:cubicBezTo>
                  <a:pt x="13757" y="16506"/>
                  <a:pt x="13738" y="16533"/>
                  <a:pt x="13737" y="16553"/>
                </a:cubicBezTo>
                <a:lnTo>
                  <a:pt x="13737" y="16553"/>
                </a:lnTo>
                <a:cubicBezTo>
                  <a:pt x="13753" y="16536"/>
                  <a:pt x="13763" y="16517"/>
                  <a:pt x="13767" y="16494"/>
                </a:cubicBezTo>
                <a:close/>
                <a:moveTo>
                  <a:pt x="13046" y="17090"/>
                </a:moveTo>
                <a:cubicBezTo>
                  <a:pt x="13044" y="17091"/>
                  <a:pt x="13043" y="17092"/>
                  <a:pt x="13041" y="17093"/>
                </a:cubicBezTo>
                <a:cubicBezTo>
                  <a:pt x="13041" y="17094"/>
                  <a:pt x="13041" y="17095"/>
                  <a:pt x="13042" y="17095"/>
                </a:cubicBezTo>
                <a:cubicBezTo>
                  <a:pt x="13042" y="17095"/>
                  <a:pt x="13044" y="17093"/>
                  <a:pt x="13046" y="17090"/>
                </a:cubicBezTo>
                <a:close/>
                <a:moveTo>
                  <a:pt x="10585" y="18371"/>
                </a:moveTo>
                <a:cubicBezTo>
                  <a:pt x="10585" y="18371"/>
                  <a:pt x="10577" y="18379"/>
                  <a:pt x="10575" y="18385"/>
                </a:cubicBezTo>
                <a:lnTo>
                  <a:pt x="10575" y="18385"/>
                </a:lnTo>
                <a:cubicBezTo>
                  <a:pt x="10581" y="18380"/>
                  <a:pt x="10585" y="18375"/>
                  <a:pt x="10585" y="18371"/>
                </a:cubicBezTo>
                <a:close/>
                <a:moveTo>
                  <a:pt x="9086" y="19214"/>
                </a:moveTo>
                <a:cubicBezTo>
                  <a:pt x="9063" y="19216"/>
                  <a:pt x="9044" y="19219"/>
                  <a:pt x="9031" y="19223"/>
                </a:cubicBezTo>
                <a:cubicBezTo>
                  <a:pt x="9049" y="19223"/>
                  <a:pt x="9080" y="19223"/>
                  <a:pt x="9086" y="19214"/>
                </a:cubicBezTo>
                <a:close/>
                <a:moveTo>
                  <a:pt x="11312" y="0"/>
                </a:moveTo>
                <a:lnTo>
                  <a:pt x="11111" y="101"/>
                </a:lnTo>
                <a:lnTo>
                  <a:pt x="11036" y="50"/>
                </a:lnTo>
                <a:lnTo>
                  <a:pt x="11211" y="25"/>
                </a:lnTo>
                <a:cubicBezTo>
                  <a:pt x="11175" y="11"/>
                  <a:pt x="11144" y="5"/>
                  <a:pt x="11119" y="5"/>
                </a:cubicBezTo>
                <a:cubicBezTo>
                  <a:pt x="11057" y="5"/>
                  <a:pt x="11021" y="40"/>
                  <a:pt x="10986" y="75"/>
                </a:cubicBezTo>
                <a:cubicBezTo>
                  <a:pt x="10961" y="50"/>
                  <a:pt x="10936" y="25"/>
                  <a:pt x="10885" y="25"/>
                </a:cubicBezTo>
                <a:lnTo>
                  <a:pt x="10710" y="176"/>
                </a:lnTo>
                <a:cubicBezTo>
                  <a:pt x="10660" y="126"/>
                  <a:pt x="10785" y="75"/>
                  <a:pt x="10635" y="50"/>
                </a:cubicBezTo>
                <a:lnTo>
                  <a:pt x="10635" y="50"/>
                </a:lnTo>
                <a:cubicBezTo>
                  <a:pt x="10560" y="126"/>
                  <a:pt x="10735" y="176"/>
                  <a:pt x="10585" y="226"/>
                </a:cubicBezTo>
                <a:cubicBezTo>
                  <a:pt x="10514" y="190"/>
                  <a:pt x="10506" y="155"/>
                  <a:pt x="10463" y="155"/>
                </a:cubicBezTo>
                <a:cubicBezTo>
                  <a:pt x="10445" y="155"/>
                  <a:pt x="10421" y="161"/>
                  <a:pt x="10384" y="176"/>
                </a:cubicBezTo>
                <a:cubicBezTo>
                  <a:pt x="10384" y="151"/>
                  <a:pt x="10384" y="126"/>
                  <a:pt x="10434" y="101"/>
                </a:cubicBezTo>
                <a:lnTo>
                  <a:pt x="10434" y="101"/>
                </a:lnTo>
                <a:cubicBezTo>
                  <a:pt x="10334" y="151"/>
                  <a:pt x="10159" y="151"/>
                  <a:pt x="10134" y="226"/>
                </a:cubicBezTo>
                <a:cubicBezTo>
                  <a:pt x="10111" y="217"/>
                  <a:pt x="10084" y="213"/>
                  <a:pt x="10056" y="213"/>
                </a:cubicBezTo>
                <a:cubicBezTo>
                  <a:pt x="9987" y="213"/>
                  <a:pt x="9908" y="233"/>
                  <a:pt x="9849" y="233"/>
                </a:cubicBezTo>
                <a:cubicBezTo>
                  <a:pt x="9802" y="233"/>
                  <a:pt x="9767" y="221"/>
                  <a:pt x="9758" y="176"/>
                </a:cubicBezTo>
                <a:cubicBezTo>
                  <a:pt x="9733" y="201"/>
                  <a:pt x="9607" y="301"/>
                  <a:pt x="9507" y="301"/>
                </a:cubicBezTo>
                <a:cubicBezTo>
                  <a:pt x="9563" y="236"/>
                  <a:pt x="9525" y="223"/>
                  <a:pt x="9458" y="223"/>
                </a:cubicBezTo>
                <a:cubicBezTo>
                  <a:pt x="9411" y="223"/>
                  <a:pt x="9349" y="229"/>
                  <a:pt x="9293" y="229"/>
                </a:cubicBezTo>
                <a:cubicBezTo>
                  <a:pt x="9213" y="229"/>
                  <a:pt x="9147" y="216"/>
                  <a:pt x="9156" y="151"/>
                </a:cubicBezTo>
                <a:lnTo>
                  <a:pt x="9156" y="151"/>
                </a:lnTo>
                <a:cubicBezTo>
                  <a:pt x="9056" y="326"/>
                  <a:pt x="8705" y="276"/>
                  <a:pt x="8479" y="376"/>
                </a:cubicBezTo>
                <a:cubicBezTo>
                  <a:pt x="8479" y="376"/>
                  <a:pt x="8505" y="351"/>
                  <a:pt x="8530" y="351"/>
                </a:cubicBezTo>
                <a:cubicBezTo>
                  <a:pt x="8404" y="351"/>
                  <a:pt x="8354" y="301"/>
                  <a:pt x="8279" y="301"/>
                </a:cubicBezTo>
                <a:cubicBezTo>
                  <a:pt x="8279" y="426"/>
                  <a:pt x="8078" y="476"/>
                  <a:pt x="7978" y="552"/>
                </a:cubicBezTo>
                <a:cubicBezTo>
                  <a:pt x="7803" y="451"/>
                  <a:pt x="8053" y="401"/>
                  <a:pt x="7978" y="301"/>
                </a:cubicBezTo>
                <a:lnTo>
                  <a:pt x="7978" y="301"/>
                </a:lnTo>
                <a:cubicBezTo>
                  <a:pt x="8003" y="401"/>
                  <a:pt x="7728" y="426"/>
                  <a:pt x="7778" y="502"/>
                </a:cubicBezTo>
                <a:cubicBezTo>
                  <a:pt x="7652" y="451"/>
                  <a:pt x="7677" y="476"/>
                  <a:pt x="7602" y="401"/>
                </a:cubicBezTo>
                <a:cubicBezTo>
                  <a:pt x="7602" y="552"/>
                  <a:pt x="7477" y="451"/>
                  <a:pt x="7402" y="552"/>
                </a:cubicBezTo>
                <a:cubicBezTo>
                  <a:pt x="7248" y="513"/>
                  <a:pt x="7286" y="460"/>
                  <a:pt x="7233" y="460"/>
                </a:cubicBezTo>
                <a:cubicBezTo>
                  <a:pt x="7216" y="460"/>
                  <a:pt x="7192" y="465"/>
                  <a:pt x="7151" y="476"/>
                </a:cubicBezTo>
                <a:cubicBezTo>
                  <a:pt x="7026" y="451"/>
                  <a:pt x="7201" y="376"/>
                  <a:pt x="7201" y="376"/>
                </a:cubicBezTo>
                <a:lnTo>
                  <a:pt x="7201" y="376"/>
                </a:lnTo>
                <a:cubicBezTo>
                  <a:pt x="7001" y="401"/>
                  <a:pt x="7126" y="502"/>
                  <a:pt x="7101" y="577"/>
                </a:cubicBezTo>
                <a:cubicBezTo>
                  <a:pt x="7057" y="592"/>
                  <a:pt x="7025" y="598"/>
                  <a:pt x="7002" y="598"/>
                </a:cubicBezTo>
                <a:cubicBezTo>
                  <a:pt x="6907" y="598"/>
                  <a:pt x="6956" y="497"/>
                  <a:pt x="6875" y="476"/>
                </a:cubicBezTo>
                <a:cubicBezTo>
                  <a:pt x="6725" y="527"/>
                  <a:pt x="6650" y="652"/>
                  <a:pt x="6525" y="677"/>
                </a:cubicBezTo>
                <a:cubicBezTo>
                  <a:pt x="6525" y="652"/>
                  <a:pt x="6500" y="652"/>
                  <a:pt x="6525" y="627"/>
                </a:cubicBezTo>
                <a:lnTo>
                  <a:pt x="6525" y="627"/>
                </a:lnTo>
                <a:cubicBezTo>
                  <a:pt x="6374" y="727"/>
                  <a:pt x="6048" y="727"/>
                  <a:pt x="5898" y="903"/>
                </a:cubicBezTo>
                <a:cubicBezTo>
                  <a:pt x="5876" y="881"/>
                  <a:pt x="5873" y="878"/>
                  <a:pt x="5873" y="878"/>
                </a:cubicBezTo>
                <a:lnTo>
                  <a:pt x="5873" y="878"/>
                </a:lnTo>
                <a:cubicBezTo>
                  <a:pt x="5923" y="928"/>
                  <a:pt x="5923" y="978"/>
                  <a:pt x="5948" y="1003"/>
                </a:cubicBezTo>
                <a:cubicBezTo>
                  <a:pt x="5874" y="1021"/>
                  <a:pt x="5828" y="1080"/>
                  <a:pt x="5788" y="1080"/>
                </a:cubicBezTo>
                <a:cubicBezTo>
                  <a:pt x="5774" y="1080"/>
                  <a:pt x="5761" y="1073"/>
                  <a:pt x="5748" y="1053"/>
                </a:cubicBezTo>
                <a:cubicBezTo>
                  <a:pt x="5798" y="1053"/>
                  <a:pt x="5798" y="1028"/>
                  <a:pt x="5798" y="978"/>
                </a:cubicBezTo>
                <a:lnTo>
                  <a:pt x="5798" y="978"/>
                </a:lnTo>
                <a:lnTo>
                  <a:pt x="5723" y="1053"/>
                </a:lnTo>
                <a:cubicBezTo>
                  <a:pt x="5622" y="953"/>
                  <a:pt x="5848" y="978"/>
                  <a:pt x="5823" y="903"/>
                </a:cubicBezTo>
                <a:lnTo>
                  <a:pt x="5823" y="903"/>
                </a:lnTo>
                <a:cubicBezTo>
                  <a:pt x="5647" y="978"/>
                  <a:pt x="5472" y="1128"/>
                  <a:pt x="5322" y="1153"/>
                </a:cubicBezTo>
                <a:cubicBezTo>
                  <a:pt x="5271" y="1053"/>
                  <a:pt x="5622" y="1003"/>
                  <a:pt x="5422" y="978"/>
                </a:cubicBezTo>
                <a:lnTo>
                  <a:pt x="5647" y="953"/>
                </a:lnTo>
                <a:cubicBezTo>
                  <a:pt x="5447" y="852"/>
                  <a:pt x="5773" y="928"/>
                  <a:pt x="5572" y="802"/>
                </a:cubicBezTo>
                <a:lnTo>
                  <a:pt x="5572" y="802"/>
                </a:lnTo>
                <a:cubicBezTo>
                  <a:pt x="5296" y="877"/>
                  <a:pt x="5271" y="953"/>
                  <a:pt x="4996" y="1028"/>
                </a:cubicBezTo>
                <a:cubicBezTo>
                  <a:pt x="4946" y="1103"/>
                  <a:pt x="5046" y="1103"/>
                  <a:pt x="4996" y="1178"/>
                </a:cubicBezTo>
                <a:cubicBezTo>
                  <a:pt x="4906" y="1248"/>
                  <a:pt x="4835" y="1269"/>
                  <a:pt x="4775" y="1269"/>
                </a:cubicBezTo>
                <a:cubicBezTo>
                  <a:pt x="4677" y="1269"/>
                  <a:pt x="4608" y="1213"/>
                  <a:pt x="4530" y="1213"/>
                </a:cubicBezTo>
                <a:cubicBezTo>
                  <a:pt x="4482" y="1213"/>
                  <a:pt x="4432" y="1234"/>
                  <a:pt x="4369" y="1304"/>
                </a:cubicBezTo>
                <a:cubicBezTo>
                  <a:pt x="4319" y="1404"/>
                  <a:pt x="4344" y="1529"/>
                  <a:pt x="4144" y="1579"/>
                </a:cubicBezTo>
                <a:lnTo>
                  <a:pt x="4144" y="1454"/>
                </a:lnTo>
                <a:cubicBezTo>
                  <a:pt x="3893" y="1579"/>
                  <a:pt x="4093" y="1679"/>
                  <a:pt x="3793" y="1755"/>
                </a:cubicBezTo>
                <a:cubicBezTo>
                  <a:pt x="3793" y="1679"/>
                  <a:pt x="3968" y="1604"/>
                  <a:pt x="3918" y="1604"/>
                </a:cubicBezTo>
                <a:cubicBezTo>
                  <a:pt x="3692" y="1629"/>
                  <a:pt x="3818" y="1730"/>
                  <a:pt x="3692" y="1805"/>
                </a:cubicBezTo>
                <a:lnTo>
                  <a:pt x="3617" y="1755"/>
                </a:lnTo>
                <a:cubicBezTo>
                  <a:pt x="3392" y="1955"/>
                  <a:pt x="3116" y="2181"/>
                  <a:pt x="2916" y="2431"/>
                </a:cubicBezTo>
                <a:cubicBezTo>
                  <a:pt x="2896" y="2412"/>
                  <a:pt x="2906" y="2364"/>
                  <a:pt x="2879" y="2364"/>
                </a:cubicBezTo>
                <a:cubicBezTo>
                  <a:pt x="2871" y="2364"/>
                  <a:pt x="2858" y="2369"/>
                  <a:pt x="2840" y="2381"/>
                </a:cubicBezTo>
                <a:cubicBezTo>
                  <a:pt x="2540" y="2682"/>
                  <a:pt x="2189" y="3008"/>
                  <a:pt x="1888" y="3309"/>
                </a:cubicBezTo>
                <a:lnTo>
                  <a:pt x="1863" y="3484"/>
                </a:lnTo>
                <a:cubicBezTo>
                  <a:pt x="1848" y="3498"/>
                  <a:pt x="1826" y="3513"/>
                  <a:pt x="1814" y="3513"/>
                </a:cubicBezTo>
                <a:cubicBezTo>
                  <a:pt x="1805" y="3513"/>
                  <a:pt x="1802" y="3505"/>
                  <a:pt x="1813" y="3484"/>
                </a:cubicBezTo>
                <a:lnTo>
                  <a:pt x="1813" y="3484"/>
                </a:lnTo>
                <a:cubicBezTo>
                  <a:pt x="1687" y="3584"/>
                  <a:pt x="1838" y="3509"/>
                  <a:pt x="1838" y="3609"/>
                </a:cubicBezTo>
                <a:cubicBezTo>
                  <a:pt x="1813" y="3647"/>
                  <a:pt x="1781" y="3666"/>
                  <a:pt x="1760" y="3666"/>
                </a:cubicBezTo>
                <a:cubicBezTo>
                  <a:pt x="1738" y="3666"/>
                  <a:pt x="1725" y="3647"/>
                  <a:pt x="1738" y="3609"/>
                </a:cubicBezTo>
                <a:lnTo>
                  <a:pt x="1738" y="3609"/>
                </a:lnTo>
                <a:cubicBezTo>
                  <a:pt x="1687" y="3760"/>
                  <a:pt x="1612" y="3935"/>
                  <a:pt x="1512" y="4111"/>
                </a:cubicBezTo>
                <a:cubicBezTo>
                  <a:pt x="1437" y="4311"/>
                  <a:pt x="1337" y="4487"/>
                  <a:pt x="1236" y="4587"/>
                </a:cubicBezTo>
                <a:lnTo>
                  <a:pt x="1236" y="4537"/>
                </a:lnTo>
                <a:lnTo>
                  <a:pt x="1236" y="4537"/>
                </a:lnTo>
                <a:cubicBezTo>
                  <a:pt x="1086" y="4712"/>
                  <a:pt x="1286" y="4837"/>
                  <a:pt x="1111" y="4988"/>
                </a:cubicBezTo>
                <a:lnTo>
                  <a:pt x="1111" y="4963"/>
                </a:lnTo>
                <a:cubicBezTo>
                  <a:pt x="1011" y="5163"/>
                  <a:pt x="910" y="5414"/>
                  <a:pt x="835" y="5639"/>
                </a:cubicBezTo>
                <a:cubicBezTo>
                  <a:pt x="735" y="5865"/>
                  <a:pt x="660" y="6091"/>
                  <a:pt x="535" y="6266"/>
                </a:cubicBezTo>
                <a:cubicBezTo>
                  <a:pt x="585" y="6316"/>
                  <a:pt x="535" y="6416"/>
                  <a:pt x="509" y="6542"/>
                </a:cubicBezTo>
                <a:cubicBezTo>
                  <a:pt x="459" y="6642"/>
                  <a:pt x="434" y="6767"/>
                  <a:pt x="535" y="6792"/>
                </a:cubicBezTo>
                <a:cubicBezTo>
                  <a:pt x="384" y="7043"/>
                  <a:pt x="359" y="6968"/>
                  <a:pt x="209" y="7344"/>
                </a:cubicBezTo>
                <a:cubicBezTo>
                  <a:pt x="184" y="7444"/>
                  <a:pt x="309" y="7519"/>
                  <a:pt x="309" y="7644"/>
                </a:cubicBezTo>
                <a:lnTo>
                  <a:pt x="209" y="7644"/>
                </a:lnTo>
                <a:lnTo>
                  <a:pt x="284" y="7845"/>
                </a:lnTo>
                <a:lnTo>
                  <a:pt x="159" y="7920"/>
                </a:lnTo>
                <a:lnTo>
                  <a:pt x="159" y="8045"/>
                </a:lnTo>
                <a:cubicBezTo>
                  <a:pt x="184" y="7995"/>
                  <a:pt x="234" y="7945"/>
                  <a:pt x="259" y="7945"/>
                </a:cubicBezTo>
                <a:cubicBezTo>
                  <a:pt x="259" y="8146"/>
                  <a:pt x="134" y="8421"/>
                  <a:pt x="83" y="8421"/>
                </a:cubicBezTo>
                <a:lnTo>
                  <a:pt x="134" y="8873"/>
                </a:lnTo>
                <a:cubicBezTo>
                  <a:pt x="122" y="8873"/>
                  <a:pt x="111" y="8857"/>
                  <a:pt x="102" y="8833"/>
                </a:cubicBezTo>
                <a:lnTo>
                  <a:pt x="102" y="8833"/>
                </a:lnTo>
                <a:cubicBezTo>
                  <a:pt x="92" y="8904"/>
                  <a:pt x="0" y="8823"/>
                  <a:pt x="58" y="8998"/>
                </a:cubicBezTo>
                <a:cubicBezTo>
                  <a:pt x="58" y="8993"/>
                  <a:pt x="60" y="8991"/>
                  <a:pt x="64" y="8991"/>
                </a:cubicBezTo>
                <a:cubicBezTo>
                  <a:pt x="76" y="8991"/>
                  <a:pt x="108" y="9023"/>
                  <a:pt x="108" y="9023"/>
                </a:cubicBezTo>
                <a:cubicBezTo>
                  <a:pt x="58" y="9123"/>
                  <a:pt x="58" y="9374"/>
                  <a:pt x="83" y="9574"/>
                </a:cubicBezTo>
                <a:lnTo>
                  <a:pt x="33" y="9549"/>
                </a:lnTo>
                <a:lnTo>
                  <a:pt x="33" y="9549"/>
                </a:lnTo>
                <a:cubicBezTo>
                  <a:pt x="8" y="9875"/>
                  <a:pt x="83" y="10251"/>
                  <a:pt x="134" y="10627"/>
                </a:cubicBezTo>
                <a:cubicBezTo>
                  <a:pt x="134" y="10568"/>
                  <a:pt x="162" y="10542"/>
                  <a:pt x="194" y="10542"/>
                </a:cubicBezTo>
                <a:cubicBezTo>
                  <a:pt x="230" y="10542"/>
                  <a:pt x="271" y="10574"/>
                  <a:pt x="284" y="10627"/>
                </a:cubicBezTo>
                <a:lnTo>
                  <a:pt x="184" y="10677"/>
                </a:lnTo>
                <a:cubicBezTo>
                  <a:pt x="196" y="10690"/>
                  <a:pt x="205" y="10695"/>
                  <a:pt x="212" y="10695"/>
                </a:cubicBezTo>
                <a:cubicBezTo>
                  <a:pt x="234" y="10695"/>
                  <a:pt x="233" y="10645"/>
                  <a:pt x="253" y="10645"/>
                </a:cubicBezTo>
                <a:cubicBezTo>
                  <a:pt x="264" y="10645"/>
                  <a:pt x="280" y="10659"/>
                  <a:pt x="309" y="10702"/>
                </a:cubicBezTo>
                <a:cubicBezTo>
                  <a:pt x="309" y="10765"/>
                  <a:pt x="284" y="10790"/>
                  <a:pt x="253" y="10790"/>
                </a:cubicBezTo>
                <a:cubicBezTo>
                  <a:pt x="221" y="10790"/>
                  <a:pt x="184" y="10765"/>
                  <a:pt x="159" y="10727"/>
                </a:cubicBezTo>
                <a:lnTo>
                  <a:pt x="159" y="10727"/>
                </a:lnTo>
                <a:lnTo>
                  <a:pt x="209" y="10903"/>
                </a:lnTo>
                <a:cubicBezTo>
                  <a:pt x="184" y="10903"/>
                  <a:pt x="159" y="10878"/>
                  <a:pt x="134" y="10878"/>
                </a:cubicBezTo>
                <a:cubicBezTo>
                  <a:pt x="209" y="10928"/>
                  <a:pt x="83" y="11178"/>
                  <a:pt x="209" y="11253"/>
                </a:cubicBezTo>
                <a:lnTo>
                  <a:pt x="184" y="11279"/>
                </a:lnTo>
                <a:cubicBezTo>
                  <a:pt x="234" y="11654"/>
                  <a:pt x="309" y="11830"/>
                  <a:pt x="384" y="12131"/>
                </a:cubicBezTo>
                <a:cubicBezTo>
                  <a:pt x="393" y="12128"/>
                  <a:pt x="401" y="12127"/>
                  <a:pt x="409" y="12127"/>
                </a:cubicBezTo>
                <a:cubicBezTo>
                  <a:pt x="485" y="12127"/>
                  <a:pt x="493" y="12238"/>
                  <a:pt x="585" y="12306"/>
                </a:cubicBezTo>
                <a:cubicBezTo>
                  <a:pt x="610" y="12532"/>
                  <a:pt x="635" y="12782"/>
                  <a:pt x="710" y="13058"/>
                </a:cubicBezTo>
                <a:cubicBezTo>
                  <a:pt x="751" y="13120"/>
                  <a:pt x="775" y="13135"/>
                  <a:pt x="795" y="13135"/>
                </a:cubicBezTo>
                <a:cubicBezTo>
                  <a:pt x="814" y="13135"/>
                  <a:pt x="828" y="13121"/>
                  <a:pt x="850" y="13121"/>
                </a:cubicBezTo>
                <a:cubicBezTo>
                  <a:pt x="860" y="13121"/>
                  <a:pt x="871" y="13124"/>
                  <a:pt x="885" y="13133"/>
                </a:cubicBezTo>
                <a:cubicBezTo>
                  <a:pt x="825" y="13173"/>
                  <a:pt x="878" y="13343"/>
                  <a:pt x="849" y="13343"/>
                </a:cubicBezTo>
                <a:cubicBezTo>
                  <a:pt x="842" y="13343"/>
                  <a:pt x="830" y="13333"/>
                  <a:pt x="810" y="13309"/>
                </a:cubicBezTo>
                <a:lnTo>
                  <a:pt x="810" y="13309"/>
                </a:lnTo>
                <a:cubicBezTo>
                  <a:pt x="961" y="13609"/>
                  <a:pt x="986" y="13710"/>
                  <a:pt x="1211" y="14061"/>
                </a:cubicBezTo>
                <a:cubicBezTo>
                  <a:pt x="1236" y="14010"/>
                  <a:pt x="1211" y="13960"/>
                  <a:pt x="1261" y="13960"/>
                </a:cubicBezTo>
                <a:cubicBezTo>
                  <a:pt x="1312" y="14035"/>
                  <a:pt x="1312" y="14136"/>
                  <a:pt x="1261" y="14136"/>
                </a:cubicBezTo>
                <a:lnTo>
                  <a:pt x="1236" y="14136"/>
                </a:lnTo>
                <a:cubicBezTo>
                  <a:pt x="1412" y="14311"/>
                  <a:pt x="1462" y="14587"/>
                  <a:pt x="1562" y="14812"/>
                </a:cubicBezTo>
                <a:cubicBezTo>
                  <a:pt x="1662" y="15063"/>
                  <a:pt x="1763" y="15314"/>
                  <a:pt x="1938" y="15414"/>
                </a:cubicBezTo>
                <a:lnTo>
                  <a:pt x="1913" y="15414"/>
                </a:lnTo>
                <a:lnTo>
                  <a:pt x="2214" y="15665"/>
                </a:lnTo>
                <a:cubicBezTo>
                  <a:pt x="2244" y="15710"/>
                  <a:pt x="2247" y="15723"/>
                  <a:pt x="2237" y="15723"/>
                </a:cubicBezTo>
                <a:cubicBezTo>
                  <a:pt x="2222" y="15723"/>
                  <a:pt x="2181" y="15696"/>
                  <a:pt x="2156" y="15696"/>
                </a:cubicBezTo>
                <a:cubicBezTo>
                  <a:pt x="2141" y="15696"/>
                  <a:pt x="2132" y="15706"/>
                  <a:pt x="2139" y="15740"/>
                </a:cubicBezTo>
                <a:cubicBezTo>
                  <a:pt x="2489" y="16015"/>
                  <a:pt x="2565" y="16266"/>
                  <a:pt x="2865" y="16467"/>
                </a:cubicBezTo>
                <a:cubicBezTo>
                  <a:pt x="2865" y="16642"/>
                  <a:pt x="3066" y="16817"/>
                  <a:pt x="3266" y="16968"/>
                </a:cubicBezTo>
                <a:cubicBezTo>
                  <a:pt x="3367" y="17043"/>
                  <a:pt x="3467" y="17118"/>
                  <a:pt x="3542" y="17193"/>
                </a:cubicBezTo>
                <a:cubicBezTo>
                  <a:pt x="3642" y="17269"/>
                  <a:pt x="3743" y="17344"/>
                  <a:pt x="3793" y="17419"/>
                </a:cubicBezTo>
                <a:lnTo>
                  <a:pt x="3793" y="17369"/>
                </a:lnTo>
                <a:cubicBezTo>
                  <a:pt x="3893" y="17369"/>
                  <a:pt x="3868" y="17469"/>
                  <a:pt x="3918" y="17519"/>
                </a:cubicBezTo>
                <a:cubicBezTo>
                  <a:pt x="3943" y="17469"/>
                  <a:pt x="3868" y="17419"/>
                  <a:pt x="3943" y="17419"/>
                </a:cubicBezTo>
                <a:cubicBezTo>
                  <a:pt x="4093" y="17519"/>
                  <a:pt x="4269" y="17619"/>
                  <a:pt x="4419" y="17745"/>
                </a:cubicBezTo>
                <a:cubicBezTo>
                  <a:pt x="4595" y="17870"/>
                  <a:pt x="4770" y="17970"/>
                  <a:pt x="4946" y="18096"/>
                </a:cubicBezTo>
                <a:cubicBezTo>
                  <a:pt x="5121" y="18196"/>
                  <a:pt x="5271" y="18346"/>
                  <a:pt x="5447" y="18446"/>
                </a:cubicBezTo>
                <a:cubicBezTo>
                  <a:pt x="5647" y="18547"/>
                  <a:pt x="5823" y="18647"/>
                  <a:pt x="5998" y="18722"/>
                </a:cubicBezTo>
                <a:cubicBezTo>
                  <a:pt x="6054" y="18753"/>
                  <a:pt x="6097" y="18763"/>
                  <a:pt x="6134" y="18763"/>
                </a:cubicBezTo>
                <a:cubicBezTo>
                  <a:pt x="6228" y="18763"/>
                  <a:pt x="6277" y="18690"/>
                  <a:pt x="6372" y="18690"/>
                </a:cubicBezTo>
                <a:cubicBezTo>
                  <a:pt x="6422" y="18690"/>
                  <a:pt x="6485" y="18710"/>
                  <a:pt x="6575" y="18772"/>
                </a:cubicBezTo>
                <a:lnTo>
                  <a:pt x="6449" y="18848"/>
                </a:lnTo>
                <a:cubicBezTo>
                  <a:pt x="6997" y="18916"/>
                  <a:pt x="7544" y="19130"/>
                  <a:pt x="8092" y="19130"/>
                </a:cubicBezTo>
                <a:cubicBezTo>
                  <a:pt x="8146" y="19130"/>
                  <a:pt x="8200" y="19128"/>
                  <a:pt x="8254" y="19123"/>
                </a:cubicBezTo>
                <a:lnTo>
                  <a:pt x="8254" y="19123"/>
                </a:lnTo>
                <a:cubicBezTo>
                  <a:pt x="8204" y="19148"/>
                  <a:pt x="8204" y="19173"/>
                  <a:pt x="8154" y="19173"/>
                </a:cubicBezTo>
                <a:cubicBezTo>
                  <a:pt x="8200" y="19201"/>
                  <a:pt x="8276" y="19212"/>
                  <a:pt x="8355" y="19212"/>
                </a:cubicBezTo>
                <a:cubicBezTo>
                  <a:pt x="8489" y="19212"/>
                  <a:pt x="8630" y="19180"/>
                  <a:pt x="8630" y="19148"/>
                </a:cubicBezTo>
                <a:cubicBezTo>
                  <a:pt x="8705" y="19148"/>
                  <a:pt x="8630" y="19198"/>
                  <a:pt x="8705" y="19223"/>
                </a:cubicBezTo>
                <a:cubicBezTo>
                  <a:pt x="8724" y="19231"/>
                  <a:pt x="8743" y="19234"/>
                  <a:pt x="8764" y="19234"/>
                </a:cubicBezTo>
                <a:cubicBezTo>
                  <a:pt x="8852" y="19234"/>
                  <a:pt x="8952" y="19177"/>
                  <a:pt x="9023" y="19177"/>
                </a:cubicBezTo>
                <a:cubicBezTo>
                  <a:pt x="9046" y="19177"/>
                  <a:pt x="9065" y="19183"/>
                  <a:pt x="9081" y="19198"/>
                </a:cubicBezTo>
                <a:cubicBezTo>
                  <a:pt x="9088" y="19205"/>
                  <a:pt x="9089" y="19211"/>
                  <a:pt x="9086" y="19214"/>
                </a:cubicBezTo>
                <a:lnTo>
                  <a:pt x="9086" y="19214"/>
                </a:lnTo>
                <a:cubicBezTo>
                  <a:pt x="9198" y="19204"/>
                  <a:pt x="9394" y="19211"/>
                  <a:pt x="9332" y="19148"/>
                </a:cubicBezTo>
                <a:lnTo>
                  <a:pt x="9332" y="19148"/>
                </a:lnTo>
                <a:cubicBezTo>
                  <a:pt x="9357" y="19151"/>
                  <a:pt x="9381" y="19152"/>
                  <a:pt x="9406" y="19152"/>
                </a:cubicBezTo>
                <a:cubicBezTo>
                  <a:pt x="9601" y="19152"/>
                  <a:pt x="9777" y="19073"/>
                  <a:pt x="9933" y="19073"/>
                </a:cubicBezTo>
                <a:cubicBezTo>
                  <a:pt x="10033" y="18973"/>
                  <a:pt x="10309" y="19048"/>
                  <a:pt x="10334" y="18923"/>
                </a:cubicBezTo>
                <a:cubicBezTo>
                  <a:pt x="10334" y="18970"/>
                  <a:pt x="10374" y="18988"/>
                  <a:pt x="10436" y="18988"/>
                </a:cubicBezTo>
                <a:cubicBezTo>
                  <a:pt x="10471" y="18988"/>
                  <a:pt x="10514" y="18982"/>
                  <a:pt x="10560" y="18973"/>
                </a:cubicBezTo>
                <a:cubicBezTo>
                  <a:pt x="10660" y="18948"/>
                  <a:pt x="10785" y="18873"/>
                  <a:pt x="10835" y="18822"/>
                </a:cubicBezTo>
                <a:lnTo>
                  <a:pt x="10835" y="18822"/>
                </a:lnTo>
                <a:cubicBezTo>
                  <a:pt x="10810" y="18873"/>
                  <a:pt x="10961" y="18822"/>
                  <a:pt x="10936" y="18898"/>
                </a:cubicBezTo>
                <a:cubicBezTo>
                  <a:pt x="11086" y="18848"/>
                  <a:pt x="11236" y="18772"/>
                  <a:pt x="11186" y="18722"/>
                </a:cubicBezTo>
                <a:lnTo>
                  <a:pt x="11186" y="18722"/>
                </a:lnTo>
                <a:cubicBezTo>
                  <a:pt x="11213" y="18728"/>
                  <a:pt x="11239" y="18731"/>
                  <a:pt x="11263" y="18731"/>
                </a:cubicBezTo>
                <a:cubicBezTo>
                  <a:pt x="11499" y="18731"/>
                  <a:pt x="11639" y="18473"/>
                  <a:pt x="11820" y="18473"/>
                </a:cubicBezTo>
                <a:cubicBezTo>
                  <a:pt x="11850" y="18473"/>
                  <a:pt x="11881" y="18480"/>
                  <a:pt x="11913" y="18497"/>
                </a:cubicBezTo>
                <a:cubicBezTo>
                  <a:pt x="12114" y="18396"/>
                  <a:pt x="12289" y="18221"/>
                  <a:pt x="12464" y="18096"/>
                </a:cubicBezTo>
                <a:cubicBezTo>
                  <a:pt x="12665" y="17970"/>
                  <a:pt x="12815" y="17845"/>
                  <a:pt x="12991" y="17695"/>
                </a:cubicBezTo>
                <a:lnTo>
                  <a:pt x="12991" y="17695"/>
                </a:lnTo>
                <a:cubicBezTo>
                  <a:pt x="13041" y="17820"/>
                  <a:pt x="12615" y="17970"/>
                  <a:pt x="12690" y="18096"/>
                </a:cubicBezTo>
                <a:cubicBezTo>
                  <a:pt x="13016" y="17820"/>
                  <a:pt x="13116" y="17594"/>
                  <a:pt x="13467" y="17369"/>
                </a:cubicBezTo>
                <a:cubicBezTo>
                  <a:pt x="13478" y="17362"/>
                  <a:pt x="13485" y="17359"/>
                  <a:pt x="13489" y="17359"/>
                </a:cubicBezTo>
                <a:cubicBezTo>
                  <a:pt x="13516" y="17359"/>
                  <a:pt x="13442" y="17473"/>
                  <a:pt x="13442" y="17494"/>
                </a:cubicBezTo>
                <a:cubicBezTo>
                  <a:pt x="13693" y="17193"/>
                  <a:pt x="14043" y="17018"/>
                  <a:pt x="14244" y="16717"/>
                </a:cubicBezTo>
                <a:lnTo>
                  <a:pt x="14244" y="16717"/>
                </a:lnTo>
                <a:cubicBezTo>
                  <a:pt x="14244" y="16717"/>
                  <a:pt x="14244" y="16767"/>
                  <a:pt x="14219" y="16792"/>
                </a:cubicBezTo>
                <a:cubicBezTo>
                  <a:pt x="14269" y="16742"/>
                  <a:pt x="14344" y="16692"/>
                  <a:pt x="14294" y="16642"/>
                </a:cubicBezTo>
                <a:lnTo>
                  <a:pt x="14294" y="16642"/>
                </a:lnTo>
                <a:lnTo>
                  <a:pt x="14269" y="16717"/>
                </a:lnTo>
                <a:cubicBezTo>
                  <a:pt x="14125" y="16717"/>
                  <a:pt x="14304" y="16417"/>
                  <a:pt x="14296" y="16348"/>
                </a:cubicBezTo>
                <a:lnTo>
                  <a:pt x="14296" y="16348"/>
                </a:lnTo>
                <a:cubicBezTo>
                  <a:pt x="14307" y="16386"/>
                  <a:pt x="14325" y="16400"/>
                  <a:pt x="14348" y="16400"/>
                </a:cubicBezTo>
                <a:cubicBezTo>
                  <a:pt x="14403" y="16400"/>
                  <a:pt x="14485" y="16316"/>
                  <a:pt x="14546" y="16316"/>
                </a:cubicBezTo>
                <a:cubicBezTo>
                  <a:pt x="14579" y="16316"/>
                  <a:pt x="14606" y="16341"/>
                  <a:pt x="14620" y="16416"/>
                </a:cubicBezTo>
                <a:cubicBezTo>
                  <a:pt x="14620" y="16366"/>
                  <a:pt x="14645" y="16316"/>
                  <a:pt x="14620" y="16291"/>
                </a:cubicBezTo>
                <a:cubicBezTo>
                  <a:pt x="14641" y="16270"/>
                  <a:pt x="14657" y="16258"/>
                  <a:pt x="14669" y="16258"/>
                </a:cubicBezTo>
                <a:cubicBezTo>
                  <a:pt x="14686" y="16258"/>
                  <a:pt x="14695" y="16282"/>
                  <a:pt x="14695" y="16341"/>
                </a:cubicBezTo>
                <a:cubicBezTo>
                  <a:pt x="14820" y="16116"/>
                  <a:pt x="14720" y="16141"/>
                  <a:pt x="14870" y="15990"/>
                </a:cubicBezTo>
                <a:cubicBezTo>
                  <a:pt x="14896" y="15990"/>
                  <a:pt x="14870" y="16040"/>
                  <a:pt x="14870" y="16091"/>
                </a:cubicBezTo>
                <a:cubicBezTo>
                  <a:pt x="14921" y="15965"/>
                  <a:pt x="14946" y="15840"/>
                  <a:pt x="15071" y="15715"/>
                </a:cubicBezTo>
                <a:cubicBezTo>
                  <a:pt x="15096" y="15715"/>
                  <a:pt x="15121" y="15715"/>
                  <a:pt x="15096" y="15765"/>
                </a:cubicBezTo>
                <a:cubicBezTo>
                  <a:pt x="15297" y="15514"/>
                  <a:pt x="15297" y="15238"/>
                  <a:pt x="15547" y="14988"/>
                </a:cubicBezTo>
                <a:cubicBezTo>
                  <a:pt x="15560" y="15027"/>
                  <a:pt x="15575" y="15040"/>
                  <a:pt x="15591" y="15040"/>
                </a:cubicBezTo>
                <a:cubicBezTo>
                  <a:pt x="15631" y="15040"/>
                  <a:pt x="15682" y="14955"/>
                  <a:pt x="15742" y="14955"/>
                </a:cubicBezTo>
                <a:cubicBezTo>
                  <a:pt x="15752" y="14955"/>
                  <a:pt x="15762" y="14958"/>
                  <a:pt x="15773" y="14963"/>
                </a:cubicBezTo>
                <a:lnTo>
                  <a:pt x="15848" y="14762"/>
                </a:lnTo>
                <a:lnTo>
                  <a:pt x="15748" y="14812"/>
                </a:lnTo>
                <a:cubicBezTo>
                  <a:pt x="15848" y="14662"/>
                  <a:pt x="15848" y="14487"/>
                  <a:pt x="15973" y="14386"/>
                </a:cubicBezTo>
                <a:lnTo>
                  <a:pt x="15973" y="14386"/>
                </a:lnTo>
                <a:lnTo>
                  <a:pt x="15923" y="14512"/>
                </a:lnTo>
                <a:lnTo>
                  <a:pt x="16099" y="14236"/>
                </a:lnTo>
                <a:lnTo>
                  <a:pt x="15948" y="14386"/>
                </a:lnTo>
                <a:cubicBezTo>
                  <a:pt x="15998" y="14211"/>
                  <a:pt x="15823" y="14311"/>
                  <a:pt x="15973" y="14136"/>
                </a:cubicBezTo>
                <a:lnTo>
                  <a:pt x="15973" y="14136"/>
                </a:lnTo>
                <a:cubicBezTo>
                  <a:pt x="15970" y="14142"/>
                  <a:pt x="15969" y="14145"/>
                  <a:pt x="15969" y="14145"/>
                </a:cubicBezTo>
                <a:cubicBezTo>
                  <a:pt x="15973" y="14145"/>
                  <a:pt x="16061" y="14004"/>
                  <a:pt x="16149" y="13960"/>
                </a:cubicBezTo>
                <a:cubicBezTo>
                  <a:pt x="16149" y="13860"/>
                  <a:pt x="16174" y="13785"/>
                  <a:pt x="16249" y="13685"/>
                </a:cubicBezTo>
                <a:cubicBezTo>
                  <a:pt x="16254" y="13682"/>
                  <a:pt x="16260" y="13681"/>
                  <a:pt x="16266" y="13681"/>
                </a:cubicBezTo>
                <a:cubicBezTo>
                  <a:pt x="16310" y="13681"/>
                  <a:pt x="16352" y="13760"/>
                  <a:pt x="16374" y="13760"/>
                </a:cubicBezTo>
                <a:cubicBezTo>
                  <a:pt x="16327" y="13642"/>
                  <a:pt x="16523" y="13437"/>
                  <a:pt x="16506" y="13288"/>
                </a:cubicBezTo>
                <a:lnTo>
                  <a:pt x="16506" y="13288"/>
                </a:lnTo>
                <a:cubicBezTo>
                  <a:pt x="16520" y="13318"/>
                  <a:pt x="16555" y="13334"/>
                  <a:pt x="16575" y="13334"/>
                </a:cubicBezTo>
                <a:lnTo>
                  <a:pt x="16525" y="13233"/>
                </a:lnTo>
                <a:cubicBezTo>
                  <a:pt x="16556" y="13186"/>
                  <a:pt x="16578" y="13168"/>
                  <a:pt x="16596" y="13168"/>
                </a:cubicBezTo>
                <a:cubicBezTo>
                  <a:pt x="16607" y="13168"/>
                  <a:pt x="16616" y="13174"/>
                  <a:pt x="16625" y="13183"/>
                </a:cubicBezTo>
                <a:cubicBezTo>
                  <a:pt x="16675" y="13103"/>
                  <a:pt x="16661" y="13091"/>
                  <a:pt x="16637" y="13091"/>
                </a:cubicBezTo>
                <a:cubicBezTo>
                  <a:pt x="16627" y="13091"/>
                  <a:pt x="16615" y="13093"/>
                  <a:pt x="16606" y="13093"/>
                </a:cubicBezTo>
                <a:cubicBezTo>
                  <a:pt x="16582" y="13093"/>
                  <a:pt x="16575" y="13079"/>
                  <a:pt x="16650" y="12983"/>
                </a:cubicBezTo>
                <a:cubicBezTo>
                  <a:pt x="16650" y="13008"/>
                  <a:pt x="16650" y="12983"/>
                  <a:pt x="16650" y="13033"/>
                </a:cubicBezTo>
                <a:cubicBezTo>
                  <a:pt x="16800" y="12807"/>
                  <a:pt x="16825" y="12532"/>
                  <a:pt x="16951" y="12306"/>
                </a:cubicBezTo>
                <a:cubicBezTo>
                  <a:pt x="16957" y="12305"/>
                  <a:pt x="16962" y="12304"/>
                  <a:pt x="16967" y="12304"/>
                </a:cubicBezTo>
                <a:cubicBezTo>
                  <a:pt x="17051" y="12304"/>
                  <a:pt x="16933" y="12488"/>
                  <a:pt x="16980" y="12488"/>
                </a:cubicBezTo>
                <a:cubicBezTo>
                  <a:pt x="16985" y="12488"/>
                  <a:pt x="16992" y="12486"/>
                  <a:pt x="17001" y="12482"/>
                </a:cubicBezTo>
                <a:cubicBezTo>
                  <a:pt x="17076" y="12306"/>
                  <a:pt x="17101" y="12106"/>
                  <a:pt x="17151" y="11930"/>
                </a:cubicBezTo>
                <a:cubicBezTo>
                  <a:pt x="17176" y="11730"/>
                  <a:pt x="17226" y="11554"/>
                  <a:pt x="17277" y="11379"/>
                </a:cubicBezTo>
                <a:lnTo>
                  <a:pt x="17277" y="11379"/>
                </a:lnTo>
                <a:lnTo>
                  <a:pt x="17251" y="11454"/>
                </a:lnTo>
                <a:cubicBezTo>
                  <a:pt x="17104" y="11355"/>
                  <a:pt x="17392" y="11232"/>
                  <a:pt x="17378" y="11038"/>
                </a:cubicBezTo>
                <a:lnTo>
                  <a:pt x="17378" y="11038"/>
                </a:lnTo>
                <a:cubicBezTo>
                  <a:pt x="17384" y="11069"/>
                  <a:pt x="17419" y="11088"/>
                  <a:pt x="17439" y="11088"/>
                </a:cubicBezTo>
                <a:cubicBezTo>
                  <a:pt x="17447" y="11088"/>
                  <a:pt x="17452" y="11085"/>
                  <a:pt x="17452" y="11078"/>
                </a:cubicBezTo>
                <a:cubicBezTo>
                  <a:pt x="17527" y="10852"/>
                  <a:pt x="17527" y="10602"/>
                  <a:pt x="17552" y="10226"/>
                </a:cubicBezTo>
                <a:lnTo>
                  <a:pt x="17602" y="10276"/>
                </a:lnTo>
                <a:cubicBezTo>
                  <a:pt x="17652" y="10151"/>
                  <a:pt x="17678" y="9900"/>
                  <a:pt x="17728" y="9750"/>
                </a:cubicBezTo>
                <a:cubicBezTo>
                  <a:pt x="17706" y="9706"/>
                  <a:pt x="17703" y="9644"/>
                  <a:pt x="17670" y="9644"/>
                </a:cubicBezTo>
                <a:cubicBezTo>
                  <a:pt x="17665" y="9644"/>
                  <a:pt x="17659" y="9646"/>
                  <a:pt x="17652" y="9649"/>
                </a:cubicBezTo>
                <a:cubicBezTo>
                  <a:pt x="17803" y="9449"/>
                  <a:pt x="17803" y="9198"/>
                  <a:pt x="17778" y="8973"/>
                </a:cubicBezTo>
                <a:cubicBezTo>
                  <a:pt x="17753" y="8747"/>
                  <a:pt x="17753" y="8547"/>
                  <a:pt x="17853" y="8346"/>
                </a:cubicBezTo>
                <a:cubicBezTo>
                  <a:pt x="17853" y="8385"/>
                  <a:pt x="17868" y="8438"/>
                  <a:pt x="17875" y="8438"/>
                </a:cubicBezTo>
                <a:cubicBezTo>
                  <a:pt x="17877" y="8438"/>
                  <a:pt x="17878" y="8433"/>
                  <a:pt x="17878" y="8421"/>
                </a:cubicBezTo>
                <a:lnTo>
                  <a:pt x="17853" y="8045"/>
                </a:lnTo>
                <a:cubicBezTo>
                  <a:pt x="17778" y="8071"/>
                  <a:pt x="17803" y="8096"/>
                  <a:pt x="17753" y="8171"/>
                </a:cubicBezTo>
                <a:cubicBezTo>
                  <a:pt x="17703" y="8121"/>
                  <a:pt x="17678" y="8020"/>
                  <a:pt x="17678" y="7945"/>
                </a:cubicBezTo>
                <a:lnTo>
                  <a:pt x="17678" y="7945"/>
                </a:lnTo>
                <a:cubicBezTo>
                  <a:pt x="17693" y="7992"/>
                  <a:pt x="17711" y="8010"/>
                  <a:pt x="17729" y="8010"/>
                </a:cubicBezTo>
                <a:cubicBezTo>
                  <a:pt x="17769" y="8010"/>
                  <a:pt x="17811" y="7922"/>
                  <a:pt x="17828" y="7870"/>
                </a:cubicBezTo>
                <a:cubicBezTo>
                  <a:pt x="17811" y="7870"/>
                  <a:pt x="17806" y="7859"/>
                  <a:pt x="17796" y="7859"/>
                </a:cubicBezTo>
                <a:cubicBezTo>
                  <a:pt x="17792" y="7859"/>
                  <a:pt x="17786" y="7862"/>
                  <a:pt x="17778" y="7870"/>
                </a:cubicBezTo>
                <a:cubicBezTo>
                  <a:pt x="17903" y="7669"/>
                  <a:pt x="17627" y="7820"/>
                  <a:pt x="17703" y="7569"/>
                </a:cubicBezTo>
                <a:lnTo>
                  <a:pt x="17703" y="7569"/>
                </a:lnTo>
                <a:lnTo>
                  <a:pt x="17753" y="7594"/>
                </a:lnTo>
                <a:cubicBezTo>
                  <a:pt x="17728" y="7494"/>
                  <a:pt x="17652" y="7419"/>
                  <a:pt x="17678" y="7294"/>
                </a:cubicBezTo>
                <a:cubicBezTo>
                  <a:pt x="17684" y="7291"/>
                  <a:pt x="17690" y="7290"/>
                  <a:pt x="17695" y="7290"/>
                </a:cubicBezTo>
                <a:cubicBezTo>
                  <a:pt x="17745" y="7290"/>
                  <a:pt x="17709" y="7396"/>
                  <a:pt x="17778" y="7419"/>
                </a:cubicBezTo>
                <a:cubicBezTo>
                  <a:pt x="17778" y="7268"/>
                  <a:pt x="17602" y="7143"/>
                  <a:pt x="17678" y="6993"/>
                </a:cubicBezTo>
                <a:lnTo>
                  <a:pt x="17678" y="6993"/>
                </a:lnTo>
                <a:cubicBezTo>
                  <a:pt x="17703" y="7043"/>
                  <a:pt x="17703" y="7143"/>
                  <a:pt x="17728" y="7193"/>
                </a:cubicBezTo>
                <a:cubicBezTo>
                  <a:pt x="17822" y="7052"/>
                  <a:pt x="17805" y="7044"/>
                  <a:pt x="17803" y="6940"/>
                </a:cubicBezTo>
                <a:lnTo>
                  <a:pt x="17803" y="6940"/>
                </a:lnTo>
                <a:lnTo>
                  <a:pt x="17828" y="6692"/>
                </a:lnTo>
                <a:lnTo>
                  <a:pt x="17803" y="6742"/>
                </a:lnTo>
                <a:cubicBezTo>
                  <a:pt x="17552" y="6592"/>
                  <a:pt x="17703" y="6391"/>
                  <a:pt x="17527" y="6166"/>
                </a:cubicBezTo>
                <a:lnTo>
                  <a:pt x="17527" y="6166"/>
                </a:lnTo>
                <a:cubicBezTo>
                  <a:pt x="17591" y="6239"/>
                  <a:pt x="17622" y="6262"/>
                  <a:pt x="17638" y="6262"/>
                </a:cubicBezTo>
                <a:cubicBezTo>
                  <a:pt x="17668" y="6262"/>
                  <a:pt x="17655" y="6191"/>
                  <a:pt x="17703" y="6191"/>
                </a:cubicBezTo>
                <a:cubicBezTo>
                  <a:pt x="17725" y="6124"/>
                  <a:pt x="17727" y="6036"/>
                  <a:pt x="17745" y="6036"/>
                </a:cubicBezTo>
                <a:cubicBezTo>
                  <a:pt x="17748" y="6036"/>
                  <a:pt x="17750" y="6038"/>
                  <a:pt x="17753" y="6040"/>
                </a:cubicBezTo>
                <a:cubicBezTo>
                  <a:pt x="17652" y="5940"/>
                  <a:pt x="17778" y="5840"/>
                  <a:pt x="17627" y="5690"/>
                </a:cubicBezTo>
                <a:cubicBezTo>
                  <a:pt x="17652" y="5690"/>
                  <a:pt x="17602" y="5589"/>
                  <a:pt x="17678" y="5589"/>
                </a:cubicBezTo>
                <a:cubicBezTo>
                  <a:pt x="17664" y="5548"/>
                  <a:pt x="17654" y="5533"/>
                  <a:pt x="17646" y="5533"/>
                </a:cubicBezTo>
                <a:cubicBezTo>
                  <a:pt x="17626" y="5533"/>
                  <a:pt x="17621" y="5639"/>
                  <a:pt x="17602" y="5639"/>
                </a:cubicBezTo>
                <a:cubicBezTo>
                  <a:pt x="17452" y="5439"/>
                  <a:pt x="17552" y="5063"/>
                  <a:pt x="17302" y="4787"/>
                </a:cubicBezTo>
                <a:cubicBezTo>
                  <a:pt x="17176" y="4512"/>
                  <a:pt x="17026" y="4512"/>
                  <a:pt x="16875" y="4311"/>
                </a:cubicBezTo>
                <a:cubicBezTo>
                  <a:pt x="16875" y="4278"/>
                  <a:pt x="16889" y="4267"/>
                  <a:pt x="16908" y="4267"/>
                </a:cubicBezTo>
                <a:cubicBezTo>
                  <a:pt x="16945" y="4267"/>
                  <a:pt x="17001" y="4311"/>
                  <a:pt x="17001" y="4311"/>
                </a:cubicBezTo>
                <a:cubicBezTo>
                  <a:pt x="16976" y="4161"/>
                  <a:pt x="16926" y="4086"/>
                  <a:pt x="16850" y="3960"/>
                </a:cubicBezTo>
                <a:lnTo>
                  <a:pt x="16850" y="3960"/>
                </a:lnTo>
                <a:cubicBezTo>
                  <a:pt x="16855" y="3965"/>
                  <a:pt x="16859" y="3967"/>
                  <a:pt x="16862" y="3967"/>
                </a:cubicBezTo>
                <a:cubicBezTo>
                  <a:pt x="16876" y="3967"/>
                  <a:pt x="16880" y="3926"/>
                  <a:pt x="16901" y="3885"/>
                </a:cubicBezTo>
                <a:cubicBezTo>
                  <a:pt x="16825" y="3785"/>
                  <a:pt x="16750" y="3885"/>
                  <a:pt x="16725" y="3735"/>
                </a:cubicBezTo>
                <a:cubicBezTo>
                  <a:pt x="16750" y="3735"/>
                  <a:pt x="16825" y="3735"/>
                  <a:pt x="16875" y="3760"/>
                </a:cubicBezTo>
                <a:cubicBezTo>
                  <a:pt x="16775" y="3659"/>
                  <a:pt x="16675" y="3584"/>
                  <a:pt x="16575" y="3484"/>
                </a:cubicBezTo>
                <a:cubicBezTo>
                  <a:pt x="16581" y="3472"/>
                  <a:pt x="16590" y="3467"/>
                  <a:pt x="16601" y="3467"/>
                </a:cubicBezTo>
                <a:cubicBezTo>
                  <a:pt x="16636" y="3467"/>
                  <a:pt x="16693" y="3515"/>
                  <a:pt x="16750" y="3534"/>
                </a:cubicBezTo>
                <a:cubicBezTo>
                  <a:pt x="16625" y="3409"/>
                  <a:pt x="16500" y="3233"/>
                  <a:pt x="16399" y="3233"/>
                </a:cubicBezTo>
                <a:cubicBezTo>
                  <a:pt x="16399" y="3233"/>
                  <a:pt x="16412" y="3284"/>
                  <a:pt x="16419" y="3313"/>
                </a:cubicBezTo>
                <a:lnTo>
                  <a:pt x="16419" y="3313"/>
                </a:lnTo>
                <a:cubicBezTo>
                  <a:pt x="16420" y="3289"/>
                  <a:pt x="16447" y="3274"/>
                  <a:pt x="16472" y="3274"/>
                </a:cubicBezTo>
                <a:cubicBezTo>
                  <a:pt x="16483" y="3274"/>
                  <a:pt x="16493" y="3277"/>
                  <a:pt x="16500" y="3284"/>
                </a:cubicBezTo>
                <a:cubicBezTo>
                  <a:pt x="16625" y="3359"/>
                  <a:pt x="16575" y="3459"/>
                  <a:pt x="16550" y="3484"/>
                </a:cubicBezTo>
                <a:lnTo>
                  <a:pt x="16500" y="3409"/>
                </a:lnTo>
                <a:lnTo>
                  <a:pt x="16500" y="3409"/>
                </a:lnTo>
                <a:cubicBezTo>
                  <a:pt x="16399" y="3609"/>
                  <a:pt x="16725" y="3735"/>
                  <a:pt x="16800" y="3910"/>
                </a:cubicBezTo>
                <a:lnTo>
                  <a:pt x="16654" y="3886"/>
                </a:lnTo>
                <a:lnTo>
                  <a:pt x="16654" y="3886"/>
                </a:lnTo>
                <a:cubicBezTo>
                  <a:pt x="16690" y="3896"/>
                  <a:pt x="16850" y="4010"/>
                  <a:pt x="16850" y="4010"/>
                </a:cubicBezTo>
                <a:cubicBezTo>
                  <a:pt x="16833" y="4045"/>
                  <a:pt x="16803" y="4092"/>
                  <a:pt x="16770" y="4092"/>
                </a:cubicBezTo>
                <a:cubicBezTo>
                  <a:pt x="16756" y="4092"/>
                  <a:pt x="16740" y="4083"/>
                  <a:pt x="16725" y="4060"/>
                </a:cubicBezTo>
                <a:lnTo>
                  <a:pt x="16725" y="4060"/>
                </a:lnTo>
                <a:cubicBezTo>
                  <a:pt x="16725" y="4211"/>
                  <a:pt x="16825" y="4136"/>
                  <a:pt x="16800" y="4286"/>
                </a:cubicBezTo>
                <a:lnTo>
                  <a:pt x="16775" y="4286"/>
                </a:lnTo>
                <a:lnTo>
                  <a:pt x="16875" y="4386"/>
                </a:lnTo>
                <a:cubicBezTo>
                  <a:pt x="16861" y="4386"/>
                  <a:pt x="16839" y="4403"/>
                  <a:pt x="16817" y="4403"/>
                </a:cubicBezTo>
                <a:cubicBezTo>
                  <a:pt x="16801" y="4403"/>
                  <a:pt x="16786" y="4393"/>
                  <a:pt x="16775" y="4361"/>
                </a:cubicBezTo>
                <a:lnTo>
                  <a:pt x="16775" y="4361"/>
                </a:lnTo>
                <a:cubicBezTo>
                  <a:pt x="16825" y="4612"/>
                  <a:pt x="17051" y="4662"/>
                  <a:pt x="16976" y="4787"/>
                </a:cubicBezTo>
                <a:cubicBezTo>
                  <a:pt x="17030" y="4887"/>
                  <a:pt x="17058" y="4911"/>
                  <a:pt x="17080" y="4911"/>
                </a:cubicBezTo>
                <a:cubicBezTo>
                  <a:pt x="17102" y="4911"/>
                  <a:pt x="17117" y="4888"/>
                  <a:pt x="17145" y="4888"/>
                </a:cubicBezTo>
                <a:cubicBezTo>
                  <a:pt x="17168" y="4888"/>
                  <a:pt x="17200" y="4904"/>
                  <a:pt x="17251" y="4963"/>
                </a:cubicBezTo>
                <a:lnTo>
                  <a:pt x="17101" y="5213"/>
                </a:lnTo>
                <a:lnTo>
                  <a:pt x="17176" y="5213"/>
                </a:lnTo>
                <a:cubicBezTo>
                  <a:pt x="17201" y="5238"/>
                  <a:pt x="17201" y="5314"/>
                  <a:pt x="17176" y="5314"/>
                </a:cubicBezTo>
                <a:cubicBezTo>
                  <a:pt x="17202" y="5340"/>
                  <a:pt x="17217" y="5349"/>
                  <a:pt x="17225" y="5349"/>
                </a:cubicBezTo>
                <a:cubicBezTo>
                  <a:pt x="17243" y="5349"/>
                  <a:pt x="17230" y="5303"/>
                  <a:pt x="17252" y="5303"/>
                </a:cubicBezTo>
                <a:cubicBezTo>
                  <a:pt x="17257" y="5303"/>
                  <a:pt x="17265" y="5306"/>
                  <a:pt x="17277" y="5314"/>
                </a:cubicBezTo>
                <a:cubicBezTo>
                  <a:pt x="17251" y="5489"/>
                  <a:pt x="17427" y="5740"/>
                  <a:pt x="17302" y="5815"/>
                </a:cubicBezTo>
                <a:cubicBezTo>
                  <a:pt x="17310" y="5821"/>
                  <a:pt x="17317" y="5823"/>
                  <a:pt x="17323" y="5823"/>
                </a:cubicBezTo>
                <a:cubicBezTo>
                  <a:pt x="17353" y="5823"/>
                  <a:pt x="17348" y="5758"/>
                  <a:pt x="17362" y="5758"/>
                </a:cubicBezTo>
                <a:cubicBezTo>
                  <a:pt x="17369" y="5758"/>
                  <a:pt x="17381" y="5772"/>
                  <a:pt x="17402" y="5815"/>
                </a:cubicBezTo>
                <a:cubicBezTo>
                  <a:pt x="17277" y="5890"/>
                  <a:pt x="17477" y="6015"/>
                  <a:pt x="17452" y="6166"/>
                </a:cubicBezTo>
                <a:cubicBezTo>
                  <a:pt x="17388" y="6150"/>
                  <a:pt x="17375" y="6082"/>
                  <a:pt x="17361" y="6082"/>
                </a:cubicBezTo>
                <a:cubicBezTo>
                  <a:pt x="17353" y="6082"/>
                  <a:pt x="17345" y="6103"/>
                  <a:pt x="17327" y="6166"/>
                </a:cubicBezTo>
                <a:cubicBezTo>
                  <a:pt x="17477" y="6216"/>
                  <a:pt x="17352" y="6441"/>
                  <a:pt x="17377" y="6567"/>
                </a:cubicBezTo>
                <a:cubicBezTo>
                  <a:pt x="17382" y="6566"/>
                  <a:pt x="17387" y="6565"/>
                  <a:pt x="17392" y="6565"/>
                </a:cubicBezTo>
                <a:cubicBezTo>
                  <a:pt x="17500" y="6565"/>
                  <a:pt x="17479" y="6827"/>
                  <a:pt x="17527" y="7043"/>
                </a:cubicBezTo>
                <a:cubicBezTo>
                  <a:pt x="17526" y="7042"/>
                  <a:pt x="17526" y="7042"/>
                  <a:pt x="17525" y="7042"/>
                </a:cubicBezTo>
                <a:cubicBezTo>
                  <a:pt x="17502" y="7042"/>
                  <a:pt x="17501" y="7449"/>
                  <a:pt x="17477" y="7619"/>
                </a:cubicBezTo>
                <a:lnTo>
                  <a:pt x="17452" y="7619"/>
                </a:lnTo>
                <a:cubicBezTo>
                  <a:pt x="17577" y="7669"/>
                  <a:pt x="17552" y="7870"/>
                  <a:pt x="17552" y="8020"/>
                </a:cubicBezTo>
                <a:cubicBezTo>
                  <a:pt x="17502" y="7995"/>
                  <a:pt x="17477" y="7970"/>
                  <a:pt x="17452" y="7895"/>
                </a:cubicBezTo>
                <a:lnTo>
                  <a:pt x="17452" y="8045"/>
                </a:lnTo>
                <a:cubicBezTo>
                  <a:pt x="17477" y="8071"/>
                  <a:pt x="17502" y="8121"/>
                  <a:pt x="17502" y="8196"/>
                </a:cubicBezTo>
                <a:lnTo>
                  <a:pt x="17427" y="8171"/>
                </a:lnTo>
                <a:lnTo>
                  <a:pt x="17427" y="8171"/>
                </a:lnTo>
                <a:cubicBezTo>
                  <a:pt x="17427" y="8346"/>
                  <a:pt x="17527" y="8547"/>
                  <a:pt x="17427" y="8772"/>
                </a:cubicBezTo>
                <a:cubicBezTo>
                  <a:pt x="17431" y="8774"/>
                  <a:pt x="17436" y="8774"/>
                  <a:pt x="17442" y="8774"/>
                </a:cubicBezTo>
                <a:cubicBezTo>
                  <a:pt x="17489" y="8774"/>
                  <a:pt x="17561" y="8720"/>
                  <a:pt x="17618" y="8720"/>
                </a:cubicBezTo>
                <a:cubicBezTo>
                  <a:pt x="17659" y="8720"/>
                  <a:pt x="17693" y="8749"/>
                  <a:pt x="17703" y="8847"/>
                </a:cubicBezTo>
                <a:cubicBezTo>
                  <a:pt x="17684" y="8857"/>
                  <a:pt x="17663" y="8862"/>
                  <a:pt x="17642" y="8862"/>
                </a:cubicBezTo>
                <a:cubicBezTo>
                  <a:pt x="17616" y="8862"/>
                  <a:pt x="17592" y="8852"/>
                  <a:pt x="17582" y="8827"/>
                </a:cubicBezTo>
                <a:lnTo>
                  <a:pt x="17582" y="8827"/>
                </a:lnTo>
                <a:cubicBezTo>
                  <a:pt x="17588" y="8853"/>
                  <a:pt x="17595" y="8888"/>
                  <a:pt x="17577" y="8923"/>
                </a:cubicBezTo>
                <a:lnTo>
                  <a:pt x="17502" y="8822"/>
                </a:lnTo>
                <a:lnTo>
                  <a:pt x="17502" y="8822"/>
                </a:lnTo>
                <a:cubicBezTo>
                  <a:pt x="17477" y="8923"/>
                  <a:pt x="17577" y="8873"/>
                  <a:pt x="17552" y="8973"/>
                </a:cubicBezTo>
                <a:cubicBezTo>
                  <a:pt x="17545" y="8969"/>
                  <a:pt x="17539" y="8968"/>
                  <a:pt x="17533" y="8968"/>
                </a:cubicBezTo>
                <a:cubicBezTo>
                  <a:pt x="17506" y="8968"/>
                  <a:pt x="17498" y="9003"/>
                  <a:pt x="17471" y="9003"/>
                </a:cubicBezTo>
                <a:cubicBezTo>
                  <a:pt x="17466" y="9003"/>
                  <a:pt x="17459" y="9001"/>
                  <a:pt x="17452" y="8998"/>
                </a:cubicBezTo>
                <a:cubicBezTo>
                  <a:pt x="17452" y="8973"/>
                  <a:pt x="17477" y="8923"/>
                  <a:pt x="17477" y="8898"/>
                </a:cubicBezTo>
                <a:lnTo>
                  <a:pt x="17477" y="8898"/>
                </a:lnTo>
                <a:cubicBezTo>
                  <a:pt x="17452" y="8998"/>
                  <a:pt x="17402" y="9098"/>
                  <a:pt x="17352" y="9148"/>
                </a:cubicBezTo>
                <a:cubicBezTo>
                  <a:pt x="17358" y="9142"/>
                  <a:pt x="17366" y="9139"/>
                  <a:pt x="17374" y="9139"/>
                </a:cubicBezTo>
                <a:cubicBezTo>
                  <a:pt x="17399" y="9139"/>
                  <a:pt x="17427" y="9167"/>
                  <a:pt x="17427" y="9223"/>
                </a:cubicBezTo>
                <a:cubicBezTo>
                  <a:pt x="17427" y="9399"/>
                  <a:pt x="17352" y="9274"/>
                  <a:pt x="17302" y="9374"/>
                </a:cubicBezTo>
                <a:cubicBezTo>
                  <a:pt x="17352" y="9424"/>
                  <a:pt x="17277" y="9524"/>
                  <a:pt x="17377" y="9549"/>
                </a:cubicBezTo>
                <a:cubicBezTo>
                  <a:pt x="17352" y="9599"/>
                  <a:pt x="17327" y="9599"/>
                  <a:pt x="17302" y="9624"/>
                </a:cubicBezTo>
                <a:cubicBezTo>
                  <a:pt x="17324" y="9712"/>
                  <a:pt x="17249" y="9993"/>
                  <a:pt x="17315" y="9993"/>
                </a:cubicBezTo>
                <a:cubicBezTo>
                  <a:pt x="17324" y="9993"/>
                  <a:pt x="17336" y="9988"/>
                  <a:pt x="17352" y="9975"/>
                </a:cubicBezTo>
                <a:lnTo>
                  <a:pt x="17352" y="9975"/>
                </a:lnTo>
                <a:cubicBezTo>
                  <a:pt x="17402" y="10301"/>
                  <a:pt x="17151" y="10602"/>
                  <a:pt x="17126" y="10903"/>
                </a:cubicBezTo>
                <a:lnTo>
                  <a:pt x="17101" y="10903"/>
                </a:lnTo>
                <a:cubicBezTo>
                  <a:pt x="17076" y="11078"/>
                  <a:pt x="17001" y="11304"/>
                  <a:pt x="17026" y="11454"/>
                </a:cubicBezTo>
                <a:cubicBezTo>
                  <a:pt x="17005" y="11495"/>
                  <a:pt x="16952" y="11536"/>
                  <a:pt x="16919" y="11536"/>
                </a:cubicBezTo>
                <a:cubicBezTo>
                  <a:pt x="16911" y="11536"/>
                  <a:pt x="16905" y="11534"/>
                  <a:pt x="16901" y="11529"/>
                </a:cubicBezTo>
                <a:lnTo>
                  <a:pt x="16901" y="11529"/>
                </a:lnTo>
                <a:cubicBezTo>
                  <a:pt x="16875" y="11654"/>
                  <a:pt x="16926" y="11680"/>
                  <a:pt x="16800" y="11855"/>
                </a:cubicBezTo>
                <a:cubicBezTo>
                  <a:pt x="16800" y="11805"/>
                  <a:pt x="16792" y="11794"/>
                  <a:pt x="16784" y="11794"/>
                </a:cubicBezTo>
                <a:cubicBezTo>
                  <a:pt x="16777" y="11794"/>
                  <a:pt x="16770" y="11801"/>
                  <a:pt x="16768" y="11801"/>
                </a:cubicBezTo>
                <a:cubicBezTo>
                  <a:pt x="16764" y="11801"/>
                  <a:pt x="16770" y="11785"/>
                  <a:pt x="16800" y="11705"/>
                </a:cubicBezTo>
                <a:lnTo>
                  <a:pt x="16800" y="11705"/>
                </a:lnTo>
                <a:cubicBezTo>
                  <a:pt x="16725" y="11880"/>
                  <a:pt x="16650" y="11905"/>
                  <a:pt x="16675" y="12106"/>
                </a:cubicBezTo>
                <a:cubicBezTo>
                  <a:pt x="16667" y="12093"/>
                  <a:pt x="16657" y="12087"/>
                  <a:pt x="16646" y="12087"/>
                </a:cubicBezTo>
                <a:cubicBezTo>
                  <a:pt x="16594" y="12087"/>
                  <a:pt x="16525" y="12223"/>
                  <a:pt x="16525" y="12306"/>
                </a:cubicBezTo>
                <a:lnTo>
                  <a:pt x="16600" y="12206"/>
                </a:lnTo>
                <a:lnTo>
                  <a:pt x="16600" y="12206"/>
                </a:lnTo>
                <a:cubicBezTo>
                  <a:pt x="16575" y="12281"/>
                  <a:pt x="16550" y="12381"/>
                  <a:pt x="16500" y="12456"/>
                </a:cubicBezTo>
                <a:lnTo>
                  <a:pt x="16424" y="12356"/>
                </a:lnTo>
                <a:cubicBezTo>
                  <a:pt x="16174" y="12657"/>
                  <a:pt x="16349" y="13058"/>
                  <a:pt x="16048" y="13233"/>
                </a:cubicBezTo>
                <a:cubicBezTo>
                  <a:pt x="16053" y="13257"/>
                  <a:pt x="16061" y="13267"/>
                  <a:pt x="16070" y="13267"/>
                </a:cubicBezTo>
                <a:cubicBezTo>
                  <a:pt x="16101" y="13267"/>
                  <a:pt x="16152" y="13161"/>
                  <a:pt x="16182" y="13161"/>
                </a:cubicBezTo>
                <a:cubicBezTo>
                  <a:pt x="16189" y="13161"/>
                  <a:pt x="16195" y="13167"/>
                  <a:pt x="16199" y="13183"/>
                </a:cubicBezTo>
                <a:cubicBezTo>
                  <a:pt x="16124" y="13359"/>
                  <a:pt x="15898" y="13434"/>
                  <a:pt x="15873" y="13484"/>
                </a:cubicBezTo>
                <a:cubicBezTo>
                  <a:pt x="15723" y="13660"/>
                  <a:pt x="15898" y="13735"/>
                  <a:pt x="15748" y="13935"/>
                </a:cubicBezTo>
                <a:cubicBezTo>
                  <a:pt x="15798" y="13935"/>
                  <a:pt x="15898" y="13960"/>
                  <a:pt x="15823" y="14136"/>
                </a:cubicBezTo>
                <a:cubicBezTo>
                  <a:pt x="15778" y="14204"/>
                  <a:pt x="15727" y="14231"/>
                  <a:pt x="15688" y="14231"/>
                </a:cubicBezTo>
                <a:cubicBezTo>
                  <a:pt x="15640" y="14231"/>
                  <a:pt x="15609" y="14191"/>
                  <a:pt x="15622" y="14136"/>
                </a:cubicBezTo>
                <a:cubicBezTo>
                  <a:pt x="15647" y="14086"/>
                  <a:pt x="15672" y="14086"/>
                  <a:pt x="15672" y="14086"/>
                </a:cubicBezTo>
                <a:cubicBezTo>
                  <a:pt x="15692" y="14047"/>
                  <a:pt x="15711" y="13994"/>
                  <a:pt x="15685" y="13994"/>
                </a:cubicBezTo>
                <a:cubicBezTo>
                  <a:pt x="15677" y="13994"/>
                  <a:pt x="15665" y="13999"/>
                  <a:pt x="15647" y="14010"/>
                </a:cubicBezTo>
                <a:lnTo>
                  <a:pt x="15672" y="14035"/>
                </a:lnTo>
                <a:cubicBezTo>
                  <a:pt x="15609" y="14078"/>
                  <a:pt x="15510" y="14228"/>
                  <a:pt x="15465" y="14228"/>
                </a:cubicBezTo>
                <a:cubicBezTo>
                  <a:pt x="15457" y="14228"/>
                  <a:pt x="15451" y="14223"/>
                  <a:pt x="15447" y="14211"/>
                </a:cubicBezTo>
                <a:cubicBezTo>
                  <a:pt x="15425" y="14266"/>
                  <a:pt x="15427" y="14287"/>
                  <a:pt x="15441" y="14287"/>
                </a:cubicBezTo>
                <a:cubicBezTo>
                  <a:pt x="15450" y="14287"/>
                  <a:pt x="15465" y="14277"/>
                  <a:pt x="15481" y="14261"/>
                </a:cubicBezTo>
                <a:lnTo>
                  <a:pt x="15481" y="14261"/>
                </a:lnTo>
                <a:cubicBezTo>
                  <a:pt x="15366" y="14411"/>
                  <a:pt x="15332" y="14529"/>
                  <a:pt x="15196" y="14687"/>
                </a:cubicBezTo>
                <a:cubicBezTo>
                  <a:pt x="15209" y="14675"/>
                  <a:pt x="15228" y="14668"/>
                  <a:pt x="15243" y="14668"/>
                </a:cubicBezTo>
                <a:cubicBezTo>
                  <a:pt x="15259" y="14668"/>
                  <a:pt x="15271" y="14675"/>
                  <a:pt x="15271" y="14687"/>
                </a:cubicBezTo>
                <a:cubicBezTo>
                  <a:pt x="15021" y="14938"/>
                  <a:pt x="15221" y="14837"/>
                  <a:pt x="15096" y="15038"/>
                </a:cubicBezTo>
                <a:cubicBezTo>
                  <a:pt x="15078" y="15051"/>
                  <a:pt x="15065" y="15056"/>
                  <a:pt x="15053" y="15056"/>
                </a:cubicBezTo>
                <a:cubicBezTo>
                  <a:pt x="15026" y="15056"/>
                  <a:pt x="15013" y="15027"/>
                  <a:pt x="14996" y="15027"/>
                </a:cubicBezTo>
                <a:cubicBezTo>
                  <a:pt x="14980" y="15027"/>
                  <a:pt x="14960" y="15050"/>
                  <a:pt x="14921" y="15138"/>
                </a:cubicBezTo>
                <a:cubicBezTo>
                  <a:pt x="14898" y="15155"/>
                  <a:pt x="14882" y="15162"/>
                  <a:pt x="14871" y="15162"/>
                </a:cubicBezTo>
                <a:cubicBezTo>
                  <a:pt x="14830" y="15162"/>
                  <a:pt x="14845" y="15077"/>
                  <a:pt x="14845" y="15038"/>
                </a:cubicBezTo>
                <a:lnTo>
                  <a:pt x="14845" y="15038"/>
                </a:lnTo>
                <a:cubicBezTo>
                  <a:pt x="14770" y="15238"/>
                  <a:pt x="14570" y="15314"/>
                  <a:pt x="14495" y="15389"/>
                </a:cubicBezTo>
                <a:lnTo>
                  <a:pt x="14516" y="15345"/>
                </a:lnTo>
                <a:lnTo>
                  <a:pt x="14516" y="15345"/>
                </a:lnTo>
                <a:cubicBezTo>
                  <a:pt x="14491" y="15381"/>
                  <a:pt x="14462" y="15404"/>
                  <a:pt x="14444" y="15439"/>
                </a:cubicBezTo>
                <a:lnTo>
                  <a:pt x="14545" y="15439"/>
                </a:lnTo>
                <a:cubicBezTo>
                  <a:pt x="14504" y="15459"/>
                  <a:pt x="14464" y="15496"/>
                  <a:pt x="14436" y="15496"/>
                </a:cubicBezTo>
                <a:cubicBezTo>
                  <a:pt x="14430" y="15496"/>
                  <a:pt x="14424" y="15494"/>
                  <a:pt x="14419" y="15489"/>
                </a:cubicBezTo>
                <a:lnTo>
                  <a:pt x="14419" y="15489"/>
                </a:lnTo>
                <a:cubicBezTo>
                  <a:pt x="14419" y="15564"/>
                  <a:pt x="14545" y="15539"/>
                  <a:pt x="14520" y="15665"/>
                </a:cubicBezTo>
                <a:cubicBezTo>
                  <a:pt x="14449" y="15711"/>
                  <a:pt x="14379" y="15867"/>
                  <a:pt x="14309" y="15867"/>
                </a:cubicBezTo>
                <a:cubicBezTo>
                  <a:pt x="14304" y="15867"/>
                  <a:pt x="14299" y="15867"/>
                  <a:pt x="14294" y="15865"/>
                </a:cubicBezTo>
                <a:cubicBezTo>
                  <a:pt x="14474" y="15685"/>
                  <a:pt x="14251" y="15787"/>
                  <a:pt x="14293" y="15684"/>
                </a:cubicBezTo>
                <a:lnTo>
                  <a:pt x="14293" y="15684"/>
                </a:lnTo>
                <a:cubicBezTo>
                  <a:pt x="14274" y="15705"/>
                  <a:pt x="14246" y="15726"/>
                  <a:pt x="14219" y="15740"/>
                </a:cubicBezTo>
                <a:cubicBezTo>
                  <a:pt x="14219" y="15740"/>
                  <a:pt x="14219" y="15740"/>
                  <a:pt x="14219" y="15715"/>
                </a:cubicBezTo>
                <a:cubicBezTo>
                  <a:pt x="13993" y="15840"/>
                  <a:pt x="14219" y="15865"/>
                  <a:pt x="14043" y="16066"/>
                </a:cubicBezTo>
                <a:cubicBezTo>
                  <a:pt x="14034" y="16036"/>
                  <a:pt x="14012" y="16026"/>
                  <a:pt x="13988" y="16026"/>
                </a:cubicBezTo>
                <a:cubicBezTo>
                  <a:pt x="13970" y="16026"/>
                  <a:pt x="13950" y="16032"/>
                  <a:pt x="13932" y="16040"/>
                </a:cubicBezTo>
                <a:lnTo>
                  <a:pt x="13932" y="16040"/>
                </a:lnTo>
                <a:cubicBezTo>
                  <a:pt x="13935" y="16040"/>
                  <a:pt x="13937" y="16039"/>
                  <a:pt x="13939" y="16039"/>
                </a:cubicBezTo>
                <a:cubicBezTo>
                  <a:pt x="13977" y="16039"/>
                  <a:pt x="13987" y="16115"/>
                  <a:pt x="13968" y="16191"/>
                </a:cubicBezTo>
                <a:cubicBezTo>
                  <a:pt x="13818" y="16291"/>
                  <a:pt x="13843" y="16341"/>
                  <a:pt x="13793" y="16416"/>
                </a:cubicBezTo>
                <a:lnTo>
                  <a:pt x="13868" y="16341"/>
                </a:lnTo>
                <a:lnTo>
                  <a:pt x="13868" y="16341"/>
                </a:lnTo>
                <a:cubicBezTo>
                  <a:pt x="13893" y="16416"/>
                  <a:pt x="13818" y="16467"/>
                  <a:pt x="13743" y="16567"/>
                </a:cubicBezTo>
                <a:cubicBezTo>
                  <a:pt x="13739" y="16563"/>
                  <a:pt x="13737" y="16558"/>
                  <a:pt x="13737" y="16553"/>
                </a:cubicBezTo>
                <a:lnTo>
                  <a:pt x="13737" y="16553"/>
                </a:lnTo>
                <a:cubicBezTo>
                  <a:pt x="13658" y="16638"/>
                  <a:pt x="13451" y="16641"/>
                  <a:pt x="13367" y="16767"/>
                </a:cubicBezTo>
                <a:cubicBezTo>
                  <a:pt x="13358" y="16770"/>
                  <a:pt x="13350" y="16771"/>
                  <a:pt x="13344" y="16771"/>
                </a:cubicBezTo>
                <a:cubicBezTo>
                  <a:pt x="13303" y="16771"/>
                  <a:pt x="13291" y="16728"/>
                  <a:pt x="13267" y="16728"/>
                </a:cubicBezTo>
                <a:cubicBezTo>
                  <a:pt x="13260" y="16728"/>
                  <a:pt x="13252" y="16732"/>
                  <a:pt x="13241" y="16742"/>
                </a:cubicBezTo>
                <a:cubicBezTo>
                  <a:pt x="13116" y="16918"/>
                  <a:pt x="13016" y="16817"/>
                  <a:pt x="12891" y="16993"/>
                </a:cubicBezTo>
                <a:cubicBezTo>
                  <a:pt x="12966" y="17018"/>
                  <a:pt x="12966" y="16993"/>
                  <a:pt x="12891" y="17143"/>
                </a:cubicBezTo>
                <a:lnTo>
                  <a:pt x="13016" y="17018"/>
                </a:lnTo>
                <a:cubicBezTo>
                  <a:pt x="13091" y="16943"/>
                  <a:pt x="13141" y="16868"/>
                  <a:pt x="13141" y="16868"/>
                </a:cubicBezTo>
                <a:lnTo>
                  <a:pt x="13141" y="16868"/>
                </a:lnTo>
                <a:cubicBezTo>
                  <a:pt x="13141" y="16868"/>
                  <a:pt x="13066" y="17056"/>
                  <a:pt x="13046" y="17090"/>
                </a:cubicBezTo>
                <a:lnTo>
                  <a:pt x="13046" y="17090"/>
                </a:lnTo>
                <a:cubicBezTo>
                  <a:pt x="13118" y="17038"/>
                  <a:pt x="13168" y="16917"/>
                  <a:pt x="13241" y="16893"/>
                </a:cubicBezTo>
                <a:lnTo>
                  <a:pt x="13241" y="16893"/>
                </a:lnTo>
                <a:cubicBezTo>
                  <a:pt x="13191" y="17018"/>
                  <a:pt x="13191" y="16993"/>
                  <a:pt x="13266" y="17018"/>
                </a:cubicBezTo>
                <a:cubicBezTo>
                  <a:pt x="13091" y="17018"/>
                  <a:pt x="13066" y="17243"/>
                  <a:pt x="12891" y="17269"/>
                </a:cubicBezTo>
                <a:lnTo>
                  <a:pt x="12790" y="17118"/>
                </a:lnTo>
                <a:cubicBezTo>
                  <a:pt x="12540" y="17193"/>
                  <a:pt x="12464" y="17469"/>
                  <a:pt x="12164" y="17594"/>
                </a:cubicBezTo>
                <a:lnTo>
                  <a:pt x="12264" y="17569"/>
                </a:lnTo>
                <a:lnTo>
                  <a:pt x="12264" y="17569"/>
                </a:lnTo>
                <a:cubicBezTo>
                  <a:pt x="12264" y="17644"/>
                  <a:pt x="12089" y="17670"/>
                  <a:pt x="12013" y="17745"/>
                </a:cubicBezTo>
                <a:cubicBezTo>
                  <a:pt x="11988" y="17695"/>
                  <a:pt x="11938" y="17695"/>
                  <a:pt x="11863" y="17695"/>
                </a:cubicBezTo>
                <a:cubicBezTo>
                  <a:pt x="11888" y="17745"/>
                  <a:pt x="11662" y="17795"/>
                  <a:pt x="11687" y="17920"/>
                </a:cubicBezTo>
                <a:lnTo>
                  <a:pt x="11512" y="17895"/>
                </a:lnTo>
                <a:cubicBezTo>
                  <a:pt x="11261" y="17970"/>
                  <a:pt x="11312" y="18196"/>
                  <a:pt x="11061" y="18271"/>
                </a:cubicBezTo>
                <a:cubicBezTo>
                  <a:pt x="11111" y="18171"/>
                  <a:pt x="10986" y="18171"/>
                  <a:pt x="11136" y="18071"/>
                </a:cubicBezTo>
                <a:lnTo>
                  <a:pt x="11136" y="18071"/>
                </a:lnTo>
                <a:cubicBezTo>
                  <a:pt x="11061" y="18121"/>
                  <a:pt x="10961" y="18121"/>
                  <a:pt x="10986" y="18146"/>
                </a:cubicBezTo>
                <a:cubicBezTo>
                  <a:pt x="10939" y="18146"/>
                  <a:pt x="10808" y="18274"/>
                  <a:pt x="10709" y="18274"/>
                </a:cubicBezTo>
                <a:cubicBezTo>
                  <a:pt x="10701" y="18274"/>
                  <a:pt x="10693" y="18273"/>
                  <a:pt x="10685" y="18271"/>
                </a:cubicBezTo>
                <a:cubicBezTo>
                  <a:pt x="10660" y="18296"/>
                  <a:pt x="10685" y="18371"/>
                  <a:pt x="10585" y="18396"/>
                </a:cubicBezTo>
                <a:cubicBezTo>
                  <a:pt x="10573" y="18396"/>
                  <a:pt x="10572" y="18391"/>
                  <a:pt x="10575" y="18385"/>
                </a:cubicBezTo>
                <a:lnTo>
                  <a:pt x="10575" y="18385"/>
                </a:lnTo>
                <a:cubicBezTo>
                  <a:pt x="10543" y="18413"/>
                  <a:pt x="10451" y="18455"/>
                  <a:pt x="10535" y="18497"/>
                </a:cubicBezTo>
                <a:cubicBezTo>
                  <a:pt x="10477" y="18477"/>
                  <a:pt x="10416" y="18469"/>
                  <a:pt x="10353" y="18469"/>
                </a:cubicBezTo>
                <a:cubicBezTo>
                  <a:pt x="10250" y="18469"/>
                  <a:pt x="10142" y="18491"/>
                  <a:pt x="10033" y="18522"/>
                </a:cubicBezTo>
                <a:cubicBezTo>
                  <a:pt x="9924" y="18537"/>
                  <a:pt x="9815" y="18572"/>
                  <a:pt x="9718" y="18572"/>
                </a:cubicBezTo>
                <a:cubicBezTo>
                  <a:pt x="9659" y="18572"/>
                  <a:pt x="9604" y="18559"/>
                  <a:pt x="9557" y="18522"/>
                </a:cubicBezTo>
                <a:cubicBezTo>
                  <a:pt x="9382" y="18572"/>
                  <a:pt x="9156" y="18597"/>
                  <a:pt x="8981" y="18622"/>
                </a:cubicBezTo>
                <a:cubicBezTo>
                  <a:pt x="9006" y="18597"/>
                  <a:pt x="8981" y="18597"/>
                  <a:pt x="9006" y="18597"/>
                </a:cubicBezTo>
                <a:cubicBezTo>
                  <a:pt x="8983" y="18592"/>
                  <a:pt x="8963" y="18590"/>
                  <a:pt x="8946" y="18590"/>
                </a:cubicBezTo>
                <a:cubicBezTo>
                  <a:pt x="8821" y="18590"/>
                  <a:pt x="8840" y="18713"/>
                  <a:pt x="8703" y="18713"/>
                </a:cubicBezTo>
                <a:cubicBezTo>
                  <a:pt x="8677" y="18713"/>
                  <a:pt x="8645" y="18708"/>
                  <a:pt x="8605" y="18697"/>
                </a:cubicBezTo>
                <a:cubicBezTo>
                  <a:pt x="8479" y="18597"/>
                  <a:pt x="8755" y="18647"/>
                  <a:pt x="8655" y="18597"/>
                </a:cubicBezTo>
                <a:cubicBezTo>
                  <a:pt x="8646" y="18528"/>
                  <a:pt x="8606" y="18510"/>
                  <a:pt x="8550" y="18510"/>
                </a:cubicBezTo>
                <a:cubicBezTo>
                  <a:pt x="8482" y="18510"/>
                  <a:pt x="8392" y="18537"/>
                  <a:pt x="8310" y="18537"/>
                </a:cubicBezTo>
                <a:cubicBezTo>
                  <a:pt x="8261" y="18537"/>
                  <a:pt x="8216" y="18527"/>
                  <a:pt x="8179" y="18497"/>
                </a:cubicBezTo>
                <a:lnTo>
                  <a:pt x="8229" y="18472"/>
                </a:lnTo>
                <a:cubicBezTo>
                  <a:pt x="8189" y="18458"/>
                  <a:pt x="8147" y="18454"/>
                  <a:pt x="8101" y="18454"/>
                </a:cubicBezTo>
                <a:cubicBezTo>
                  <a:pt x="7998" y="18454"/>
                  <a:pt x="7880" y="18477"/>
                  <a:pt x="7752" y="18477"/>
                </a:cubicBezTo>
                <a:cubicBezTo>
                  <a:pt x="7720" y="18477"/>
                  <a:pt x="7686" y="18475"/>
                  <a:pt x="7652" y="18472"/>
                </a:cubicBezTo>
                <a:cubicBezTo>
                  <a:pt x="7652" y="18472"/>
                  <a:pt x="7677" y="18446"/>
                  <a:pt x="7677" y="18421"/>
                </a:cubicBezTo>
                <a:lnTo>
                  <a:pt x="7677" y="18421"/>
                </a:lnTo>
                <a:cubicBezTo>
                  <a:pt x="7581" y="18463"/>
                  <a:pt x="7446" y="18481"/>
                  <a:pt x="7311" y="18481"/>
                </a:cubicBezTo>
                <a:cubicBezTo>
                  <a:pt x="7201" y="18481"/>
                  <a:pt x="7091" y="18469"/>
                  <a:pt x="7001" y="18446"/>
                </a:cubicBezTo>
                <a:cubicBezTo>
                  <a:pt x="7076" y="18396"/>
                  <a:pt x="7101" y="18421"/>
                  <a:pt x="7076" y="18346"/>
                </a:cubicBezTo>
                <a:cubicBezTo>
                  <a:pt x="7068" y="18344"/>
                  <a:pt x="7062" y="18343"/>
                  <a:pt x="7056" y="18343"/>
                </a:cubicBezTo>
                <a:cubicBezTo>
                  <a:pt x="6995" y="18343"/>
                  <a:pt x="7049" y="18449"/>
                  <a:pt x="6917" y="18449"/>
                </a:cubicBezTo>
                <a:cubicBezTo>
                  <a:pt x="6905" y="18449"/>
                  <a:pt x="6891" y="18448"/>
                  <a:pt x="6875" y="18446"/>
                </a:cubicBezTo>
                <a:cubicBezTo>
                  <a:pt x="6825" y="18371"/>
                  <a:pt x="6700" y="18296"/>
                  <a:pt x="6725" y="18221"/>
                </a:cubicBezTo>
                <a:lnTo>
                  <a:pt x="6725" y="18221"/>
                </a:lnTo>
                <a:lnTo>
                  <a:pt x="6901" y="18271"/>
                </a:lnTo>
                <a:cubicBezTo>
                  <a:pt x="6825" y="18121"/>
                  <a:pt x="6675" y="18196"/>
                  <a:pt x="6575" y="18146"/>
                </a:cubicBezTo>
                <a:lnTo>
                  <a:pt x="6600" y="18121"/>
                </a:lnTo>
                <a:cubicBezTo>
                  <a:pt x="6506" y="18092"/>
                  <a:pt x="6440" y="18089"/>
                  <a:pt x="6380" y="18089"/>
                </a:cubicBezTo>
                <a:cubicBezTo>
                  <a:pt x="6360" y="18089"/>
                  <a:pt x="6341" y="18089"/>
                  <a:pt x="6321" y="18089"/>
                </a:cubicBezTo>
                <a:cubicBezTo>
                  <a:pt x="6243" y="18089"/>
                  <a:pt x="6161" y="18083"/>
                  <a:pt x="6023" y="18020"/>
                </a:cubicBezTo>
                <a:lnTo>
                  <a:pt x="6023" y="18020"/>
                </a:lnTo>
                <a:lnTo>
                  <a:pt x="6048" y="18045"/>
                </a:lnTo>
                <a:cubicBezTo>
                  <a:pt x="6020" y="18053"/>
                  <a:pt x="5997" y="18056"/>
                  <a:pt x="5979" y="18056"/>
                </a:cubicBezTo>
                <a:cubicBezTo>
                  <a:pt x="5870" y="18056"/>
                  <a:pt x="5919" y="17945"/>
                  <a:pt x="5748" y="17945"/>
                </a:cubicBezTo>
                <a:lnTo>
                  <a:pt x="5748" y="17820"/>
                </a:lnTo>
                <a:cubicBezTo>
                  <a:pt x="5647" y="17820"/>
                  <a:pt x="5372" y="17745"/>
                  <a:pt x="5171" y="17670"/>
                </a:cubicBezTo>
                <a:cubicBezTo>
                  <a:pt x="5192" y="17666"/>
                  <a:pt x="5215" y="17665"/>
                  <a:pt x="5238" y="17665"/>
                </a:cubicBezTo>
                <a:cubicBezTo>
                  <a:pt x="5383" y="17665"/>
                  <a:pt x="5568" y="17723"/>
                  <a:pt x="5697" y="17745"/>
                </a:cubicBezTo>
                <a:cubicBezTo>
                  <a:pt x="5606" y="17699"/>
                  <a:pt x="5411" y="17591"/>
                  <a:pt x="5320" y="17591"/>
                </a:cubicBezTo>
                <a:cubicBezTo>
                  <a:pt x="5311" y="17591"/>
                  <a:pt x="5303" y="17592"/>
                  <a:pt x="5296" y="17594"/>
                </a:cubicBezTo>
                <a:cubicBezTo>
                  <a:pt x="5322" y="17619"/>
                  <a:pt x="5397" y="17619"/>
                  <a:pt x="5422" y="17644"/>
                </a:cubicBezTo>
                <a:cubicBezTo>
                  <a:pt x="5396" y="17649"/>
                  <a:pt x="5369" y="17651"/>
                  <a:pt x="5342" y="17651"/>
                </a:cubicBezTo>
                <a:cubicBezTo>
                  <a:pt x="5210" y="17651"/>
                  <a:pt x="5062" y="17602"/>
                  <a:pt x="4895" y="17519"/>
                </a:cubicBezTo>
                <a:cubicBezTo>
                  <a:pt x="4971" y="17419"/>
                  <a:pt x="4870" y="17344"/>
                  <a:pt x="4720" y="17243"/>
                </a:cubicBezTo>
                <a:cubicBezTo>
                  <a:pt x="4595" y="17143"/>
                  <a:pt x="4444" y="17043"/>
                  <a:pt x="4444" y="16918"/>
                </a:cubicBezTo>
                <a:cubicBezTo>
                  <a:pt x="4269" y="16842"/>
                  <a:pt x="4119" y="16717"/>
                  <a:pt x="3968" y="16592"/>
                </a:cubicBezTo>
                <a:cubicBezTo>
                  <a:pt x="3843" y="16467"/>
                  <a:pt x="3692" y="16316"/>
                  <a:pt x="3542" y="16166"/>
                </a:cubicBezTo>
                <a:cubicBezTo>
                  <a:pt x="3535" y="16232"/>
                  <a:pt x="3523" y="16253"/>
                  <a:pt x="3507" y="16253"/>
                </a:cubicBezTo>
                <a:cubicBezTo>
                  <a:pt x="3480" y="16253"/>
                  <a:pt x="3442" y="16197"/>
                  <a:pt x="3391" y="16197"/>
                </a:cubicBezTo>
                <a:cubicBezTo>
                  <a:pt x="3369" y="16197"/>
                  <a:pt x="3344" y="16208"/>
                  <a:pt x="3317" y="16241"/>
                </a:cubicBezTo>
                <a:cubicBezTo>
                  <a:pt x="3241" y="16166"/>
                  <a:pt x="3216" y="16141"/>
                  <a:pt x="3216" y="16141"/>
                </a:cubicBezTo>
                <a:lnTo>
                  <a:pt x="3091" y="15815"/>
                </a:lnTo>
                <a:cubicBezTo>
                  <a:pt x="3091" y="15797"/>
                  <a:pt x="3097" y="15791"/>
                  <a:pt x="3105" y="15791"/>
                </a:cubicBezTo>
                <a:cubicBezTo>
                  <a:pt x="3131" y="15791"/>
                  <a:pt x="3182" y="15843"/>
                  <a:pt x="3207" y="15843"/>
                </a:cubicBezTo>
                <a:cubicBezTo>
                  <a:pt x="3211" y="15843"/>
                  <a:pt x="3214" y="15842"/>
                  <a:pt x="3216" y="15840"/>
                </a:cubicBezTo>
                <a:cubicBezTo>
                  <a:pt x="3066" y="15665"/>
                  <a:pt x="3216" y="15715"/>
                  <a:pt x="3141" y="15564"/>
                </a:cubicBezTo>
                <a:lnTo>
                  <a:pt x="3141" y="15564"/>
                </a:lnTo>
                <a:cubicBezTo>
                  <a:pt x="3133" y="15588"/>
                  <a:pt x="3117" y="15600"/>
                  <a:pt x="3098" y="15600"/>
                </a:cubicBezTo>
                <a:cubicBezTo>
                  <a:pt x="3057" y="15600"/>
                  <a:pt x="3000" y="15549"/>
                  <a:pt x="2966" y="15464"/>
                </a:cubicBezTo>
                <a:lnTo>
                  <a:pt x="2966" y="15464"/>
                </a:lnTo>
                <a:cubicBezTo>
                  <a:pt x="2966" y="15464"/>
                  <a:pt x="3016" y="15665"/>
                  <a:pt x="3016" y="15665"/>
                </a:cubicBezTo>
                <a:cubicBezTo>
                  <a:pt x="2740" y="15489"/>
                  <a:pt x="2966" y="15364"/>
                  <a:pt x="2690" y="15163"/>
                </a:cubicBezTo>
                <a:lnTo>
                  <a:pt x="2690" y="15163"/>
                </a:lnTo>
                <a:lnTo>
                  <a:pt x="2815" y="15213"/>
                </a:lnTo>
                <a:cubicBezTo>
                  <a:pt x="2740" y="15163"/>
                  <a:pt x="2665" y="15038"/>
                  <a:pt x="2565" y="14938"/>
                </a:cubicBezTo>
                <a:cubicBezTo>
                  <a:pt x="2464" y="14837"/>
                  <a:pt x="2364" y="14712"/>
                  <a:pt x="2264" y="14687"/>
                </a:cubicBezTo>
                <a:cubicBezTo>
                  <a:pt x="2264" y="14668"/>
                  <a:pt x="2278" y="14620"/>
                  <a:pt x="2307" y="14620"/>
                </a:cubicBezTo>
                <a:cubicBezTo>
                  <a:pt x="2316" y="14620"/>
                  <a:pt x="2327" y="14625"/>
                  <a:pt x="2339" y="14637"/>
                </a:cubicBezTo>
                <a:cubicBezTo>
                  <a:pt x="2139" y="14336"/>
                  <a:pt x="1788" y="13985"/>
                  <a:pt x="1713" y="13685"/>
                </a:cubicBezTo>
                <a:lnTo>
                  <a:pt x="1763" y="13685"/>
                </a:lnTo>
                <a:cubicBezTo>
                  <a:pt x="1738" y="13634"/>
                  <a:pt x="1637" y="13609"/>
                  <a:pt x="1662" y="13509"/>
                </a:cubicBezTo>
                <a:cubicBezTo>
                  <a:pt x="1662" y="13509"/>
                  <a:pt x="1713" y="13509"/>
                  <a:pt x="1687" y="13484"/>
                </a:cubicBezTo>
                <a:cubicBezTo>
                  <a:pt x="1662" y="13459"/>
                  <a:pt x="1537" y="13334"/>
                  <a:pt x="1537" y="13233"/>
                </a:cubicBezTo>
                <a:lnTo>
                  <a:pt x="1537" y="13233"/>
                </a:lnTo>
                <a:lnTo>
                  <a:pt x="1612" y="13284"/>
                </a:lnTo>
                <a:cubicBezTo>
                  <a:pt x="1512" y="12933"/>
                  <a:pt x="1286" y="12807"/>
                  <a:pt x="1161" y="12507"/>
                </a:cubicBezTo>
                <a:cubicBezTo>
                  <a:pt x="1286" y="12456"/>
                  <a:pt x="1236" y="12181"/>
                  <a:pt x="1236" y="12030"/>
                </a:cubicBezTo>
                <a:cubicBezTo>
                  <a:pt x="1211" y="11805"/>
                  <a:pt x="1136" y="11629"/>
                  <a:pt x="1061" y="11479"/>
                </a:cubicBezTo>
                <a:cubicBezTo>
                  <a:pt x="986" y="11304"/>
                  <a:pt x="910" y="11128"/>
                  <a:pt x="860" y="10928"/>
                </a:cubicBezTo>
                <a:cubicBezTo>
                  <a:pt x="910" y="10802"/>
                  <a:pt x="885" y="10577"/>
                  <a:pt x="885" y="10351"/>
                </a:cubicBezTo>
                <a:cubicBezTo>
                  <a:pt x="860" y="10126"/>
                  <a:pt x="835" y="9875"/>
                  <a:pt x="885" y="9675"/>
                </a:cubicBezTo>
                <a:lnTo>
                  <a:pt x="885" y="9675"/>
                </a:lnTo>
                <a:cubicBezTo>
                  <a:pt x="878" y="9689"/>
                  <a:pt x="868" y="9695"/>
                  <a:pt x="855" y="9695"/>
                </a:cubicBezTo>
                <a:cubicBezTo>
                  <a:pt x="822" y="9695"/>
                  <a:pt x="778" y="9654"/>
                  <a:pt x="760" y="9599"/>
                </a:cubicBezTo>
                <a:cubicBezTo>
                  <a:pt x="784" y="9506"/>
                  <a:pt x="676" y="9346"/>
                  <a:pt x="764" y="9346"/>
                </a:cubicBezTo>
                <a:cubicBezTo>
                  <a:pt x="770" y="9346"/>
                  <a:pt x="777" y="9347"/>
                  <a:pt x="785" y="9349"/>
                </a:cubicBezTo>
                <a:lnTo>
                  <a:pt x="785" y="9374"/>
                </a:lnTo>
                <a:cubicBezTo>
                  <a:pt x="910" y="9299"/>
                  <a:pt x="860" y="9123"/>
                  <a:pt x="885" y="8973"/>
                </a:cubicBezTo>
                <a:lnTo>
                  <a:pt x="735" y="8923"/>
                </a:lnTo>
                <a:cubicBezTo>
                  <a:pt x="860" y="8747"/>
                  <a:pt x="835" y="8472"/>
                  <a:pt x="835" y="8246"/>
                </a:cubicBezTo>
                <a:cubicBezTo>
                  <a:pt x="835" y="7995"/>
                  <a:pt x="860" y="7770"/>
                  <a:pt x="961" y="7695"/>
                </a:cubicBezTo>
                <a:cubicBezTo>
                  <a:pt x="936" y="7594"/>
                  <a:pt x="961" y="7469"/>
                  <a:pt x="936" y="7369"/>
                </a:cubicBezTo>
                <a:lnTo>
                  <a:pt x="936" y="7369"/>
                </a:lnTo>
                <a:lnTo>
                  <a:pt x="1036" y="7394"/>
                </a:lnTo>
                <a:cubicBezTo>
                  <a:pt x="1111" y="7143"/>
                  <a:pt x="1136" y="7018"/>
                  <a:pt x="1186" y="6692"/>
                </a:cubicBezTo>
                <a:lnTo>
                  <a:pt x="1236" y="6767"/>
                </a:lnTo>
                <a:cubicBezTo>
                  <a:pt x="1286" y="6592"/>
                  <a:pt x="1061" y="6466"/>
                  <a:pt x="1111" y="6316"/>
                </a:cubicBezTo>
                <a:lnTo>
                  <a:pt x="1236" y="6291"/>
                </a:lnTo>
                <a:cubicBezTo>
                  <a:pt x="1337" y="5990"/>
                  <a:pt x="1562" y="5715"/>
                  <a:pt x="1562" y="5389"/>
                </a:cubicBezTo>
                <a:cubicBezTo>
                  <a:pt x="1587" y="5389"/>
                  <a:pt x="1612" y="5414"/>
                  <a:pt x="1612" y="5464"/>
                </a:cubicBezTo>
                <a:cubicBezTo>
                  <a:pt x="1660" y="5320"/>
                  <a:pt x="1915" y="5015"/>
                  <a:pt x="1761" y="4968"/>
                </a:cubicBezTo>
                <a:lnTo>
                  <a:pt x="1761" y="4968"/>
                </a:lnTo>
                <a:cubicBezTo>
                  <a:pt x="1761" y="4968"/>
                  <a:pt x="1761" y="4968"/>
                  <a:pt x="1761" y="4968"/>
                </a:cubicBezTo>
                <a:cubicBezTo>
                  <a:pt x="1869" y="4968"/>
                  <a:pt x="1915" y="4650"/>
                  <a:pt x="1938" y="4487"/>
                </a:cubicBezTo>
                <a:lnTo>
                  <a:pt x="2013" y="4537"/>
                </a:lnTo>
                <a:cubicBezTo>
                  <a:pt x="1963" y="4361"/>
                  <a:pt x="1963" y="4336"/>
                  <a:pt x="2038" y="4161"/>
                </a:cubicBezTo>
                <a:cubicBezTo>
                  <a:pt x="2053" y="4146"/>
                  <a:pt x="2068" y="4140"/>
                  <a:pt x="2079" y="4140"/>
                </a:cubicBezTo>
                <a:cubicBezTo>
                  <a:pt x="2100" y="4140"/>
                  <a:pt x="2111" y="4160"/>
                  <a:pt x="2092" y="4185"/>
                </a:cubicBezTo>
                <a:lnTo>
                  <a:pt x="2092" y="4185"/>
                </a:lnTo>
                <a:cubicBezTo>
                  <a:pt x="2197" y="4081"/>
                  <a:pt x="2098" y="4049"/>
                  <a:pt x="2214" y="3910"/>
                </a:cubicBezTo>
                <a:lnTo>
                  <a:pt x="2239" y="4010"/>
                </a:lnTo>
                <a:cubicBezTo>
                  <a:pt x="2314" y="3860"/>
                  <a:pt x="2289" y="3860"/>
                  <a:pt x="2289" y="3735"/>
                </a:cubicBezTo>
                <a:cubicBezTo>
                  <a:pt x="2312" y="3643"/>
                  <a:pt x="2481" y="3531"/>
                  <a:pt x="2567" y="3531"/>
                </a:cubicBezTo>
                <a:cubicBezTo>
                  <a:pt x="2576" y="3531"/>
                  <a:pt x="2583" y="3532"/>
                  <a:pt x="2590" y="3534"/>
                </a:cubicBezTo>
                <a:cubicBezTo>
                  <a:pt x="2565" y="3484"/>
                  <a:pt x="2565" y="3384"/>
                  <a:pt x="2665" y="3309"/>
                </a:cubicBezTo>
                <a:cubicBezTo>
                  <a:pt x="2690" y="3334"/>
                  <a:pt x="2665" y="3359"/>
                  <a:pt x="2665" y="3384"/>
                </a:cubicBezTo>
                <a:cubicBezTo>
                  <a:pt x="2790" y="3284"/>
                  <a:pt x="2840" y="3208"/>
                  <a:pt x="2865" y="3108"/>
                </a:cubicBezTo>
                <a:cubicBezTo>
                  <a:pt x="2916" y="3033"/>
                  <a:pt x="2966" y="2958"/>
                  <a:pt x="3066" y="2933"/>
                </a:cubicBezTo>
                <a:cubicBezTo>
                  <a:pt x="3078" y="2945"/>
                  <a:pt x="3091" y="2951"/>
                  <a:pt x="3103" y="2951"/>
                </a:cubicBezTo>
                <a:cubicBezTo>
                  <a:pt x="3112" y="2951"/>
                  <a:pt x="3121" y="2948"/>
                  <a:pt x="3131" y="2942"/>
                </a:cubicBezTo>
                <a:lnTo>
                  <a:pt x="3131" y="2942"/>
                </a:lnTo>
                <a:cubicBezTo>
                  <a:pt x="2961" y="3088"/>
                  <a:pt x="2840" y="3208"/>
                  <a:pt x="2840" y="3208"/>
                </a:cubicBezTo>
                <a:cubicBezTo>
                  <a:pt x="2855" y="3218"/>
                  <a:pt x="2871" y="3221"/>
                  <a:pt x="2888" y="3221"/>
                </a:cubicBezTo>
                <a:cubicBezTo>
                  <a:pt x="2919" y="3221"/>
                  <a:pt x="2950" y="3211"/>
                  <a:pt x="2975" y="3211"/>
                </a:cubicBezTo>
                <a:cubicBezTo>
                  <a:pt x="3007" y="3211"/>
                  <a:pt x="3027" y="3228"/>
                  <a:pt x="3016" y="3309"/>
                </a:cubicBezTo>
                <a:cubicBezTo>
                  <a:pt x="3066" y="3158"/>
                  <a:pt x="3166" y="2908"/>
                  <a:pt x="3317" y="2832"/>
                </a:cubicBezTo>
                <a:lnTo>
                  <a:pt x="3342" y="2832"/>
                </a:lnTo>
                <a:lnTo>
                  <a:pt x="3342" y="2857"/>
                </a:lnTo>
                <a:cubicBezTo>
                  <a:pt x="3367" y="2832"/>
                  <a:pt x="3392" y="2807"/>
                  <a:pt x="3417" y="2757"/>
                </a:cubicBezTo>
                <a:cubicBezTo>
                  <a:pt x="3467" y="2732"/>
                  <a:pt x="3492" y="2707"/>
                  <a:pt x="3542" y="2682"/>
                </a:cubicBezTo>
                <a:cubicBezTo>
                  <a:pt x="3567" y="2657"/>
                  <a:pt x="3592" y="2632"/>
                  <a:pt x="3617" y="2607"/>
                </a:cubicBezTo>
                <a:cubicBezTo>
                  <a:pt x="3642" y="2607"/>
                  <a:pt x="3642" y="2632"/>
                  <a:pt x="3642" y="2632"/>
                </a:cubicBezTo>
                <a:cubicBezTo>
                  <a:pt x="3592" y="2682"/>
                  <a:pt x="3567" y="2682"/>
                  <a:pt x="3542" y="2682"/>
                </a:cubicBezTo>
                <a:cubicBezTo>
                  <a:pt x="3550" y="2690"/>
                  <a:pt x="3560" y="2694"/>
                  <a:pt x="3572" y="2694"/>
                </a:cubicBezTo>
                <a:cubicBezTo>
                  <a:pt x="3631" y="2694"/>
                  <a:pt x="3730" y="2599"/>
                  <a:pt x="3793" y="2557"/>
                </a:cubicBezTo>
                <a:cubicBezTo>
                  <a:pt x="3743" y="2481"/>
                  <a:pt x="3843" y="2431"/>
                  <a:pt x="3718" y="2431"/>
                </a:cubicBezTo>
                <a:cubicBezTo>
                  <a:pt x="3718" y="2431"/>
                  <a:pt x="3692" y="2456"/>
                  <a:pt x="3642" y="2481"/>
                </a:cubicBezTo>
                <a:cubicBezTo>
                  <a:pt x="3642" y="2507"/>
                  <a:pt x="3642" y="2507"/>
                  <a:pt x="3617" y="2532"/>
                </a:cubicBezTo>
                <a:lnTo>
                  <a:pt x="3617" y="2507"/>
                </a:lnTo>
                <a:cubicBezTo>
                  <a:pt x="3592" y="2557"/>
                  <a:pt x="3517" y="2582"/>
                  <a:pt x="3442" y="2657"/>
                </a:cubicBezTo>
                <a:cubicBezTo>
                  <a:pt x="3492" y="2582"/>
                  <a:pt x="3517" y="2507"/>
                  <a:pt x="3617" y="2481"/>
                </a:cubicBezTo>
                <a:cubicBezTo>
                  <a:pt x="3642" y="2406"/>
                  <a:pt x="3642" y="2331"/>
                  <a:pt x="3642" y="2281"/>
                </a:cubicBezTo>
                <a:cubicBezTo>
                  <a:pt x="3669" y="2285"/>
                  <a:pt x="3696" y="2286"/>
                  <a:pt x="3724" y="2286"/>
                </a:cubicBezTo>
                <a:cubicBezTo>
                  <a:pt x="3834" y="2286"/>
                  <a:pt x="3950" y="2263"/>
                  <a:pt x="4032" y="2263"/>
                </a:cubicBezTo>
                <a:cubicBezTo>
                  <a:pt x="4069" y="2263"/>
                  <a:pt x="4099" y="2268"/>
                  <a:pt x="4119" y="2281"/>
                </a:cubicBezTo>
                <a:cubicBezTo>
                  <a:pt x="4319" y="2106"/>
                  <a:pt x="4645" y="1930"/>
                  <a:pt x="4745" y="1730"/>
                </a:cubicBezTo>
                <a:cubicBezTo>
                  <a:pt x="4758" y="1717"/>
                  <a:pt x="4770" y="1712"/>
                  <a:pt x="4782" y="1712"/>
                </a:cubicBezTo>
                <a:cubicBezTo>
                  <a:pt x="4819" y="1712"/>
                  <a:pt x="4852" y="1755"/>
                  <a:pt x="4870" y="1755"/>
                </a:cubicBezTo>
                <a:cubicBezTo>
                  <a:pt x="4845" y="1780"/>
                  <a:pt x="4795" y="1805"/>
                  <a:pt x="4770" y="1830"/>
                </a:cubicBezTo>
                <a:cubicBezTo>
                  <a:pt x="4895" y="1730"/>
                  <a:pt x="5196" y="1629"/>
                  <a:pt x="5196" y="1529"/>
                </a:cubicBezTo>
                <a:cubicBezTo>
                  <a:pt x="5212" y="1527"/>
                  <a:pt x="5225" y="1526"/>
                  <a:pt x="5235" y="1526"/>
                </a:cubicBezTo>
                <a:cubicBezTo>
                  <a:pt x="5323" y="1526"/>
                  <a:pt x="5235" y="1589"/>
                  <a:pt x="5266" y="1589"/>
                </a:cubicBezTo>
                <a:cubicBezTo>
                  <a:pt x="5278" y="1589"/>
                  <a:pt x="5308" y="1580"/>
                  <a:pt x="5372" y="1554"/>
                </a:cubicBezTo>
                <a:lnTo>
                  <a:pt x="5372" y="1554"/>
                </a:lnTo>
                <a:lnTo>
                  <a:pt x="5347" y="1604"/>
                </a:lnTo>
                <a:cubicBezTo>
                  <a:pt x="5852" y="1604"/>
                  <a:pt x="6063" y="1141"/>
                  <a:pt x="6596" y="1141"/>
                </a:cubicBezTo>
                <a:cubicBezTo>
                  <a:pt x="6624" y="1141"/>
                  <a:pt x="6653" y="1142"/>
                  <a:pt x="6682" y="1145"/>
                </a:cubicBezTo>
                <a:lnTo>
                  <a:pt x="6682" y="1145"/>
                </a:lnTo>
                <a:cubicBezTo>
                  <a:pt x="6677" y="1141"/>
                  <a:pt x="6675" y="1136"/>
                  <a:pt x="6675" y="1128"/>
                </a:cubicBezTo>
                <a:cubicBezTo>
                  <a:pt x="7271" y="1106"/>
                  <a:pt x="7886" y="890"/>
                  <a:pt x="8504" y="890"/>
                </a:cubicBezTo>
                <a:cubicBezTo>
                  <a:pt x="8588" y="890"/>
                  <a:pt x="8671" y="894"/>
                  <a:pt x="8755" y="903"/>
                </a:cubicBezTo>
                <a:cubicBezTo>
                  <a:pt x="8956" y="903"/>
                  <a:pt x="8956" y="827"/>
                  <a:pt x="9081" y="752"/>
                </a:cubicBezTo>
                <a:lnTo>
                  <a:pt x="9131" y="852"/>
                </a:lnTo>
                <a:lnTo>
                  <a:pt x="9307" y="727"/>
                </a:lnTo>
                <a:cubicBezTo>
                  <a:pt x="9357" y="704"/>
                  <a:pt x="9407" y="695"/>
                  <a:pt x="9457" y="695"/>
                </a:cubicBezTo>
                <a:cubicBezTo>
                  <a:pt x="9606" y="695"/>
                  <a:pt x="9755" y="773"/>
                  <a:pt x="9924" y="773"/>
                </a:cubicBezTo>
                <a:cubicBezTo>
                  <a:pt x="10005" y="773"/>
                  <a:pt x="10091" y="755"/>
                  <a:pt x="10184" y="702"/>
                </a:cubicBezTo>
                <a:lnTo>
                  <a:pt x="10134" y="652"/>
                </a:lnTo>
                <a:cubicBezTo>
                  <a:pt x="10225" y="652"/>
                  <a:pt x="10395" y="599"/>
                  <a:pt x="10472" y="599"/>
                </a:cubicBezTo>
                <a:cubicBezTo>
                  <a:pt x="10501" y="599"/>
                  <a:pt x="10516" y="606"/>
                  <a:pt x="10510" y="627"/>
                </a:cubicBezTo>
                <a:cubicBezTo>
                  <a:pt x="10530" y="627"/>
                  <a:pt x="10550" y="595"/>
                  <a:pt x="10583" y="595"/>
                </a:cubicBezTo>
                <a:cubicBezTo>
                  <a:pt x="10591" y="595"/>
                  <a:pt x="10600" y="597"/>
                  <a:pt x="10610" y="602"/>
                </a:cubicBezTo>
                <a:lnTo>
                  <a:pt x="10610" y="652"/>
                </a:lnTo>
                <a:lnTo>
                  <a:pt x="10936" y="527"/>
                </a:lnTo>
                <a:cubicBezTo>
                  <a:pt x="10950" y="525"/>
                  <a:pt x="10963" y="524"/>
                  <a:pt x="10975" y="524"/>
                </a:cubicBezTo>
                <a:cubicBezTo>
                  <a:pt x="11145" y="524"/>
                  <a:pt x="10959" y="679"/>
                  <a:pt x="11226" y="679"/>
                </a:cubicBezTo>
                <a:cubicBezTo>
                  <a:pt x="11244" y="679"/>
                  <a:pt x="11264" y="678"/>
                  <a:pt x="11286" y="677"/>
                </a:cubicBezTo>
                <a:cubicBezTo>
                  <a:pt x="11412" y="627"/>
                  <a:pt x="11637" y="476"/>
                  <a:pt x="11587" y="451"/>
                </a:cubicBezTo>
                <a:cubicBezTo>
                  <a:pt x="11537" y="451"/>
                  <a:pt x="11437" y="426"/>
                  <a:pt x="11437" y="401"/>
                </a:cubicBezTo>
                <a:lnTo>
                  <a:pt x="11537" y="351"/>
                </a:lnTo>
                <a:cubicBezTo>
                  <a:pt x="11537" y="201"/>
                  <a:pt x="11612" y="50"/>
                  <a:pt x="11312" y="0"/>
                </a:cubicBezTo>
                <a:close/>
              </a:path>
            </a:pathLst>
          </a:custGeom>
          <a:solidFill>
            <a:srgbClr val="6A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35"/>
          <p:cNvGrpSpPr/>
          <p:nvPr/>
        </p:nvGrpSpPr>
        <p:grpSpPr>
          <a:xfrm>
            <a:off x="5962465" y="334604"/>
            <a:ext cx="329033" cy="409787"/>
            <a:chOff x="4856050" y="2903600"/>
            <a:chExt cx="208275" cy="259375"/>
          </a:xfrm>
        </p:grpSpPr>
        <p:sp>
          <p:nvSpPr>
            <p:cNvPr id="279" name="Google Shape;279;p35"/>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5"/>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5"/>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5"/>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5"/>
          <p:cNvGrpSpPr/>
          <p:nvPr/>
        </p:nvGrpSpPr>
        <p:grpSpPr>
          <a:xfrm>
            <a:off x="8581840" y="290067"/>
            <a:ext cx="329033" cy="409787"/>
            <a:chOff x="4856050" y="2903600"/>
            <a:chExt cx="208275" cy="259375"/>
          </a:xfrm>
        </p:grpSpPr>
        <p:sp>
          <p:nvSpPr>
            <p:cNvPr id="284" name="Google Shape;284;p35"/>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5"/>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5"/>
          <p:cNvSpPr/>
          <p:nvPr/>
        </p:nvSpPr>
        <p:spPr>
          <a:xfrm>
            <a:off x="6356350" y="492125"/>
            <a:ext cx="1228725" cy="647700"/>
          </a:xfrm>
          <a:custGeom>
            <a:avLst/>
            <a:gdLst/>
            <a:ahLst/>
            <a:cxnLst/>
            <a:rect l="l" t="t" r="r" b="b"/>
            <a:pathLst>
              <a:path w="49149" h="25908" extrusionOk="0">
                <a:moveTo>
                  <a:pt x="0" y="0"/>
                </a:moveTo>
                <a:cubicBezTo>
                  <a:pt x="9189" y="1531"/>
                  <a:pt x="19289" y="810"/>
                  <a:pt x="27432" y="5334"/>
                </a:cubicBezTo>
                <a:cubicBezTo>
                  <a:pt x="36149" y="10177"/>
                  <a:pt x="42098" y="18857"/>
                  <a:pt x="49149" y="25908"/>
                </a:cubicBezTo>
              </a:path>
            </a:pathLst>
          </a:custGeom>
          <a:noFill/>
          <a:ln w="19050" cap="flat" cmpd="sng">
            <a:solidFill>
              <a:schemeClr val="accent3"/>
            </a:solidFill>
            <a:prstDash val="dash"/>
            <a:round/>
            <a:headEnd type="none" w="med" len="med"/>
            <a:tailEnd type="none" w="med" len="med"/>
          </a:ln>
        </p:spPr>
      </p:sp>
      <p:sp>
        <p:nvSpPr>
          <p:cNvPr id="289" name="Google Shape;289;p35"/>
          <p:cNvSpPr/>
          <p:nvPr/>
        </p:nvSpPr>
        <p:spPr>
          <a:xfrm>
            <a:off x="7794625" y="520700"/>
            <a:ext cx="609600" cy="619125"/>
          </a:xfrm>
          <a:custGeom>
            <a:avLst/>
            <a:gdLst/>
            <a:ahLst/>
            <a:cxnLst/>
            <a:rect l="l" t="t" r="r" b="b"/>
            <a:pathLst>
              <a:path w="24384" h="24765" extrusionOk="0">
                <a:moveTo>
                  <a:pt x="0" y="24765"/>
                </a:moveTo>
                <a:cubicBezTo>
                  <a:pt x="0" y="13180"/>
                  <a:pt x="13024" y="2272"/>
                  <a:pt x="24384" y="0"/>
                </a:cubicBezTo>
              </a:path>
            </a:pathLst>
          </a:custGeom>
          <a:noFill/>
          <a:ln w="19050" cap="flat" cmpd="sng">
            <a:solidFill>
              <a:schemeClr val="accent3"/>
            </a:solidFill>
            <a:prstDash val="dash"/>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172"/>
        <p:cNvGrpSpPr/>
        <p:nvPr/>
      </p:nvGrpSpPr>
      <p:grpSpPr>
        <a:xfrm>
          <a:off x="0" y="0"/>
          <a:ext cx="0" cy="0"/>
          <a:chOff x="0" y="0"/>
          <a:chExt cx="0" cy="0"/>
        </a:xfrm>
      </p:grpSpPr>
      <p:sp>
        <p:nvSpPr>
          <p:cNvPr id="1173" name="Google Shape;1173;p10"/>
          <p:cNvSpPr>
            <a:spLocks noGrp="1"/>
          </p:cNvSpPr>
          <p:nvPr>
            <p:ph type="pic" idx="2"/>
          </p:nvPr>
        </p:nvSpPr>
        <p:spPr>
          <a:xfrm>
            <a:off x="0" y="0"/>
            <a:ext cx="9144000" cy="5143500"/>
          </a:xfrm>
          <a:prstGeom prst="rect">
            <a:avLst/>
          </a:prstGeom>
          <a:noFill/>
          <a:ln>
            <a:noFill/>
          </a:ln>
        </p:spPr>
      </p:sp>
      <p:sp>
        <p:nvSpPr>
          <p:cNvPr id="1174" name="Google Shape;1174;p10"/>
          <p:cNvSpPr txBox="1">
            <a:spLocks noGrp="1"/>
          </p:cNvSpPr>
          <p:nvPr>
            <p:ph type="title"/>
          </p:nvPr>
        </p:nvSpPr>
        <p:spPr>
          <a:xfrm>
            <a:off x="720000" y="3333275"/>
            <a:ext cx="4195500" cy="127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51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5000"/>
          </a:blip>
          <a:srcRect l="4832" t="5221" r="4832" b="5221"/>
          <a:stretch/>
        </p:blipFill>
        <p:spPr>
          <a:xfrm rot="10800000" flipH="1">
            <a:off x="-84667" y="-211668"/>
            <a:ext cx="9406467" cy="53551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mt="12000"/>
          </a:blip>
          <a:srcRect l="4832" t="5221" r="4832" b="5221"/>
          <a:stretch/>
        </p:blipFill>
        <p:spPr>
          <a:xfrm rot="10800000">
            <a:off x="2" y="0"/>
            <a:ext cx="9143997" cy="5143500"/>
          </a:xfrm>
          <a:prstGeom prst="rect">
            <a:avLst/>
          </a:prstGeom>
          <a:noFill/>
          <a:ln>
            <a:noFill/>
          </a:ln>
        </p:spPr>
      </p:pic>
      <p:sp>
        <p:nvSpPr>
          <p:cNvPr id="51" name="Google Shape;51;p11"/>
          <p:cNvSpPr txBox="1">
            <a:spLocks noGrp="1"/>
          </p:cNvSpPr>
          <p:nvPr>
            <p:ph type="title" hasCustomPrompt="1"/>
          </p:nvPr>
        </p:nvSpPr>
        <p:spPr>
          <a:xfrm>
            <a:off x="2088000" y="1178150"/>
            <a:ext cx="4968000" cy="1142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Clr>
                <a:schemeClr val="dk1"/>
              </a:buClr>
              <a:buSzPts val="12000"/>
              <a:buNone/>
              <a:defRPr sz="6000">
                <a:solidFill>
                  <a:schemeClr val="dk1"/>
                </a:solidFill>
              </a:defRPr>
            </a:lvl1pPr>
            <a:lvl2pPr lvl="1" algn="ctr">
              <a:spcBef>
                <a:spcPts val="0"/>
              </a:spcBef>
              <a:spcAft>
                <a:spcPts val="0"/>
              </a:spcAft>
              <a:buClr>
                <a:schemeClr val="dk1"/>
              </a:buClr>
              <a:buSzPts val="12000"/>
              <a:buNone/>
              <a:defRPr sz="12000">
                <a:solidFill>
                  <a:schemeClr val="dk1"/>
                </a:solidFill>
              </a:defRPr>
            </a:lvl2pPr>
            <a:lvl3pPr lvl="2" algn="ctr">
              <a:spcBef>
                <a:spcPts val="0"/>
              </a:spcBef>
              <a:spcAft>
                <a:spcPts val="0"/>
              </a:spcAft>
              <a:buClr>
                <a:schemeClr val="dk1"/>
              </a:buClr>
              <a:buSzPts val="12000"/>
              <a:buNone/>
              <a:defRPr sz="12000">
                <a:solidFill>
                  <a:schemeClr val="dk1"/>
                </a:solidFill>
              </a:defRPr>
            </a:lvl3pPr>
            <a:lvl4pPr lvl="3" algn="ctr">
              <a:spcBef>
                <a:spcPts val="0"/>
              </a:spcBef>
              <a:spcAft>
                <a:spcPts val="0"/>
              </a:spcAft>
              <a:buClr>
                <a:schemeClr val="dk1"/>
              </a:buClr>
              <a:buSzPts val="12000"/>
              <a:buNone/>
              <a:defRPr sz="12000">
                <a:solidFill>
                  <a:schemeClr val="dk1"/>
                </a:solidFill>
              </a:defRPr>
            </a:lvl4pPr>
            <a:lvl5pPr lvl="4" algn="ctr">
              <a:spcBef>
                <a:spcPts val="0"/>
              </a:spcBef>
              <a:spcAft>
                <a:spcPts val="0"/>
              </a:spcAft>
              <a:buClr>
                <a:schemeClr val="dk1"/>
              </a:buClr>
              <a:buSzPts val="12000"/>
              <a:buNone/>
              <a:defRPr sz="12000">
                <a:solidFill>
                  <a:schemeClr val="dk1"/>
                </a:solidFill>
              </a:defRPr>
            </a:lvl5pPr>
            <a:lvl6pPr lvl="5" algn="ctr">
              <a:spcBef>
                <a:spcPts val="0"/>
              </a:spcBef>
              <a:spcAft>
                <a:spcPts val="0"/>
              </a:spcAft>
              <a:buClr>
                <a:schemeClr val="dk1"/>
              </a:buClr>
              <a:buSzPts val="12000"/>
              <a:buNone/>
              <a:defRPr sz="12000">
                <a:solidFill>
                  <a:schemeClr val="dk1"/>
                </a:solidFill>
              </a:defRPr>
            </a:lvl6pPr>
            <a:lvl7pPr lvl="6" algn="ctr">
              <a:spcBef>
                <a:spcPts val="0"/>
              </a:spcBef>
              <a:spcAft>
                <a:spcPts val="0"/>
              </a:spcAft>
              <a:buClr>
                <a:schemeClr val="dk1"/>
              </a:buClr>
              <a:buSzPts val="12000"/>
              <a:buNone/>
              <a:defRPr sz="12000">
                <a:solidFill>
                  <a:schemeClr val="dk1"/>
                </a:solidFill>
              </a:defRPr>
            </a:lvl7pPr>
            <a:lvl8pPr lvl="7" algn="ctr">
              <a:spcBef>
                <a:spcPts val="0"/>
              </a:spcBef>
              <a:spcAft>
                <a:spcPts val="0"/>
              </a:spcAft>
              <a:buClr>
                <a:schemeClr val="dk1"/>
              </a:buClr>
              <a:buSzPts val="12000"/>
              <a:buNone/>
              <a:defRPr sz="12000">
                <a:solidFill>
                  <a:schemeClr val="dk1"/>
                </a:solidFill>
              </a:defRPr>
            </a:lvl8pPr>
            <a:lvl9pPr lvl="8" algn="ctr">
              <a:spcBef>
                <a:spcPts val="0"/>
              </a:spcBef>
              <a:spcAft>
                <a:spcPts val="0"/>
              </a:spcAft>
              <a:buClr>
                <a:schemeClr val="dk1"/>
              </a:buClr>
              <a:buSzPts val="12000"/>
              <a:buNone/>
              <a:defRPr sz="12000">
                <a:solidFill>
                  <a:schemeClr val="dk1"/>
                </a:solidFill>
              </a:defRPr>
            </a:lvl9pPr>
          </a:lstStyle>
          <a:p>
            <a:r>
              <a:t>xx%</a:t>
            </a:r>
          </a:p>
        </p:txBody>
      </p:sp>
      <p:sp>
        <p:nvSpPr>
          <p:cNvPr id="52" name="Google Shape;52;p11"/>
          <p:cNvSpPr txBox="1">
            <a:spLocks noGrp="1"/>
          </p:cNvSpPr>
          <p:nvPr>
            <p:ph type="body" idx="1"/>
          </p:nvPr>
        </p:nvSpPr>
        <p:spPr>
          <a:xfrm>
            <a:off x="1566450" y="2482750"/>
            <a:ext cx="6011100" cy="4512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53" name="Google Shape;53;p11"/>
          <p:cNvGrpSpPr/>
          <p:nvPr/>
        </p:nvGrpSpPr>
        <p:grpSpPr>
          <a:xfrm>
            <a:off x="8208415" y="232779"/>
            <a:ext cx="329033" cy="409787"/>
            <a:chOff x="4856050" y="2903600"/>
            <a:chExt cx="208275" cy="259375"/>
          </a:xfrm>
        </p:grpSpPr>
        <p:sp>
          <p:nvSpPr>
            <p:cNvPr id="54" name="Google Shape;54;p11"/>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1"/>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11"/>
          <p:cNvGrpSpPr/>
          <p:nvPr/>
        </p:nvGrpSpPr>
        <p:grpSpPr>
          <a:xfrm>
            <a:off x="4930278" y="-45333"/>
            <a:ext cx="329033" cy="409787"/>
            <a:chOff x="4856050" y="2903600"/>
            <a:chExt cx="208275" cy="259375"/>
          </a:xfrm>
        </p:grpSpPr>
        <p:sp>
          <p:nvSpPr>
            <p:cNvPr id="59" name="Google Shape;59;p11"/>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11"/>
          <p:cNvSpPr/>
          <p:nvPr/>
        </p:nvSpPr>
        <p:spPr>
          <a:xfrm>
            <a:off x="1011625" y="-261150"/>
            <a:ext cx="3692026" cy="1262305"/>
          </a:xfrm>
          <a:custGeom>
            <a:avLst/>
            <a:gdLst/>
            <a:ahLst/>
            <a:cxnLst/>
            <a:rect l="l" t="t" r="r" b="b"/>
            <a:pathLst>
              <a:path w="145241" h="45374" extrusionOk="0">
                <a:moveTo>
                  <a:pt x="145241" y="10009"/>
                </a:moveTo>
                <a:cubicBezTo>
                  <a:pt x="130156" y="1386"/>
                  <a:pt x="111460" y="0"/>
                  <a:pt x="94084" y="0"/>
                </a:cubicBezTo>
                <a:cubicBezTo>
                  <a:pt x="71229" y="0"/>
                  <a:pt x="47133" y="4848"/>
                  <a:pt x="27580" y="16681"/>
                </a:cubicBezTo>
                <a:cubicBezTo>
                  <a:pt x="16230" y="23550"/>
                  <a:pt x="7956" y="34758"/>
                  <a:pt x="0" y="45374"/>
                </a:cubicBezTo>
              </a:path>
            </a:pathLst>
          </a:custGeom>
          <a:noFill/>
          <a:ln w="19050" cap="flat" cmpd="sng">
            <a:solidFill>
              <a:schemeClr val="accent3"/>
            </a:solidFill>
            <a:prstDash val="dash"/>
            <a:round/>
            <a:headEnd type="none" w="med" len="med"/>
            <a:tailEnd type="none" w="med" len="med"/>
          </a:ln>
        </p:spPr>
      </p:sp>
      <p:sp>
        <p:nvSpPr>
          <p:cNvPr id="64" name="Google Shape;64;p11"/>
          <p:cNvSpPr/>
          <p:nvPr/>
        </p:nvSpPr>
        <p:spPr>
          <a:xfrm>
            <a:off x="5415575" y="272675"/>
            <a:ext cx="2707975" cy="814100"/>
          </a:xfrm>
          <a:custGeom>
            <a:avLst/>
            <a:gdLst/>
            <a:ahLst/>
            <a:cxnLst/>
            <a:rect l="l" t="t" r="r" b="b"/>
            <a:pathLst>
              <a:path w="108319" h="32564" extrusionOk="0">
                <a:moveTo>
                  <a:pt x="0" y="0"/>
                </a:moveTo>
                <a:cubicBezTo>
                  <a:pt x="17486" y="19668"/>
                  <a:pt x="45877" y="34869"/>
                  <a:pt x="72064" y="32251"/>
                </a:cubicBezTo>
                <a:cubicBezTo>
                  <a:pt x="86020" y="30856"/>
                  <a:pt x="99908" y="22121"/>
                  <a:pt x="108319" y="10898"/>
                </a:cubicBezTo>
              </a:path>
            </a:pathLst>
          </a:custGeom>
          <a:noFill/>
          <a:ln w="19050" cap="flat" cmpd="sng">
            <a:solidFill>
              <a:schemeClr val="accent3"/>
            </a:solidFill>
            <a:prstDash val="dash"/>
            <a:round/>
            <a:headEnd type="none" w="med" len="med"/>
            <a:tailEnd type="none" w="med" len="med"/>
          </a:ln>
        </p:spPr>
      </p:sp>
      <p:grpSp>
        <p:nvGrpSpPr>
          <p:cNvPr id="65" name="Google Shape;65;p11"/>
          <p:cNvGrpSpPr/>
          <p:nvPr/>
        </p:nvGrpSpPr>
        <p:grpSpPr>
          <a:xfrm>
            <a:off x="707465" y="1251679"/>
            <a:ext cx="329033" cy="409787"/>
            <a:chOff x="4856050" y="2903600"/>
            <a:chExt cx="208275" cy="259375"/>
          </a:xfrm>
        </p:grpSpPr>
        <p:sp>
          <p:nvSpPr>
            <p:cNvPr id="66" name="Google Shape;66;p11"/>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1"/>
          <p:cNvSpPr/>
          <p:nvPr/>
        </p:nvSpPr>
        <p:spPr>
          <a:xfrm>
            <a:off x="606538" y="1171413"/>
            <a:ext cx="530898" cy="570336"/>
          </a:xfrm>
          <a:custGeom>
            <a:avLst/>
            <a:gdLst/>
            <a:ahLst/>
            <a:cxnLst/>
            <a:rect l="l" t="t" r="r" b="b"/>
            <a:pathLst>
              <a:path w="17904" h="19234" extrusionOk="0">
                <a:moveTo>
                  <a:pt x="6682" y="1145"/>
                </a:moveTo>
                <a:cubicBezTo>
                  <a:pt x="6693" y="1153"/>
                  <a:pt x="6715" y="1153"/>
                  <a:pt x="6750" y="1153"/>
                </a:cubicBezTo>
                <a:cubicBezTo>
                  <a:pt x="6727" y="1150"/>
                  <a:pt x="6704" y="1147"/>
                  <a:pt x="6682" y="1145"/>
                </a:cubicBezTo>
                <a:close/>
                <a:moveTo>
                  <a:pt x="2765" y="2632"/>
                </a:moveTo>
                <a:cubicBezTo>
                  <a:pt x="2790" y="2632"/>
                  <a:pt x="2815" y="2657"/>
                  <a:pt x="2765" y="2682"/>
                </a:cubicBezTo>
                <a:cubicBezTo>
                  <a:pt x="2765" y="2677"/>
                  <a:pt x="2762" y="2675"/>
                  <a:pt x="2758" y="2675"/>
                </a:cubicBezTo>
                <a:cubicBezTo>
                  <a:pt x="2737" y="2675"/>
                  <a:pt x="2680" y="2712"/>
                  <a:pt x="2640" y="2732"/>
                </a:cubicBezTo>
                <a:cubicBezTo>
                  <a:pt x="2665" y="2707"/>
                  <a:pt x="2715" y="2657"/>
                  <a:pt x="2765" y="2632"/>
                </a:cubicBezTo>
                <a:close/>
                <a:moveTo>
                  <a:pt x="16419" y="3313"/>
                </a:moveTo>
                <a:cubicBezTo>
                  <a:pt x="16419" y="3320"/>
                  <a:pt x="16421" y="3326"/>
                  <a:pt x="16424" y="3334"/>
                </a:cubicBezTo>
                <a:cubicBezTo>
                  <a:pt x="16424" y="3334"/>
                  <a:pt x="16422" y="3325"/>
                  <a:pt x="16419" y="3313"/>
                </a:cubicBezTo>
                <a:close/>
                <a:moveTo>
                  <a:pt x="16650" y="3885"/>
                </a:moveTo>
                <a:lnTo>
                  <a:pt x="16654" y="3886"/>
                </a:lnTo>
                <a:lnTo>
                  <a:pt x="16654" y="3886"/>
                </a:lnTo>
                <a:cubicBezTo>
                  <a:pt x="16652" y="3885"/>
                  <a:pt x="16651" y="3885"/>
                  <a:pt x="16650" y="3885"/>
                </a:cubicBezTo>
                <a:close/>
                <a:moveTo>
                  <a:pt x="2092" y="4185"/>
                </a:moveTo>
                <a:cubicBezTo>
                  <a:pt x="2084" y="4193"/>
                  <a:pt x="2074" y="4202"/>
                  <a:pt x="2063" y="4211"/>
                </a:cubicBezTo>
                <a:cubicBezTo>
                  <a:pt x="2077" y="4202"/>
                  <a:pt x="2086" y="4193"/>
                  <a:pt x="2092" y="4185"/>
                </a:cubicBezTo>
                <a:close/>
                <a:moveTo>
                  <a:pt x="17577" y="8797"/>
                </a:moveTo>
                <a:cubicBezTo>
                  <a:pt x="17577" y="8809"/>
                  <a:pt x="17579" y="8818"/>
                  <a:pt x="17582" y="8827"/>
                </a:cubicBezTo>
                <a:lnTo>
                  <a:pt x="17582" y="8827"/>
                </a:lnTo>
                <a:cubicBezTo>
                  <a:pt x="17580" y="8815"/>
                  <a:pt x="17577" y="8805"/>
                  <a:pt x="17577" y="8797"/>
                </a:cubicBezTo>
                <a:close/>
                <a:moveTo>
                  <a:pt x="83" y="8722"/>
                </a:moveTo>
                <a:cubicBezTo>
                  <a:pt x="83" y="8763"/>
                  <a:pt x="91" y="8804"/>
                  <a:pt x="102" y="8833"/>
                </a:cubicBezTo>
                <a:lnTo>
                  <a:pt x="102" y="8833"/>
                </a:lnTo>
                <a:cubicBezTo>
                  <a:pt x="105" y="8812"/>
                  <a:pt x="100" y="8779"/>
                  <a:pt x="83" y="8722"/>
                </a:cubicBezTo>
                <a:close/>
                <a:moveTo>
                  <a:pt x="14545" y="15289"/>
                </a:moveTo>
                <a:lnTo>
                  <a:pt x="14516" y="15345"/>
                </a:lnTo>
                <a:lnTo>
                  <a:pt x="14516" y="15345"/>
                </a:lnTo>
                <a:cubicBezTo>
                  <a:pt x="14527" y="15330"/>
                  <a:pt x="14537" y="15311"/>
                  <a:pt x="14545" y="15289"/>
                </a:cubicBezTo>
                <a:close/>
                <a:moveTo>
                  <a:pt x="14319" y="15639"/>
                </a:moveTo>
                <a:lnTo>
                  <a:pt x="14319" y="15639"/>
                </a:lnTo>
                <a:cubicBezTo>
                  <a:pt x="14306" y="15658"/>
                  <a:pt x="14298" y="15672"/>
                  <a:pt x="14293" y="15684"/>
                </a:cubicBezTo>
                <a:lnTo>
                  <a:pt x="14293" y="15684"/>
                </a:lnTo>
                <a:cubicBezTo>
                  <a:pt x="14309" y="15667"/>
                  <a:pt x="14319" y="15651"/>
                  <a:pt x="14319" y="15639"/>
                </a:cubicBezTo>
                <a:close/>
                <a:moveTo>
                  <a:pt x="13932" y="16040"/>
                </a:moveTo>
                <a:cubicBezTo>
                  <a:pt x="13921" y="16042"/>
                  <a:pt x="13908" y="16050"/>
                  <a:pt x="13893" y="16066"/>
                </a:cubicBezTo>
                <a:cubicBezTo>
                  <a:pt x="13901" y="16058"/>
                  <a:pt x="13915" y="16048"/>
                  <a:pt x="13932" y="16040"/>
                </a:cubicBezTo>
                <a:close/>
                <a:moveTo>
                  <a:pt x="13773" y="16487"/>
                </a:moveTo>
                <a:cubicBezTo>
                  <a:pt x="13773" y="16487"/>
                  <a:pt x="13771" y="16488"/>
                  <a:pt x="13768" y="16492"/>
                </a:cubicBezTo>
                <a:cubicBezTo>
                  <a:pt x="13768" y="16492"/>
                  <a:pt x="13767" y="16493"/>
                  <a:pt x="13767" y="16494"/>
                </a:cubicBezTo>
                <a:lnTo>
                  <a:pt x="13767" y="16494"/>
                </a:lnTo>
                <a:cubicBezTo>
                  <a:pt x="13771" y="16489"/>
                  <a:pt x="13773" y="16487"/>
                  <a:pt x="13773" y="16487"/>
                </a:cubicBezTo>
                <a:close/>
                <a:moveTo>
                  <a:pt x="13767" y="16494"/>
                </a:moveTo>
                <a:cubicBezTo>
                  <a:pt x="13757" y="16506"/>
                  <a:pt x="13738" y="16533"/>
                  <a:pt x="13737" y="16553"/>
                </a:cubicBezTo>
                <a:lnTo>
                  <a:pt x="13737" y="16553"/>
                </a:lnTo>
                <a:cubicBezTo>
                  <a:pt x="13753" y="16536"/>
                  <a:pt x="13763" y="16517"/>
                  <a:pt x="13767" y="16494"/>
                </a:cubicBezTo>
                <a:close/>
                <a:moveTo>
                  <a:pt x="13046" y="17090"/>
                </a:moveTo>
                <a:cubicBezTo>
                  <a:pt x="13044" y="17091"/>
                  <a:pt x="13043" y="17092"/>
                  <a:pt x="13041" y="17093"/>
                </a:cubicBezTo>
                <a:cubicBezTo>
                  <a:pt x="13041" y="17094"/>
                  <a:pt x="13041" y="17095"/>
                  <a:pt x="13042" y="17095"/>
                </a:cubicBezTo>
                <a:cubicBezTo>
                  <a:pt x="13042" y="17095"/>
                  <a:pt x="13044" y="17093"/>
                  <a:pt x="13046" y="17090"/>
                </a:cubicBezTo>
                <a:close/>
                <a:moveTo>
                  <a:pt x="10585" y="18371"/>
                </a:moveTo>
                <a:cubicBezTo>
                  <a:pt x="10585" y="18371"/>
                  <a:pt x="10577" y="18379"/>
                  <a:pt x="10575" y="18385"/>
                </a:cubicBezTo>
                <a:lnTo>
                  <a:pt x="10575" y="18385"/>
                </a:lnTo>
                <a:cubicBezTo>
                  <a:pt x="10581" y="18380"/>
                  <a:pt x="10585" y="18375"/>
                  <a:pt x="10585" y="18371"/>
                </a:cubicBezTo>
                <a:close/>
                <a:moveTo>
                  <a:pt x="9086" y="19214"/>
                </a:moveTo>
                <a:cubicBezTo>
                  <a:pt x="9063" y="19216"/>
                  <a:pt x="9044" y="19219"/>
                  <a:pt x="9031" y="19223"/>
                </a:cubicBezTo>
                <a:cubicBezTo>
                  <a:pt x="9049" y="19223"/>
                  <a:pt x="9080" y="19223"/>
                  <a:pt x="9086" y="19214"/>
                </a:cubicBezTo>
                <a:close/>
                <a:moveTo>
                  <a:pt x="11312" y="0"/>
                </a:moveTo>
                <a:lnTo>
                  <a:pt x="11111" y="101"/>
                </a:lnTo>
                <a:lnTo>
                  <a:pt x="11036" y="50"/>
                </a:lnTo>
                <a:lnTo>
                  <a:pt x="11211" y="25"/>
                </a:lnTo>
                <a:cubicBezTo>
                  <a:pt x="11175" y="11"/>
                  <a:pt x="11144" y="5"/>
                  <a:pt x="11119" y="5"/>
                </a:cubicBezTo>
                <a:cubicBezTo>
                  <a:pt x="11057" y="5"/>
                  <a:pt x="11021" y="40"/>
                  <a:pt x="10986" y="75"/>
                </a:cubicBezTo>
                <a:cubicBezTo>
                  <a:pt x="10961" y="50"/>
                  <a:pt x="10936" y="25"/>
                  <a:pt x="10885" y="25"/>
                </a:cubicBezTo>
                <a:lnTo>
                  <a:pt x="10710" y="176"/>
                </a:lnTo>
                <a:cubicBezTo>
                  <a:pt x="10660" y="126"/>
                  <a:pt x="10785" y="75"/>
                  <a:pt x="10635" y="50"/>
                </a:cubicBezTo>
                <a:lnTo>
                  <a:pt x="10635" y="50"/>
                </a:lnTo>
                <a:cubicBezTo>
                  <a:pt x="10560" y="126"/>
                  <a:pt x="10735" y="176"/>
                  <a:pt x="10585" y="226"/>
                </a:cubicBezTo>
                <a:cubicBezTo>
                  <a:pt x="10514" y="190"/>
                  <a:pt x="10506" y="155"/>
                  <a:pt x="10463" y="155"/>
                </a:cubicBezTo>
                <a:cubicBezTo>
                  <a:pt x="10445" y="155"/>
                  <a:pt x="10421" y="161"/>
                  <a:pt x="10384" y="176"/>
                </a:cubicBezTo>
                <a:cubicBezTo>
                  <a:pt x="10384" y="151"/>
                  <a:pt x="10384" y="126"/>
                  <a:pt x="10434" y="101"/>
                </a:cubicBezTo>
                <a:lnTo>
                  <a:pt x="10434" y="101"/>
                </a:lnTo>
                <a:cubicBezTo>
                  <a:pt x="10334" y="151"/>
                  <a:pt x="10159" y="151"/>
                  <a:pt x="10134" y="226"/>
                </a:cubicBezTo>
                <a:cubicBezTo>
                  <a:pt x="10111" y="217"/>
                  <a:pt x="10084" y="213"/>
                  <a:pt x="10056" y="213"/>
                </a:cubicBezTo>
                <a:cubicBezTo>
                  <a:pt x="9987" y="213"/>
                  <a:pt x="9908" y="233"/>
                  <a:pt x="9849" y="233"/>
                </a:cubicBezTo>
                <a:cubicBezTo>
                  <a:pt x="9802" y="233"/>
                  <a:pt x="9767" y="221"/>
                  <a:pt x="9758" y="176"/>
                </a:cubicBezTo>
                <a:cubicBezTo>
                  <a:pt x="9733" y="201"/>
                  <a:pt x="9607" y="301"/>
                  <a:pt x="9507" y="301"/>
                </a:cubicBezTo>
                <a:cubicBezTo>
                  <a:pt x="9563" y="236"/>
                  <a:pt x="9525" y="223"/>
                  <a:pt x="9458" y="223"/>
                </a:cubicBezTo>
                <a:cubicBezTo>
                  <a:pt x="9411" y="223"/>
                  <a:pt x="9349" y="229"/>
                  <a:pt x="9293" y="229"/>
                </a:cubicBezTo>
                <a:cubicBezTo>
                  <a:pt x="9213" y="229"/>
                  <a:pt x="9147" y="216"/>
                  <a:pt x="9156" y="151"/>
                </a:cubicBezTo>
                <a:lnTo>
                  <a:pt x="9156" y="151"/>
                </a:lnTo>
                <a:cubicBezTo>
                  <a:pt x="9056" y="326"/>
                  <a:pt x="8705" y="276"/>
                  <a:pt x="8479" y="376"/>
                </a:cubicBezTo>
                <a:cubicBezTo>
                  <a:pt x="8479" y="376"/>
                  <a:pt x="8505" y="351"/>
                  <a:pt x="8530" y="351"/>
                </a:cubicBezTo>
                <a:cubicBezTo>
                  <a:pt x="8404" y="351"/>
                  <a:pt x="8354" y="301"/>
                  <a:pt x="8279" y="301"/>
                </a:cubicBezTo>
                <a:cubicBezTo>
                  <a:pt x="8279" y="426"/>
                  <a:pt x="8078" y="476"/>
                  <a:pt x="7978" y="552"/>
                </a:cubicBezTo>
                <a:cubicBezTo>
                  <a:pt x="7803" y="451"/>
                  <a:pt x="8053" y="401"/>
                  <a:pt x="7978" y="301"/>
                </a:cubicBezTo>
                <a:lnTo>
                  <a:pt x="7978" y="301"/>
                </a:lnTo>
                <a:cubicBezTo>
                  <a:pt x="8003" y="401"/>
                  <a:pt x="7728" y="426"/>
                  <a:pt x="7778" y="502"/>
                </a:cubicBezTo>
                <a:cubicBezTo>
                  <a:pt x="7652" y="451"/>
                  <a:pt x="7677" y="476"/>
                  <a:pt x="7602" y="401"/>
                </a:cubicBezTo>
                <a:cubicBezTo>
                  <a:pt x="7602" y="552"/>
                  <a:pt x="7477" y="451"/>
                  <a:pt x="7402" y="552"/>
                </a:cubicBezTo>
                <a:cubicBezTo>
                  <a:pt x="7248" y="513"/>
                  <a:pt x="7286" y="460"/>
                  <a:pt x="7233" y="460"/>
                </a:cubicBezTo>
                <a:cubicBezTo>
                  <a:pt x="7216" y="460"/>
                  <a:pt x="7192" y="465"/>
                  <a:pt x="7151" y="476"/>
                </a:cubicBezTo>
                <a:cubicBezTo>
                  <a:pt x="7026" y="451"/>
                  <a:pt x="7201" y="376"/>
                  <a:pt x="7201" y="376"/>
                </a:cubicBezTo>
                <a:lnTo>
                  <a:pt x="7201" y="376"/>
                </a:lnTo>
                <a:cubicBezTo>
                  <a:pt x="7001" y="401"/>
                  <a:pt x="7126" y="502"/>
                  <a:pt x="7101" y="577"/>
                </a:cubicBezTo>
                <a:cubicBezTo>
                  <a:pt x="7057" y="592"/>
                  <a:pt x="7025" y="598"/>
                  <a:pt x="7002" y="598"/>
                </a:cubicBezTo>
                <a:cubicBezTo>
                  <a:pt x="6907" y="598"/>
                  <a:pt x="6956" y="497"/>
                  <a:pt x="6875" y="476"/>
                </a:cubicBezTo>
                <a:cubicBezTo>
                  <a:pt x="6725" y="527"/>
                  <a:pt x="6650" y="652"/>
                  <a:pt x="6525" y="677"/>
                </a:cubicBezTo>
                <a:cubicBezTo>
                  <a:pt x="6525" y="652"/>
                  <a:pt x="6500" y="652"/>
                  <a:pt x="6525" y="627"/>
                </a:cubicBezTo>
                <a:lnTo>
                  <a:pt x="6525" y="627"/>
                </a:lnTo>
                <a:cubicBezTo>
                  <a:pt x="6374" y="727"/>
                  <a:pt x="6048" y="727"/>
                  <a:pt x="5898" y="903"/>
                </a:cubicBezTo>
                <a:cubicBezTo>
                  <a:pt x="5876" y="881"/>
                  <a:pt x="5873" y="878"/>
                  <a:pt x="5873" y="878"/>
                </a:cubicBezTo>
                <a:lnTo>
                  <a:pt x="5873" y="878"/>
                </a:lnTo>
                <a:cubicBezTo>
                  <a:pt x="5923" y="928"/>
                  <a:pt x="5923" y="978"/>
                  <a:pt x="5948" y="1003"/>
                </a:cubicBezTo>
                <a:cubicBezTo>
                  <a:pt x="5874" y="1021"/>
                  <a:pt x="5828" y="1080"/>
                  <a:pt x="5788" y="1080"/>
                </a:cubicBezTo>
                <a:cubicBezTo>
                  <a:pt x="5774" y="1080"/>
                  <a:pt x="5761" y="1073"/>
                  <a:pt x="5748" y="1053"/>
                </a:cubicBezTo>
                <a:cubicBezTo>
                  <a:pt x="5798" y="1053"/>
                  <a:pt x="5798" y="1028"/>
                  <a:pt x="5798" y="978"/>
                </a:cubicBezTo>
                <a:lnTo>
                  <a:pt x="5798" y="978"/>
                </a:lnTo>
                <a:lnTo>
                  <a:pt x="5723" y="1053"/>
                </a:lnTo>
                <a:cubicBezTo>
                  <a:pt x="5622" y="953"/>
                  <a:pt x="5848" y="978"/>
                  <a:pt x="5823" y="903"/>
                </a:cubicBezTo>
                <a:lnTo>
                  <a:pt x="5823" y="903"/>
                </a:lnTo>
                <a:cubicBezTo>
                  <a:pt x="5647" y="978"/>
                  <a:pt x="5472" y="1128"/>
                  <a:pt x="5322" y="1153"/>
                </a:cubicBezTo>
                <a:cubicBezTo>
                  <a:pt x="5271" y="1053"/>
                  <a:pt x="5622" y="1003"/>
                  <a:pt x="5422" y="978"/>
                </a:cubicBezTo>
                <a:lnTo>
                  <a:pt x="5647" y="953"/>
                </a:lnTo>
                <a:cubicBezTo>
                  <a:pt x="5447" y="852"/>
                  <a:pt x="5773" y="928"/>
                  <a:pt x="5572" y="802"/>
                </a:cubicBezTo>
                <a:lnTo>
                  <a:pt x="5572" y="802"/>
                </a:lnTo>
                <a:cubicBezTo>
                  <a:pt x="5296" y="877"/>
                  <a:pt x="5271" y="953"/>
                  <a:pt x="4996" y="1028"/>
                </a:cubicBezTo>
                <a:cubicBezTo>
                  <a:pt x="4946" y="1103"/>
                  <a:pt x="5046" y="1103"/>
                  <a:pt x="4996" y="1178"/>
                </a:cubicBezTo>
                <a:cubicBezTo>
                  <a:pt x="4906" y="1248"/>
                  <a:pt x="4835" y="1269"/>
                  <a:pt x="4775" y="1269"/>
                </a:cubicBezTo>
                <a:cubicBezTo>
                  <a:pt x="4677" y="1269"/>
                  <a:pt x="4608" y="1213"/>
                  <a:pt x="4530" y="1213"/>
                </a:cubicBezTo>
                <a:cubicBezTo>
                  <a:pt x="4482" y="1213"/>
                  <a:pt x="4432" y="1234"/>
                  <a:pt x="4369" y="1304"/>
                </a:cubicBezTo>
                <a:cubicBezTo>
                  <a:pt x="4319" y="1404"/>
                  <a:pt x="4344" y="1529"/>
                  <a:pt x="4144" y="1579"/>
                </a:cubicBezTo>
                <a:lnTo>
                  <a:pt x="4144" y="1454"/>
                </a:lnTo>
                <a:cubicBezTo>
                  <a:pt x="3893" y="1579"/>
                  <a:pt x="4093" y="1679"/>
                  <a:pt x="3793" y="1755"/>
                </a:cubicBezTo>
                <a:cubicBezTo>
                  <a:pt x="3793" y="1679"/>
                  <a:pt x="3968" y="1604"/>
                  <a:pt x="3918" y="1604"/>
                </a:cubicBezTo>
                <a:cubicBezTo>
                  <a:pt x="3692" y="1629"/>
                  <a:pt x="3818" y="1730"/>
                  <a:pt x="3692" y="1805"/>
                </a:cubicBezTo>
                <a:lnTo>
                  <a:pt x="3617" y="1755"/>
                </a:lnTo>
                <a:cubicBezTo>
                  <a:pt x="3392" y="1955"/>
                  <a:pt x="3116" y="2181"/>
                  <a:pt x="2916" y="2431"/>
                </a:cubicBezTo>
                <a:cubicBezTo>
                  <a:pt x="2896" y="2412"/>
                  <a:pt x="2906" y="2364"/>
                  <a:pt x="2879" y="2364"/>
                </a:cubicBezTo>
                <a:cubicBezTo>
                  <a:pt x="2871" y="2364"/>
                  <a:pt x="2858" y="2369"/>
                  <a:pt x="2840" y="2381"/>
                </a:cubicBezTo>
                <a:cubicBezTo>
                  <a:pt x="2540" y="2682"/>
                  <a:pt x="2189" y="3008"/>
                  <a:pt x="1888" y="3309"/>
                </a:cubicBezTo>
                <a:lnTo>
                  <a:pt x="1863" y="3484"/>
                </a:lnTo>
                <a:cubicBezTo>
                  <a:pt x="1848" y="3498"/>
                  <a:pt x="1826" y="3513"/>
                  <a:pt x="1814" y="3513"/>
                </a:cubicBezTo>
                <a:cubicBezTo>
                  <a:pt x="1805" y="3513"/>
                  <a:pt x="1802" y="3505"/>
                  <a:pt x="1813" y="3484"/>
                </a:cubicBezTo>
                <a:lnTo>
                  <a:pt x="1813" y="3484"/>
                </a:lnTo>
                <a:cubicBezTo>
                  <a:pt x="1687" y="3584"/>
                  <a:pt x="1838" y="3509"/>
                  <a:pt x="1838" y="3609"/>
                </a:cubicBezTo>
                <a:cubicBezTo>
                  <a:pt x="1813" y="3647"/>
                  <a:pt x="1781" y="3666"/>
                  <a:pt x="1760" y="3666"/>
                </a:cubicBezTo>
                <a:cubicBezTo>
                  <a:pt x="1738" y="3666"/>
                  <a:pt x="1725" y="3647"/>
                  <a:pt x="1738" y="3609"/>
                </a:cubicBezTo>
                <a:lnTo>
                  <a:pt x="1738" y="3609"/>
                </a:lnTo>
                <a:cubicBezTo>
                  <a:pt x="1687" y="3760"/>
                  <a:pt x="1612" y="3935"/>
                  <a:pt x="1512" y="4111"/>
                </a:cubicBezTo>
                <a:cubicBezTo>
                  <a:pt x="1437" y="4311"/>
                  <a:pt x="1337" y="4487"/>
                  <a:pt x="1236" y="4587"/>
                </a:cubicBezTo>
                <a:lnTo>
                  <a:pt x="1236" y="4537"/>
                </a:lnTo>
                <a:lnTo>
                  <a:pt x="1236" y="4537"/>
                </a:lnTo>
                <a:cubicBezTo>
                  <a:pt x="1086" y="4712"/>
                  <a:pt x="1286" y="4837"/>
                  <a:pt x="1111" y="4988"/>
                </a:cubicBezTo>
                <a:lnTo>
                  <a:pt x="1111" y="4963"/>
                </a:lnTo>
                <a:cubicBezTo>
                  <a:pt x="1011" y="5163"/>
                  <a:pt x="910" y="5414"/>
                  <a:pt x="835" y="5639"/>
                </a:cubicBezTo>
                <a:cubicBezTo>
                  <a:pt x="735" y="5865"/>
                  <a:pt x="660" y="6091"/>
                  <a:pt x="535" y="6266"/>
                </a:cubicBezTo>
                <a:cubicBezTo>
                  <a:pt x="585" y="6316"/>
                  <a:pt x="535" y="6416"/>
                  <a:pt x="509" y="6542"/>
                </a:cubicBezTo>
                <a:cubicBezTo>
                  <a:pt x="459" y="6642"/>
                  <a:pt x="434" y="6767"/>
                  <a:pt x="535" y="6792"/>
                </a:cubicBezTo>
                <a:cubicBezTo>
                  <a:pt x="384" y="7043"/>
                  <a:pt x="359" y="6968"/>
                  <a:pt x="209" y="7344"/>
                </a:cubicBezTo>
                <a:cubicBezTo>
                  <a:pt x="184" y="7444"/>
                  <a:pt x="309" y="7519"/>
                  <a:pt x="309" y="7644"/>
                </a:cubicBezTo>
                <a:lnTo>
                  <a:pt x="209" y="7644"/>
                </a:lnTo>
                <a:lnTo>
                  <a:pt x="284" y="7845"/>
                </a:lnTo>
                <a:lnTo>
                  <a:pt x="159" y="7920"/>
                </a:lnTo>
                <a:lnTo>
                  <a:pt x="159" y="8045"/>
                </a:lnTo>
                <a:cubicBezTo>
                  <a:pt x="184" y="7995"/>
                  <a:pt x="234" y="7945"/>
                  <a:pt x="259" y="7945"/>
                </a:cubicBezTo>
                <a:cubicBezTo>
                  <a:pt x="259" y="8146"/>
                  <a:pt x="134" y="8421"/>
                  <a:pt x="83" y="8421"/>
                </a:cubicBezTo>
                <a:lnTo>
                  <a:pt x="134" y="8873"/>
                </a:lnTo>
                <a:cubicBezTo>
                  <a:pt x="122" y="8873"/>
                  <a:pt x="111" y="8857"/>
                  <a:pt x="102" y="8833"/>
                </a:cubicBezTo>
                <a:lnTo>
                  <a:pt x="102" y="8833"/>
                </a:lnTo>
                <a:cubicBezTo>
                  <a:pt x="92" y="8904"/>
                  <a:pt x="0" y="8823"/>
                  <a:pt x="58" y="8998"/>
                </a:cubicBezTo>
                <a:cubicBezTo>
                  <a:pt x="58" y="8993"/>
                  <a:pt x="60" y="8991"/>
                  <a:pt x="64" y="8991"/>
                </a:cubicBezTo>
                <a:cubicBezTo>
                  <a:pt x="76" y="8991"/>
                  <a:pt x="108" y="9023"/>
                  <a:pt x="108" y="9023"/>
                </a:cubicBezTo>
                <a:cubicBezTo>
                  <a:pt x="58" y="9123"/>
                  <a:pt x="58" y="9374"/>
                  <a:pt x="83" y="9574"/>
                </a:cubicBezTo>
                <a:lnTo>
                  <a:pt x="33" y="9549"/>
                </a:lnTo>
                <a:lnTo>
                  <a:pt x="33" y="9549"/>
                </a:lnTo>
                <a:cubicBezTo>
                  <a:pt x="8" y="9875"/>
                  <a:pt x="83" y="10251"/>
                  <a:pt x="134" y="10627"/>
                </a:cubicBezTo>
                <a:cubicBezTo>
                  <a:pt x="134" y="10568"/>
                  <a:pt x="162" y="10542"/>
                  <a:pt x="194" y="10542"/>
                </a:cubicBezTo>
                <a:cubicBezTo>
                  <a:pt x="230" y="10542"/>
                  <a:pt x="271" y="10574"/>
                  <a:pt x="284" y="10627"/>
                </a:cubicBezTo>
                <a:lnTo>
                  <a:pt x="184" y="10677"/>
                </a:lnTo>
                <a:cubicBezTo>
                  <a:pt x="196" y="10690"/>
                  <a:pt x="205" y="10695"/>
                  <a:pt x="212" y="10695"/>
                </a:cubicBezTo>
                <a:cubicBezTo>
                  <a:pt x="234" y="10695"/>
                  <a:pt x="233" y="10645"/>
                  <a:pt x="253" y="10645"/>
                </a:cubicBezTo>
                <a:cubicBezTo>
                  <a:pt x="264" y="10645"/>
                  <a:pt x="280" y="10659"/>
                  <a:pt x="309" y="10702"/>
                </a:cubicBezTo>
                <a:cubicBezTo>
                  <a:pt x="309" y="10765"/>
                  <a:pt x="284" y="10790"/>
                  <a:pt x="253" y="10790"/>
                </a:cubicBezTo>
                <a:cubicBezTo>
                  <a:pt x="221" y="10790"/>
                  <a:pt x="184" y="10765"/>
                  <a:pt x="159" y="10727"/>
                </a:cubicBezTo>
                <a:lnTo>
                  <a:pt x="159" y="10727"/>
                </a:lnTo>
                <a:lnTo>
                  <a:pt x="209" y="10903"/>
                </a:lnTo>
                <a:cubicBezTo>
                  <a:pt x="184" y="10903"/>
                  <a:pt x="159" y="10878"/>
                  <a:pt x="134" y="10878"/>
                </a:cubicBezTo>
                <a:cubicBezTo>
                  <a:pt x="209" y="10928"/>
                  <a:pt x="83" y="11178"/>
                  <a:pt x="209" y="11253"/>
                </a:cubicBezTo>
                <a:lnTo>
                  <a:pt x="184" y="11279"/>
                </a:lnTo>
                <a:cubicBezTo>
                  <a:pt x="234" y="11654"/>
                  <a:pt x="309" y="11830"/>
                  <a:pt x="384" y="12131"/>
                </a:cubicBezTo>
                <a:cubicBezTo>
                  <a:pt x="393" y="12128"/>
                  <a:pt x="401" y="12127"/>
                  <a:pt x="409" y="12127"/>
                </a:cubicBezTo>
                <a:cubicBezTo>
                  <a:pt x="485" y="12127"/>
                  <a:pt x="493" y="12238"/>
                  <a:pt x="585" y="12306"/>
                </a:cubicBezTo>
                <a:cubicBezTo>
                  <a:pt x="610" y="12532"/>
                  <a:pt x="635" y="12782"/>
                  <a:pt x="710" y="13058"/>
                </a:cubicBezTo>
                <a:cubicBezTo>
                  <a:pt x="751" y="13120"/>
                  <a:pt x="775" y="13135"/>
                  <a:pt x="795" y="13135"/>
                </a:cubicBezTo>
                <a:cubicBezTo>
                  <a:pt x="814" y="13135"/>
                  <a:pt x="828" y="13121"/>
                  <a:pt x="850" y="13121"/>
                </a:cubicBezTo>
                <a:cubicBezTo>
                  <a:pt x="860" y="13121"/>
                  <a:pt x="871" y="13124"/>
                  <a:pt x="885" y="13133"/>
                </a:cubicBezTo>
                <a:cubicBezTo>
                  <a:pt x="825" y="13173"/>
                  <a:pt x="878" y="13343"/>
                  <a:pt x="849" y="13343"/>
                </a:cubicBezTo>
                <a:cubicBezTo>
                  <a:pt x="842" y="13343"/>
                  <a:pt x="830" y="13333"/>
                  <a:pt x="810" y="13309"/>
                </a:cubicBezTo>
                <a:lnTo>
                  <a:pt x="810" y="13309"/>
                </a:lnTo>
                <a:cubicBezTo>
                  <a:pt x="961" y="13609"/>
                  <a:pt x="986" y="13710"/>
                  <a:pt x="1211" y="14061"/>
                </a:cubicBezTo>
                <a:cubicBezTo>
                  <a:pt x="1236" y="14010"/>
                  <a:pt x="1211" y="13960"/>
                  <a:pt x="1261" y="13960"/>
                </a:cubicBezTo>
                <a:cubicBezTo>
                  <a:pt x="1312" y="14035"/>
                  <a:pt x="1312" y="14136"/>
                  <a:pt x="1261" y="14136"/>
                </a:cubicBezTo>
                <a:lnTo>
                  <a:pt x="1236" y="14136"/>
                </a:lnTo>
                <a:cubicBezTo>
                  <a:pt x="1412" y="14311"/>
                  <a:pt x="1462" y="14587"/>
                  <a:pt x="1562" y="14812"/>
                </a:cubicBezTo>
                <a:cubicBezTo>
                  <a:pt x="1662" y="15063"/>
                  <a:pt x="1763" y="15314"/>
                  <a:pt x="1938" y="15414"/>
                </a:cubicBezTo>
                <a:lnTo>
                  <a:pt x="1913" y="15414"/>
                </a:lnTo>
                <a:lnTo>
                  <a:pt x="2214" y="15665"/>
                </a:lnTo>
                <a:cubicBezTo>
                  <a:pt x="2244" y="15710"/>
                  <a:pt x="2247" y="15723"/>
                  <a:pt x="2237" y="15723"/>
                </a:cubicBezTo>
                <a:cubicBezTo>
                  <a:pt x="2222" y="15723"/>
                  <a:pt x="2181" y="15696"/>
                  <a:pt x="2156" y="15696"/>
                </a:cubicBezTo>
                <a:cubicBezTo>
                  <a:pt x="2141" y="15696"/>
                  <a:pt x="2132" y="15706"/>
                  <a:pt x="2139" y="15740"/>
                </a:cubicBezTo>
                <a:cubicBezTo>
                  <a:pt x="2489" y="16015"/>
                  <a:pt x="2565" y="16266"/>
                  <a:pt x="2865" y="16467"/>
                </a:cubicBezTo>
                <a:cubicBezTo>
                  <a:pt x="2865" y="16642"/>
                  <a:pt x="3066" y="16817"/>
                  <a:pt x="3266" y="16968"/>
                </a:cubicBezTo>
                <a:cubicBezTo>
                  <a:pt x="3367" y="17043"/>
                  <a:pt x="3467" y="17118"/>
                  <a:pt x="3542" y="17193"/>
                </a:cubicBezTo>
                <a:cubicBezTo>
                  <a:pt x="3642" y="17269"/>
                  <a:pt x="3743" y="17344"/>
                  <a:pt x="3793" y="17419"/>
                </a:cubicBezTo>
                <a:lnTo>
                  <a:pt x="3793" y="17369"/>
                </a:lnTo>
                <a:cubicBezTo>
                  <a:pt x="3893" y="17369"/>
                  <a:pt x="3868" y="17469"/>
                  <a:pt x="3918" y="17519"/>
                </a:cubicBezTo>
                <a:cubicBezTo>
                  <a:pt x="3943" y="17469"/>
                  <a:pt x="3868" y="17419"/>
                  <a:pt x="3943" y="17419"/>
                </a:cubicBezTo>
                <a:cubicBezTo>
                  <a:pt x="4093" y="17519"/>
                  <a:pt x="4269" y="17619"/>
                  <a:pt x="4419" y="17745"/>
                </a:cubicBezTo>
                <a:cubicBezTo>
                  <a:pt x="4595" y="17870"/>
                  <a:pt x="4770" y="17970"/>
                  <a:pt x="4946" y="18096"/>
                </a:cubicBezTo>
                <a:cubicBezTo>
                  <a:pt x="5121" y="18196"/>
                  <a:pt x="5271" y="18346"/>
                  <a:pt x="5447" y="18446"/>
                </a:cubicBezTo>
                <a:cubicBezTo>
                  <a:pt x="5647" y="18547"/>
                  <a:pt x="5823" y="18647"/>
                  <a:pt x="5998" y="18722"/>
                </a:cubicBezTo>
                <a:cubicBezTo>
                  <a:pt x="6054" y="18753"/>
                  <a:pt x="6097" y="18763"/>
                  <a:pt x="6134" y="18763"/>
                </a:cubicBezTo>
                <a:cubicBezTo>
                  <a:pt x="6228" y="18763"/>
                  <a:pt x="6277" y="18690"/>
                  <a:pt x="6372" y="18690"/>
                </a:cubicBezTo>
                <a:cubicBezTo>
                  <a:pt x="6422" y="18690"/>
                  <a:pt x="6485" y="18710"/>
                  <a:pt x="6575" y="18772"/>
                </a:cubicBezTo>
                <a:lnTo>
                  <a:pt x="6449" y="18848"/>
                </a:lnTo>
                <a:cubicBezTo>
                  <a:pt x="6997" y="18916"/>
                  <a:pt x="7544" y="19130"/>
                  <a:pt x="8092" y="19130"/>
                </a:cubicBezTo>
                <a:cubicBezTo>
                  <a:pt x="8146" y="19130"/>
                  <a:pt x="8200" y="19128"/>
                  <a:pt x="8254" y="19123"/>
                </a:cubicBezTo>
                <a:lnTo>
                  <a:pt x="8254" y="19123"/>
                </a:lnTo>
                <a:cubicBezTo>
                  <a:pt x="8204" y="19148"/>
                  <a:pt x="8204" y="19173"/>
                  <a:pt x="8154" y="19173"/>
                </a:cubicBezTo>
                <a:cubicBezTo>
                  <a:pt x="8200" y="19201"/>
                  <a:pt x="8276" y="19212"/>
                  <a:pt x="8355" y="19212"/>
                </a:cubicBezTo>
                <a:cubicBezTo>
                  <a:pt x="8489" y="19212"/>
                  <a:pt x="8630" y="19180"/>
                  <a:pt x="8630" y="19148"/>
                </a:cubicBezTo>
                <a:cubicBezTo>
                  <a:pt x="8705" y="19148"/>
                  <a:pt x="8630" y="19198"/>
                  <a:pt x="8705" y="19223"/>
                </a:cubicBezTo>
                <a:cubicBezTo>
                  <a:pt x="8724" y="19231"/>
                  <a:pt x="8743" y="19234"/>
                  <a:pt x="8764" y="19234"/>
                </a:cubicBezTo>
                <a:cubicBezTo>
                  <a:pt x="8852" y="19234"/>
                  <a:pt x="8952" y="19177"/>
                  <a:pt x="9023" y="19177"/>
                </a:cubicBezTo>
                <a:cubicBezTo>
                  <a:pt x="9046" y="19177"/>
                  <a:pt x="9065" y="19183"/>
                  <a:pt x="9081" y="19198"/>
                </a:cubicBezTo>
                <a:cubicBezTo>
                  <a:pt x="9088" y="19205"/>
                  <a:pt x="9089" y="19211"/>
                  <a:pt x="9086" y="19214"/>
                </a:cubicBezTo>
                <a:lnTo>
                  <a:pt x="9086" y="19214"/>
                </a:lnTo>
                <a:cubicBezTo>
                  <a:pt x="9198" y="19204"/>
                  <a:pt x="9394" y="19211"/>
                  <a:pt x="9332" y="19148"/>
                </a:cubicBezTo>
                <a:lnTo>
                  <a:pt x="9332" y="19148"/>
                </a:lnTo>
                <a:cubicBezTo>
                  <a:pt x="9357" y="19151"/>
                  <a:pt x="9381" y="19152"/>
                  <a:pt x="9406" y="19152"/>
                </a:cubicBezTo>
                <a:cubicBezTo>
                  <a:pt x="9601" y="19152"/>
                  <a:pt x="9777" y="19073"/>
                  <a:pt x="9933" y="19073"/>
                </a:cubicBezTo>
                <a:cubicBezTo>
                  <a:pt x="10033" y="18973"/>
                  <a:pt x="10309" y="19048"/>
                  <a:pt x="10334" y="18923"/>
                </a:cubicBezTo>
                <a:cubicBezTo>
                  <a:pt x="10334" y="18970"/>
                  <a:pt x="10374" y="18988"/>
                  <a:pt x="10436" y="18988"/>
                </a:cubicBezTo>
                <a:cubicBezTo>
                  <a:pt x="10471" y="18988"/>
                  <a:pt x="10514" y="18982"/>
                  <a:pt x="10560" y="18973"/>
                </a:cubicBezTo>
                <a:cubicBezTo>
                  <a:pt x="10660" y="18948"/>
                  <a:pt x="10785" y="18873"/>
                  <a:pt x="10835" y="18822"/>
                </a:cubicBezTo>
                <a:lnTo>
                  <a:pt x="10835" y="18822"/>
                </a:lnTo>
                <a:cubicBezTo>
                  <a:pt x="10810" y="18873"/>
                  <a:pt x="10961" y="18822"/>
                  <a:pt x="10936" y="18898"/>
                </a:cubicBezTo>
                <a:cubicBezTo>
                  <a:pt x="11086" y="18848"/>
                  <a:pt x="11236" y="18772"/>
                  <a:pt x="11186" y="18722"/>
                </a:cubicBezTo>
                <a:lnTo>
                  <a:pt x="11186" y="18722"/>
                </a:lnTo>
                <a:cubicBezTo>
                  <a:pt x="11213" y="18728"/>
                  <a:pt x="11239" y="18731"/>
                  <a:pt x="11263" y="18731"/>
                </a:cubicBezTo>
                <a:cubicBezTo>
                  <a:pt x="11499" y="18731"/>
                  <a:pt x="11639" y="18473"/>
                  <a:pt x="11820" y="18473"/>
                </a:cubicBezTo>
                <a:cubicBezTo>
                  <a:pt x="11850" y="18473"/>
                  <a:pt x="11881" y="18480"/>
                  <a:pt x="11913" y="18497"/>
                </a:cubicBezTo>
                <a:cubicBezTo>
                  <a:pt x="12114" y="18396"/>
                  <a:pt x="12289" y="18221"/>
                  <a:pt x="12464" y="18096"/>
                </a:cubicBezTo>
                <a:cubicBezTo>
                  <a:pt x="12665" y="17970"/>
                  <a:pt x="12815" y="17845"/>
                  <a:pt x="12991" y="17695"/>
                </a:cubicBezTo>
                <a:lnTo>
                  <a:pt x="12991" y="17695"/>
                </a:lnTo>
                <a:cubicBezTo>
                  <a:pt x="13041" y="17820"/>
                  <a:pt x="12615" y="17970"/>
                  <a:pt x="12690" y="18096"/>
                </a:cubicBezTo>
                <a:cubicBezTo>
                  <a:pt x="13016" y="17820"/>
                  <a:pt x="13116" y="17594"/>
                  <a:pt x="13467" y="17369"/>
                </a:cubicBezTo>
                <a:cubicBezTo>
                  <a:pt x="13478" y="17362"/>
                  <a:pt x="13485" y="17359"/>
                  <a:pt x="13489" y="17359"/>
                </a:cubicBezTo>
                <a:cubicBezTo>
                  <a:pt x="13516" y="17359"/>
                  <a:pt x="13442" y="17473"/>
                  <a:pt x="13442" y="17494"/>
                </a:cubicBezTo>
                <a:cubicBezTo>
                  <a:pt x="13693" y="17193"/>
                  <a:pt x="14043" y="17018"/>
                  <a:pt x="14244" y="16717"/>
                </a:cubicBezTo>
                <a:lnTo>
                  <a:pt x="14244" y="16717"/>
                </a:lnTo>
                <a:cubicBezTo>
                  <a:pt x="14244" y="16717"/>
                  <a:pt x="14244" y="16767"/>
                  <a:pt x="14219" y="16792"/>
                </a:cubicBezTo>
                <a:cubicBezTo>
                  <a:pt x="14269" y="16742"/>
                  <a:pt x="14344" y="16692"/>
                  <a:pt x="14294" y="16642"/>
                </a:cubicBezTo>
                <a:lnTo>
                  <a:pt x="14294" y="16642"/>
                </a:lnTo>
                <a:lnTo>
                  <a:pt x="14269" y="16717"/>
                </a:lnTo>
                <a:cubicBezTo>
                  <a:pt x="14125" y="16717"/>
                  <a:pt x="14304" y="16417"/>
                  <a:pt x="14296" y="16348"/>
                </a:cubicBezTo>
                <a:lnTo>
                  <a:pt x="14296" y="16348"/>
                </a:lnTo>
                <a:cubicBezTo>
                  <a:pt x="14307" y="16386"/>
                  <a:pt x="14325" y="16400"/>
                  <a:pt x="14348" y="16400"/>
                </a:cubicBezTo>
                <a:cubicBezTo>
                  <a:pt x="14403" y="16400"/>
                  <a:pt x="14485" y="16316"/>
                  <a:pt x="14546" y="16316"/>
                </a:cubicBezTo>
                <a:cubicBezTo>
                  <a:pt x="14579" y="16316"/>
                  <a:pt x="14606" y="16341"/>
                  <a:pt x="14620" y="16416"/>
                </a:cubicBezTo>
                <a:cubicBezTo>
                  <a:pt x="14620" y="16366"/>
                  <a:pt x="14645" y="16316"/>
                  <a:pt x="14620" y="16291"/>
                </a:cubicBezTo>
                <a:cubicBezTo>
                  <a:pt x="14641" y="16270"/>
                  <a:pt x="14657" y="16258"/>
                  <a:pt x="14669" y="16258"/>
                </a:cubicBezTo>
                <a:cubicBezTo>
                  <a:pt x="14686" y="16258"/>
                  <a:pt x="14695" y="16282"/>
                  <a:pt x="14695" y="16341"/>
                </a:cubicBezTo>
                <a:cubicBezTo>
                  <a:pt x="14820" y="16116"/>
                  <a:pt x="14720" y="16141"/>
                  <a:pt x="14870" y="15990"/>
                </a:cubicBezTo>
                <a:cubicBezTo>
                  <a:pt x="14896" y="15990"/>
                  <a:pt x="14870" y="16040"/>
                  <a:pt x="14870" y="16091"/>
                </a:cubicBezTo>
                <a:cubicBezTo>
                  <a:pt x="14921" y="15965"/>
                  <a:pt x="14946" y="15840"/>
                  <a:pt x="15071" y="15715"/>
                </a:cubicBezTo>
                <a:cubicBezTo>
                  <a:pt x="15096" y="15715"/>
                  <a:pt x="15121" y="15715"/>
                  <a:pt x="15096" y="15765"/>
                </a:cubicBezTo>
                <a:cubicBezTo>
                  <a:pt x="15297" y="15514"/>
                  <a:pt x="15297" y="15238"/>
                  <a:pt x="15547" y="14988"/>
                </a:cubicBezTo>
                <a:cubicBezTo>
                  <a:pt x="15560" y="15027"/>
                  <a:pt x="15575" y="15040"/>
                  <a:pt x="15591" y="15040"/>
                </a:cubicBezTo>
                <a:cubicBezTo>
                  <a:pt x="15631" y="15040"/>
                  <a:pt x="15682" y="14955"/>
                  <a:pt x="15742" y="14955"/>
                </a:cubicBezTo>
                <a:cubicBezTo>
                  <a:pt x="15752" y="14955"/>
                  <a:pt x="15762" y="14958"/>
                  <a:pt x="15773" y="14963"/>
                </a:cubicBezTo>
                <a:lnTo>
                  <a:pt x="15848" y="14762"/>
                </a:lnTo>
                <a:lnTo>
                  <a:pt x="15748" y="14812"/>
                </a:lnTo>
                <a:cubicBezTo>
                  <a:pt x="15848" y="14662"/>
                  <a:pt x="15848" y="14487"/>
                  <a:pt x="15973" y="14386"/>
                </a:cubicBezTo>
                <a:lnTo>
                  <a:pt x="15973" y="14386"/>
                </a:lnTo>
                <a:lnTo>
                  <a:pt x="15923" y="14512"/>
                </a:lnTo>
                <a:lnTo>
                  <a:pt x="16099" y="14236"/>
                </a:lnTo>
                <a:lnTo>
                  <a:pt x="15948" y="14386"/>
                </a:lnTo>
                <a:cubicBezTo>
                  <a:pt x="15998" y="14211"/>
                  <a:pt x="15823" y="14311"/>
                  <a:pt x="15973" y="14136"/>
                </a:cubicBezTo>
                <a:lnTo>
                  <a:pt x="15973" y="14136"/>
                </a:lnTo>
                <a:cubicBezTo>
                  <a:pt x="15970" y="14142"/>
                  <a:pt x="15969" y="14145"/>
                  <a:pt x="15969" y="14145"/>
                </a:cubicBezTo>
                <a:cubicBezTo>
                  <a:pt x="15973" y="14145"/>
                  <a:pt x="16061" y="14004"/>
                  <a:pt x="16149" y="13960"/>
                </a:cubicBezTo>
                <a:cubicBezTo>
                  <a:pt x="16149" y="13860"/>
                  <a:pt x="16174" y="13785"/>
                  <a:pt x="16249" y="13685"/>
                </a:cubicBezTo>
                <a:cubicBezTo>
                  <a:pt x="16254" y="13682"/>
                  <a:pt x="16260" y="13681"/>
                  <a:pt x="16266" y="13681"/>
                </a:cubicBezTo>
                <a:cubicBezTo>
                  <a:pt x="16310" y="13681"/>
                  <a:pt x="16352" y="13760"/>
                  <a:pt x="16374" y="13760"/>
                </a:cubicBezTo>
                <a:cubicBezTo>
                  <a:pt x="16327" y="13642"/>
                  <a:pt x="16523" y="13437"/>
                  <a:pt x="16506" y="13288"/>
                </a:cubicBezTo>
                <a:lnTo>
                  <a:pt x="16506" y="13288"/>
                </a:lnTo>
                <a:cubicBezTo>
                  <a:pt x="16520" y="13318"/>
                  <a:pt x="16555" y="13334"/>
                  <a:pt x="16575" y="13334"/>
                </a:cubicBezTo>
                <a:lnTo>
                  <a:pt x="16525" y="13233"/>
                </a:lnTo>
                <a:cubicBezTo>
                  <a:pt x="16556" y="13186"/>
                  <a:pt x="16578" y="13168"/>
                  <a:pt x="16596" y="13168"/>
                </a:cubicBezTo>
                <a:cubicBezTo>
                  <a:pt x="16607" y="13168"/>
                  <a:pt x="16616" y="13174"/>
                  <a:pt x="16625" y="13183"/>
                </a:cubicBezTo>
                <a:cubicBezTo>
                  <a:pt x="16675" y="13103"/>
                  <a:pt x="16661" y="13091"/>
                  <a:pt x="16637" y="13091"/>
                </a:cubicBezTo>
                <a:cubicBezTo>
                  <a:pt x="16627" y="13091"/>
                  <a:pt x="16615" y="13093"/>
                  <a:pt x="16606" y="13093"/>
                </a:cubicBezTo>
                <a:cubicBezTo>
                  <a:pt x="16582" y="13093"/>
                  <a:pt x="16575" y="13079"/>
                  <a:pt x="16650" y="12983"/>
                </a:cubicBezTo>
                <a:cubicBezTo>
                  <a:pt x="16650" y="13008"/>
                  <a:pt x="16650" y="12983"/>
                  <a:pt x="16650" y="13033"/>
                </a:cubicBezTo>
                <a:cubicBezTo>
                  <a:pt x="16800" y="12807"/>
                  <a:pt x="16825" y="12532"/>
                  <a:pt x="16951" y="12306"/>
                </a:cubicBezTo>
                <a:cubicBezTo>
                  <a:pt x="16957" y="12305"/>
                  <a:pt x="16962" y="12304"/>
                  <a:pt x="16967" y="12304"/>
                </a:cubicBezTo>
                <a:cubicBezTo>
                  <a:pt x="17051" y="12304"/>
                  <a:pt x="16933" y="12488"/>
                  <a:pt x="16980" y="12488"/>
                </a:cubicBezTo>
                <a:cubicBezTo>
                  <a:pt x="16985" y="12488"/>
                  <a:pt x="16992" y="12486"/>
                  <a:pt x="17001" y="12482"/>
                </a:cubicBezTo>
                <a:cubicBezTo>
                  <a:pt x="17076" y="12306"/>
                  <a:pt x="17101" y="12106"/>
                  <a:pt x="17151" y="11930"/>
                </a:cubicBezTo>
                <a:cubicBezTo>
                  <a:pt x="17176" y="11730"/>
                  <a:pt x="17226" y="11554"/>
                  <a:pt x="17277" y="11379"/>
                </a:cubicBezTo>
                <a:lnTo>
                  <a:pt x="17277" y="11379"/>
                </a:lnTo>
                <a:lnTo>
                  <a:pt x="17251" y="11454"/>
                </a:lnTo>
                <a:cubicBezTo>
                  <a:pt x="17104" y="11355"/>
                  <a:pt x="17392" y="11232"/>
                  <a:pt x="17378" y="11038"/>
                </a:cubicBezTo>
                <a:lnTo>
                  <a:pt x="17378" y="11038"/>
                </a:lnTo>
                <a:cubicBezTo>
                  <a:pt x="17384" y="11069"/>
                  <a:pt x="17419" y="11088"/>
                  <a:pt x="17439" y="11088"/>
                </a:cubicBezTo>
                <a:cubicBezTo>
                  <a:pt x="17447" y="11088"/>
                  <a:pt x="17452" y="11085"/>
                  <a:pt x="17452" y="11078"/>
                </a:cubicBezTo>
                <a:cubicBezTo>
                  <a:pt x="17527" y="10852"/>
                  <a:pt x="17527" y="10602"/>
                  <a:pt x="17552" y="10226"/>
                </a:cubicBezTo>
                <a:lnTo>
                  <a:pt x="17602" y="10276"/>
                </a:lnTo>
                <a:cubicBezTo>
                  <a:pt x="17652" y="10151"/>
                  <a:pt x="17678" y="9900"/>
                  <a:pt x="17728" y="9750"/>
                </a:cubicBezTo>
                <a:cubicBezTo>
                  <a:pt x="17706" y="9706"/>
                  <a:pt x="17703" y="9644"/>
                  <a:pt x="17670" y="9644"/>
                </a:cubicBezTo>
                <a:cubicBezTo>
                  <a:pt x="17665" y="9644"/>
                  <a:pt x="17659" y="9646"/>
                  <a:pt x="17652" y="9649"/>
                </a:cubicBezTo>
                <a:cubicBezTo>
                  <a:pt x="17803" y="9449"/>
                  <a:pt x="17803" y="9198"/>
                  <a:pt x="17778" y="8973"/>
                </a:cubicBezTo>
                <a:cubicBezTo>
                  <a:pt x="17753" y="8747"/>
                  <a:pt x="17753" y="8547"/>
                  <a:pt x="17853" y="8346"/>
                </a:cubicBezTo>
                <a:cubicBezTo>
                  <a:pt x="17853" y="8385"/>
                  <a:pt x="17868" y="8438"/>
                  <a:pt x="17875" y="8438"/>
                </a:cubicBezTo>
                <a:cubicBezTo>
                  <a:pt x="17877" y="8438"/>
                  <a:pt x="17878" y="8433"/>
                  <a:pt x="17878" y="8421"/>
                </a:cubicBezTo>
                <a:lnTo>
                  <a:pt x="17853" y="8045"/>
                </a:lnTo>
                <a:cubicBezTo>
                  <a:pt x="17778" y="8071"/>
                  <a:pt x="17803" y="8096"/>
                  <a:pt x="17753" y="8171"/>
                </a:cubicBezTo>
                <a:cubicBezTo>
                  <a:pt x="17703" y="8121"/>
                  <a:pt x="17678" y="8020"/>
                  <a:pt x="17678" y="7945"/>
                </a:cubicBezTo>
                <a:lnTo>
                  <a:pt x="17678" y="7945"/>
                </a:lnTo>
                <a:cubicBezTo>
                  <a:pt x="17693" y="7992"/>
                  <a:pt x="17711" y="8010"/>
                  <a:pt x="17729" y="8010"/>
                </a:cubicBezTo>
                <a:cubicBezTo>
                  <a:pt x="17769" y="8010"/>
                  <a:pt x="17811" y="7922"/>
                  <a:pt x="17828" y="7870"/>
                </a:cubicBezTo>
                <a:cubicBezTo>
                  <a:pt x="17811" y="7870"/>
                  <a:pt x="17806" y="7859"/>
                  <a:pt x="17796" y="7859"/>
                </a:cubicBezTo>
                <a:cubicBezTo>
                  <a:pt x="17792" y="7859"/>
                  <a:pt x="17786" y="7862"/>
                  <a:pt x="17778" y="7870"/>
                </a:cubicBezTo>
                <a:cubicBezTo>
                  <a:pt x="17903" y="7669"/>
                  <a:pt x="17627" y="7820"/>
                  <a:pt x="17703" y="7569"/>
                </a:cubicBezTo>
                <a:lnTo>
                  <a:pt x="17703" y="7569"/>
                </a:lnTo>
                <a:lnTo>
                  <a:pt x="17753" y="7594"/>
                </a:lnTo>
                <a:cubicBezTo>
                  <a:pt x="17728" y="7494"/>
                  <a:pt x="17652" y="7419"/>
                  <a:pt x="17678" y="7294"/>
                </a:cubicBezTo>
                <a:cubicBezTo>
                  <a:pt x="17684" y="7291"/>
                  <a:pt x="17690" y="7290"/>
                  <a:pt x="17695" y="7290"/>
                </a:cubicBezTo>
                <a:cubicBezTo>
                  <a:pt x="17745" y="7290"/>
                  <a:pt x="17709" y="7396"/>
                  <a:pt x="17778" y="7419"/>
                </a:cubicBezTo>
                <a:cubicBezTo>
                  <a:pt x="17778" y="7268"/>
                  <a:pt x="17602" y="7143"/>
                  <a:pt x="17678" y="6993"/>
                </a:cubicBezTo>
                <a:lnTo>
                  <a:pt x="17678" y="6993"/>
                </a:lnTo>
                <a:cubicBezTo>
                  <a:pt x="17703" y="7043"/>
                  <a:pt x="17703" y="7143"/>
                  <a:pt x="17728" y="7193"/>
                </a:cubicBezTo>
                <a:cubicBezTo>
                  <a:pt x="17822" y="7052"/>
                  <a:pt x="17805" y="7044"/>
                  <a:pt x="17803" y="6940"/>
                </a:cubicBezTo>
                <a:lnTo>
                  <a:pt x="17803" y="6940"/>
                </a:lnTo>
                <a:lnTo>
                  <a:pt x="17828" y="6692"/>
                </a:lnTo>
                <a:lnTo>
                  <a:pt x="17803" y="6742"/>
                </a:lnTo>
                <a:cubicBezTo>
                  <a:pt x="17552" y="6592"/>
                  <a:pt x="17703" y="6391"/>
                  <a:pt x="17527" y="6166"/>
                </a:cubicBezTo>
                <a:lnTo>
                  <a:pt x="17527" y="6166"/>
                </a:lnTo>
                <a:cubicBezTo>
                  <a:pt x="17591" y="6239"/>
                  <a:pt x="17622" y="6262"/>
                  <a:pt x="17638" y="6262"/>
                </a:cubicBezTo>
                <a:cubicBezTo>
                  <a:pt x="17668" y="6262"/>
                  <a:pt x="17655" y="6191"/>
                  <a:pt x="17703" y="6191"/>
                </a:cubicBezTo>
                <a:cubicBezTo>
                  <a:pt x="17725" y="6124"/>
                  <a:pt x="17727" y="6036"/>
                  <a:pt x="17745" y="6036"/>
                </a:cubicBezTo>
                <a:cubicBezTo>
                  <a:pt x="17748" y="6036"/>
                  <a:pt x="17750" y="6038"/>
                  <a:pt x="17753" y="6040"/>
                </a:cubicBezTo>
                <a:cubicBezTo>
                  <a:pt x="17652" y="5940"/>
                  <a:pt x="17778" y="5840"/>
                  <a:pt x="17627" y="5690"/>
                </a:cubicBezTo>
                <a:cubicBezTo>
                  <a:pt x="17652" y="5690"/>
                  <a:pt x="17602" y="5589"/>
                  <a:pt x="17678" y="5589"/>
                </a:cubicBezTo>
                <a:cubicBezTo>
                  <a:pt x="17664" y="5548"/>
                  <a:pt x="17654" y="5533"/>
                  <a:pt x="17646" y="5533"/>
                </a:cubicBezTo>
                <a:cubicBezTo>
                  <a:pt x="17626" y="5533"/>
                  <a:pt x="17621" y="5639"/>
                  <a:pt x="17602" y="5639"/>
                </a:cubicBezTo>
                <a:cubicBezTo>
                  <a:pt x="17452" y="5439"/>
                  <a:pt x="17552" y="5063"/>
                  <a:pt x="17302" y="4787"/>
                </a:cubicBezTo>
                <a:cubicBezTo>
                  <a:pt x="17176" y="4512"/>
                  <a:pt x="17026" y="4512"/>
                  <a:pt x="16875" y="4311"/>
                </a:cubicBezTo>
                <a:cubicBezTo>
                  <a:pt x="16875" y="4278"/>
                  <a:pt x="16889" y="4267"/>
                  <a:pt x="16908" y="4267"/>
                </a:cubicBezTo>
                <a:cubicBezTo>
                  <a:pt x="16945" y="4267"/>
                  <a:pt x="17001" y="4311"/>
                  <a:pt x="17001" y="4311"/>
                </a:cubicBezTo>
                <a:cubicBezTo>
                  <a:pt x="16976" y="4161"/>
                  <a:pt x="16926" y="4086"/>
                  <a:pt x="16850" y="3960"/>
                </a:cubicBezTo>
                <a:lnTo>
                  <a:pt x="16850" y="3960"/>
                </a:lnTo>
                <a:cubicBezTo>
                  <a:pt x="16855" y="3965"/>
                  <a:pt x="16859" y="3967"/>
                  <a:pt x="16862" y="3967"/>
                </a:cubicBezTo>
                <a:cubicBezTo>
                  <a:pt x="16876" y="3967"/>
                  <a:pt x="16880" y="3926"/>
                  <a:pt x="16901" y="3885"/>
                </a:cubicBezTo>
                <a:cubicBezTo>
                  <a:pt x="16825" y="3785"/>
                  <a:pt x="16750" y="3885"/>
                  <a:pt x="16725" y="3735"/>
                </a:cubicBezTo>
                <a:cubicBezTo>
                  <a:pt x="16750" y="3735"/>
                  <a:pt x="16825" y="3735"/>
                  <a:pt x="16875" y="3760"/>
                </a:cubicBezTo>
                <a:cubicBezTo>
                  <a:pt x="16775" y="3659"/>
                  <a:pt x="16675" y="3584"/>
                  <a:pt x="16575" y="3484"/>
                </a:cubicBezTo>
                <a:cubicBezTo>
                  <a:pt x="16581" y="3472"/>
                  <a:pt x="16590" y="3467"/>
                  <a:pt x="16601" y="3467"/>
                </a:cubicBezTo>
                <a:cubicBezTo>
                  <a:pt x="16636" y="3467"/>
                  <a:pt x="16693" y="3515"/>
                  <a:pt x="16750" y="3534"/>
                </a:cubicBezTo>
                <a:cubicBezTo>
                  <a:pt x="16625" y="3409"/>
                  <a:pt x="16500" y="3233"/>
                  <a:pt x="16399" y="3233"/>
                </a:cubicBezTo>
                <a:cubicBezTo>
                  <a:pt x="16399" y="3233"/>
                  <a:pt x="16412" y="3284"/>
                  <a:pt x="16419" y="3313"/>
                </a:cubicBezTo>
                <a:lnTo>
                  <a:pt x="16419" y="3313"/>
                </a:lnTo>
                <a:cubicBezTo>
                  <a:pt x="16420" y="3289"/>
                  <a:pt x="16447" y="3274"/>
                  <a:pt x="16472" y="3274"/>
                </a:cubicBezTo>
                <a:cubicBezTo>
                  <a:pt x="16483" y="3274"/>
                  <a:pt x="16493" y="3277"/>
                  <a:pt x="16500" y="3284"/>
                </a:cubicBezTo>
                <a:cubicBezTo>
                  <a:pt x="16625" y="3359"/>
                  <a:pt x="16575" y="3459"/>
                  <a:pt x="16550" y="3484"/>
                </a:cubicBezTo>
                <a:lnTo>
                  <a:pt x="16500" y="3409"/>
                </a:lnTo>
                <a:lnTo>
                  <a:pt x="16500" y="3409"/>
                </a:lnTo>
                <a:cubicBezTo>
                  <a:pt x="16399" y="3609"/>
                  <a:pt x="16725" y="3735"/>
                  <a:pt x="16800" y="3910"/>
                </a:cubicBezTo>
                <a:lnTo>
                  <a:pt x="16654" y="3886"/>
                </a:lnTo>
                <a:lnTo>
                  <a:pt x="16654" y="3886"/>
                </a:lnTo>
                <a:cubicBezTo>
                  <a:pt x="16690" y="3896"/>
                  <a:pt x="16850" y="4010"/>
                  <a:pt x="16850" y="4010"/>
                </a:cubicBezTo>
                <a:cubicBezTo>
                  <a:pt x="16833" y="4045"/>
                  <a:pt x="16803" y="4092"/>
                  <a:pt x="16770" y="4092"/>
                </a:cubicBezTo>
                <a:cubicBezTo>
                  <a:pt x="16756" y="4092"/>
                  <a:pt x="16740" y="4083"/>
                  <a:pt x="16725" y="4060"/>
                </a:cubicBezTo>
                <a:lnTo>
                  <a:pt x="16725" y="4060"/>
                </a:lnTo>
                <a:cubicBezTo>
                  <a:pt x="16725" y="4211"/>
                  <a:pt x="16825" y="4136"/>
                  <a:pt x="16800" y="4286"/>
                </a:cubicBezTo>
                <a:lnTo>
                  <a:pt x="16775" y="4286"/>
                </a:lnTo>
                <a:lnTo>
                  <a:pt x="16875" y="4386"/>
                </a:lnTo>
                <a:cubicBezTo>
                  <a:pt x="16861" y="4386"/>
                  <a:pt x="16839" y="4403"/>
                  <a:pt x="16817" y="4403"/>
                </a:cubicBezTo>
                <a:cubicBezTo>
                  <a:pt x="16801" y="4403"/>
                  <a:pt x="16786" y="4393"/>
                  <a:pt x="16775" y="4361"/>
                </a:cubicBezTo>
                <a:lnTo>
                  <a:pt x="16775" y="4361"/>
                </a:lnTo>
                <a:cubicBezTo>
                  <a:pt x="16825" y="4612"/>
                  <a:pt x="17051" y="4662"/>
                  <a:pt x="16976" y="4787"/>
                </a:cubicBezTo>
                <a:cubicBezTo>
                  <a:pt x="17030" y="4887"/>
                  <a:pt x="17058" y="4911"/>
                  <a:pt x="17080" y="4911"/>
                </a:cubicBezTo>
                <a:cubicBezTo>
                  <a:pt x="17102" y="4911"/>
                  <a:pt x="17117" y="4888"/>
                  <a:pt x="17145" y="4888"/>
                </a:cubicBezTo>
                <a:cubicBezTo>
                  <a:pt x="17168" y="4888"/>
                  <a:pt x="17200" y="4904"/>
                  <a:pt x="17251" y="4963"/>
                </a:cubicBezTo>
                <a:lnTo>
                  <a:pt x="17101" y="5213"/>
                </a:lnTo>
                <a:lnTo>
                  <a:pt x="17176" y="5213"/>
                </a:lnTo>
                <a:cubicBezTo>
                  <a:pt x="17201" y="5238"/>
                  <a:pt x="17201" y="5314"/>
                  <a:pt x="17176" y="5314"/>
                </a:cubicBezTo>
                <a:cubicBezTo>
                  <a:pt x="17202" y="5340"/>
                  <a:pt x="17217" y="5349"/>
                  <a:pt x="17225" y="5349"/>
                </a:cubicBezTo>
                <a:cubicBezTo>
                  <a:pt x="17243" y="5349"/>
                  <a:pt x="17230" y="5303"/>
                  <a:pt x="17252" y="5303"/>
                </a:cubicBezTo>
                <a:cubicBezTo>
                  <a:pt x="17257" y="5303"/>
                  <a:pt x="17265" y="5306"/>
                  <a:pt x="17277" y="5314"/>
                </a:cubicBezTo>
                <a:cubicBezTo>
                  <a:pt x="17251" y="5489"/>
                  <a:pt x="17427" y="5740"/>
                  <a:pt x="17302" y="5815"/>
                </a:cubicBezTo>
                <a:cubicBezTo>
                  <a:pt x="17310" y="5821"/>
                  <a:pt x="17317" y="5823"/>
                  <a:pt x="17323" y="5823"/>
                </a:cubicBezTo>
                <a:cubicBezTo>
                  <a:pt x="17353" y="5823"/>
                  <a:pt x="17348" y="5758"/>
                  <a:pt x="17362" y="5758"/>
                </a:cubicBezTo>
                <a:cubicBezTo>
                  <a:pt x="17369" y="5758"/>
                  <a:pt x="17381" y="5772"/>
                  <a:pt x="17402" y="5815"/>
                </a:cubicBezTo>
                <a:cubicBezTo>
                  <a:pt x="17277" y="5890"/>
                  <a:pt x="17477" y="6015"/>
                  <a:pt x="17452" y="6166"/>
                </a:cubicBezTo>
                <a:cubicBezTo>
                  <a:pt x="17388" y="6150"/>
                  <a:pt x="17375" y="6082"/>
                  <a:pt x="17361" y="6082"/>
                </a:cubicBezTo>
                <a:cubicBezTo>
                  <a:pt x="17353" y="6082"/>
                  <a:pt x="17345" y="6103"/>
                  <a:pt x="17327" y="6166"/>
                </a:cubicBezTo>
                <a:cubicBezTo>
                  <a:pt x="17477" y="6216"/>
                  <a:pt x="17352" y="6441"/>
                  <a:pt x="17377" y="6567"/>
                </a:cubicBezTo>
                <a:cubicBezTo>
                  <a:pt x="17382" y="6566"/>
                  <a:pt x="17387" y="6565"/>
                  <a:pt x="17392" y="6565"/>
                </a:cubicBezTo>
                <a:cubicBezTo>
                  <a:pt x="17500" y="6565"/>
                  <a:pt x="17479" y="6827"/>
                  <a:pt x="17527" y="7043"/>
                </a:cubicBezTo>
                <a:cubicBezTo>
                  <a:pt x="17526" y="7042"/>
                  <a:pt x="17526" y="7042"/>
                  <a:pt x="17525" y="7042"/>
                </a:cubicBezTo>
                <a:cubicBezTo>
                  <a:pt x="17502" y="7042"/>
                  <a:pt x="17501" y="7449"/>
                  <a:pt x="17477" y="7619"/>
                </a:cubicBezTo>
                <a:lnTo>
                  <a:pt x="17452" y="7619"/>
                </a:lnTo>
                <a:cubicBezTo>
                  <a:pt x="17577" y="7669"/>
                  <a:pt x="17552" y="7870"/>
                  <a:pt x="17552" y="8020"/>
                </a:cubicBezTo>
                <a:cubicBezTo>
                  <a:pt x="17502" y="7995"/>
                  <a:pt x="17477" y="7970"/>
                  <a:pt x="17452" y="7895"/>
                </a:cubicBezTo>
                <a:lnTo>
                  <a:pt x="17452" y="8045"/>
                </a:lnTo>
                <a:cubicBezTo>
                  <a:pt x="17477" y="8071"/>
                  <a:pt x="17502" y="8121"/>
                  <a:pt x="17502" y="8196"/>
                </a:cubicBezTo>
                <a:lnTo>
                  <a:pt x="17427" y="8171"/>
                </a:lnTo>
                <a:lnTo>
                  <a:pt x="17427" y="8171"/>
                </a:lnTo>
                <a:cubicBezTo>
                  <a:pt x="17427" y="8346"/>
                  <a:pt x="17527" y="8547"/>
                  <a:pt x="17427" y="8772"/>
                </a:cubicBezTo>
                <a:cubicBezTo>
                  <a:pt x="17431" y="8774"/>
                  <a:pt x="17436" y="8774"/>
                  <a:pt x="17442" y="8774"/>
                </a:cubicBezTo>
                <a:cubicBezTo>
                  <a:pt x="17489" y="8774"/>
                  <a:pt x="17561" y="8720"/>
                  <a:pt x="17618" y="8720"/>
                </a:cubicBezTo>
                <a:cubicBezTo>
                  <a:pt x="17659" y="8720"/>
                  <a:pt x="17693" y="8749"/>
                  <a:pt x="17703" y="8847"/>
                </a:cubicBezTo>
                <a:cubicBezTo>
                  <a:pt x="17684" y="8857"/>
                  <a:pt x="17663" y="8862"/>
                  <a:pt x="17642" y="8862"/>
                </a:cubicBezTo>
                <a:cubicBezTo>
                  <a:pt x="17616" y="8862"/>
                  <a:pt x="17592" y="8852"/>
                  <a:pt x="17582" y="8827"/>
                </a:cubicBezTo>
                <a:lnTo>
                  <a:pt x="17582" y="8827"/>
                </a:lnTo>
                <a:cubicBezTo>
                  <a:pt x="17588" y="8853"/>
                  <a:pt x="17595" y="8888"/>
                  <a:pt x="17577" y="8923"/>
                </a:cubicBezTo>
                <a:lnTo>
                  <a:pt x="17502" y="8822"/>
                </a:lnTo>
                <a:lnTo>
                  <a:pt x="17502" y="8822"/>
                </a:lnTo>
                <a:cubicBezTo>
                  <a:pt x="17477" y="8923"/>
                  <a:pt x="17577" y="8873"/>
                  <a:pt x="17552" y="8973"/>
                </a:cubicBezTo>
                <a:cubicBezTo>
                  <a:pt x="17545" y="8969"/>
                  <a:pt x="17539" y="8968"/>
                  <a:pt x="17533" y="8968"/>
                </a:cubicBezTo>
                <a:cubicBezTo>
                  <a:pt x="17506" y="8968"/>
                  <a:pt x="17498" y="9003"/>
                  <a:pt x="17471" y="9003"/>
                </a:cubicBezTo>
                <a:cubicBezTo>
                  <a:pt x="17466" y="9003"/>
                  <a:pt x="17459" y="9001"/>
                  <a:pt x="17452" y="8998"/>
                </a:cubicBezTo>
                <a:cubicBezTo>
                  <a:pt x="17452" y="8973"/>
                  <a:pt x="17477" y="8923"/>
                  <a:pt x="17477" y="8898"/>
                </a:cubicBezTo>
                <a:lnTo>
                  <a:pt x="17477" y="8898"/>
                </a:lnTo>
                <a:cubicBezTo>
                  <a:pt x="17452" y="8998"/>
                  <a:pt x="17402" y="9098"/>
                  <a:pt x="17352" y="9148"/>
                </a:cubicBezTo>
                <a:cubicBezTo>
                  <a:pt x="17358" y="9142"/>
                  <a:pt x="17366" y="9139"/>
                  <a:pt x="17374" y="9139"/>
                </a:cubicBezTo>
                <a:cubicBezTo>
                  <a:pt x="17399" y="9139"/>
                  <a:pt x="17427" y="9167"/>
                  <a:pt x="17427" y="9223"/>
                </a:cubicBezTo>
                <a:cubicBezTo>
                  <a:pt x="17427" y="9399"/>
                  <a:pt x="17352" y="9274"/>
                  <a:pt x="17302" y="9374"/>
                </a:cubicBezTo>
                <a:cubicBezTo>
                  <a:pt x="17352" y="9424"/>
                  <a:pt x="17277" y="9524"/>
                  <a:pt x="17377" y="9549"/>
                </a:cubicBezTo>
                <a:cubicBezTo>
                  <a:pt x="17352" y="9599"/>
                  <a:pt x="17327" y="9599"/>
                  <a:pt x="17302" y="9624"/>
                </a:cubicBezTo>
                <a:cubicBezTo>
                  <a:pt x="17324" y="9712"/>
                  <a:pt x="17249" y="9993"/>
                  <a:pt x="17315" y="9993"/>
                </a:cubicBezTo>
                <a:cubicBezTo>
                  <a:pt x="17324" y="9993"/>
                  <a:pt x="17336" y="9988"/>
                  <a:pt x="17352" y="9975"/>
                </a:cubicBezTo>
                <a:lnTo>
                  <a:pt x="17352" y="9975"/>
                </a:lnTo>
                <a:cubicBezTo>
                  <a:pt x="17402" y="10301"/>
                  <a:pt x="17151" y="10602"/>
                  <a:pt x="17126" y="10903"/>
                </a:cubicBezTo>
                <a:lnTo>
                  <a:pt x="17101" y="10903"/>
                </a:lnTo>
                <a:cubicBezTo>
                  <a:pt x="17076" y="11078"/>
                  <a:pt x="17001" y="11304"/>
                  <a:pt x="17026" y="11454"/>
                </a:cubicBezTo>
                <a:cubicBezTo>
                  <a:pt x="17005" y="11495"/>
                  <a:pt x="16952" y="11536"/>
                  <a:pt x="16919" y="11536"/>
                </a:cubicBezTo>
                <a:cubicBezTo>
                  <a:pt x="16911" y="11536"/>
                  <a:pt x="16905" y="11534"/>
                  <a:pt x="16901" y="11529"/>
                </a:cubicBezTo>
                <a:lnTo>
                  <a:pt x="16901" y="11529"/>
                </a:lnTo>
                <a:cubicBezTo>
                  <a:pt x="16875" y="11654"/>
                  <a:pt x="16926" y="11680"/>
                  <a:pt x="16800" y="11855"/>
                </a:cubicBezTo>
                <a:cubicBezTo>
                  <a:pt x="16800" y="11805"/>
                  <a:pt x="16792" y="11794"/>
                  <a:pt x="16784" y="11794"/>
                </a:cubicBezTo>
                <a:cubicBezTo>
                  <a:pt x="16777" y="11794"/>
                  <a:pt x="16770" y="11801"/>
                  <a:pt x="16768" y="11801"/>
                </a:cubicBezTo>
                <a:cubicBezTo>
                  <a:pt x="16764" y="11801"/>
                  <a:pt x="16770" y="11785"/>
                  <a:pt x="16800" y="11705"/>
                </a:cubicBezTo>
                <a:lnTo>
                  <a:pt x="16800" y="11705"/>
                </a:lnTo>
                <a:cubicBezTo>
                  <a:pt x="16725" y="11880"/>
                  <a:pt x="16650" y="11905"/>
                  <a:pt x="16675" y="12106"/>
                </a:cubicBezTo>
                <a:cubicBezTo>
                  <a:pt x="16667" y="12093"/>
                  <a:pt x="16657" y="12087"/>
                  <a:pt x="16646" y="12087"/>
                </a:cubicBezTo>
                <a:cubicBezTo>
                  <a:pt x="16594" y="12087"/>
                  <a:pt x="16525" y="12223"/>
                  <a:pt x="16525" y="12306"/>
                </a:cubicBezTo>
                <a:lnTo>
                  <a:pt x="16600" y="12206"/>
                </a:lnTo>
                <a:lnTo>
                  <a:pt x="16600" y="12206"/>
                </a:lnTo>
                <a:cubicBezTo>
                  <a:pt x="16575" y="12281"/>
                  <a:pt x="16550" y="12381"/>
                  <a:pt x="16500" y="12456"/>
                </a:cubicBezTo>
                <a:lnTo>
                  <a:pt x="16424" y="12356"/>
                </a:lnTo>
                <a:cubicBezTo>
                  <a:pt x="16174" y="12657"/>
                  <a:pt x="16349" y="13058"/>
                  <a:pt x="16048" y="13233"/>
                </a:cubicBezTo>
                <a:cubicBezTo>
                  <a:pt x="16053" y="13257"/>
                  <a:pt x="16061" y="13267"/>
                  <a:pt x="16070" y="13267"/>
                </a:cubicBezTo>
                <a:cubicBezTo>
                  <a:pt x="16101" y="13267"/>
                  <a:pt x="16152" y="13161"/>
                  <a:pt x="16182" y="13161"/>
                </a:cubicBezTo>
                <a:cubicBezTo>
                  <a:pt x="16189" y="13161"/>
                  <a:pt x="16195" y="13167"/>
                  <a:pt x="16199" y="13183"/>
                </a:cubicBezTo>
                <a:cubicBezTo>
                  <a:pt x="16124" y="13359"/>
                  <a:pt x="15898" y="13434"/>
                  <a:pt x="15873" y="13484"/>
                </a:cubicBezTo>
                <a:cubicBezTo>
                  <a:pt x="15723" y="13660"/>
                  <a:pt x="15898" y="13735"/>
                  <a:pt x="15748" y="13935"/>
                </a:cubicBezTo>
                <a:cubicBezTo>
                  <a:pt x="15798" y="13935"/>
                  <a:pt x="15898" y="13960"/>
                  <a:pt x="15823" y="14136"/>
                </a:cubicBezTo>
                <a:cubicBezTo>
                  <a:pt x="15778" y="14204"/>
                  <a:pt x="15727" y="14231"/>
                  <a:pt x="15688" y="14231"/>
                </a:cubicBezTo>
                <a:cubicBezTo>
                  <a:pt x="15640" y="14231"/>
                  <a:pt x="15609" y="14191"/>
                  <a:pt x="15622" y="14136"/>
                </a:cubicBezTo>
                <a:cubicBezTo>
                  <a:pt x="15647" y="14086"/>
                  <a:pt x="15672" y="14086"/>
                  <a:pt x="15672" y="14086"/>
                </a:cubicBezTo>
                <a:cubicBezTo>
                  <a:pt x="15692" y="14047"/>
                  <a:pt x="15711" y="13994"/>
                  <a:pt x="15685" y="13994"/>
                </a:cubicBezTo>
                <a:cubicBezTo>
                  <a:pt x="15677" y="13994"/>
                  <a:pt x="15665" y="13999"/>
                  <a:pt x="15647" y="14010"/>
                </a:cubicBezTo>
                <a:lnTo>
                  <a:pt x="15672" y="14035"/>
                </a:lnTo>
                <a:cubicBezTo>
                  <a:pt x="15609" y="14078"/>
                  <a:pt x="15510" y="14228"/>
                  <a:pt x="15465" y="14228"/>
                </a:cubicBezTo>
                <a:cubicBezTo>
                  <a:pt x="15457" y="14228"/>
                  <a:pt x="15451" y="14223"/>
                  <a:pt x="15447" y="14211"/>
                </a:cubicBezTo>
                <a:cubicBezTo>
                  <a:pt x="15425" y="14266"/>
                  <a:pt x="15427" y="14287"/>
                  <a:pt x="15441" y="14287"/>
                </a:cubicBezTo>
                <a:cubicBezTo>
                  <a:pt x="15450" y="14287"/>
                  <a:pt x="15465" y="14277"/>
                  <a:pt x="15481" y="14261"/>
                </a:cubicBezTo>
                <a:lnTo>
                  <a:pt x="15481" y="14261"/>
                </a:lnTo>
                <a:cubicBezTo>
                  <a:pt x="15366" y="14411"/>
                  <a:pt x="15332" y="14529"/>
                  <a:pt x="15196" y="14687"/>
                </a:cubicBezTo>
                <a:cubicBezTo>
                  <a:pt x="15209" y="14675"/>
                  <a:pt x="15228" y="14668"/>
                  <a:pt x="15243" y="14668"/>
                </a:cubicBezTo>
                <a:cubicBezTo>
                  <a:pt x="15259" y="14668"/>
                  <a:pt x="15271" y="14675"/>
                  <a:pt x="15271" y="14687"/>
                </a:cubicBezTo>
                <a:cubicBezTo>
                  <a:pt x="15021" y="14938"/>
                  <a:pt x="15221" y="14837"/>
                  <a:pt x="15096" y="15038"/>
                </a:cubicBezTo>
                <a:cubicBezTo>
                  <a:pt x="15078" y="15051"/>
                  <a:pt x="15065" y="15056"/>
                  <a:pt x="15053" y="15056"/>
                </a:cubicBezTo>
                <a:cubicBezTo>
                  <a:pt x="15026" y="15056"/>
                  <a:pt x="15013" y="15027"/>
                  <a:pt x="14996" y="15027"/>
                </a:cubicBezTo>
                <a:cubicBezTo>
                  <a:pt x="14980" y="15027"/>
                  <a:pt x="14960" y="15050"/>
                  <a:pt x="14921" y="15138"/>
                </a:cubicBezTo>
                <a:cubicBezTo>
                  <a:pt x="14898" y="15155"/>
                  <a:pt x="14882" y="15162"/>
                  <a:pt x="14871" y="15162"/>
                </a:cubicBezTo>
                <a:cubicBezTo>
                  <a:pt x="14830" y="15162"/>
                  <a:pt x="14845" y="15077"/>
                  <a:pt x="14845" y="15038"/>
                </a:cubicBezTo>
                <a:lnTo>
                  <a:pt x="14845" y="15038"/>
                </a:lnTo>
                <a:cubicBezTo>
                  <a:pt x="14770" y="15238"/>
                  <a:pt x="14570" y="15314"/>
                  <a:pt x="14495" y="15389"/>
                </a:cubicBezTo>
                <a:lnTo>
                  <a:pt x="14516" y="15345"/>
                </a:lnTo>
                <a:lnTo>
                  <a:pt x="14516" y="15345"/>
                </a:lnTo>
                <a:cubicBezTo>
                  <a:pt x="14491" y="15381"/>
                  <a:pt x="14462" y="15404"/>
                  <a:pt x="14444" y="15439"/>
                </a:cubicBezTo>
                <a:lnTo>
                  <a:pt x="14545" y="15439"/>
                </a:lnTo>
                <a:cubicBezTo>
                  <a:pt x="14504" y="15459"/>
                  <a:pt x="14464" y="15496"/>
                  <a:pt x="14436" y="15496"/>
                </a:cubicBezTo>
                <a:cubicBezTo>
                  <a:pt x="14430" y="15496"/>
                  <a:pt x="14424" y="15494"/>
                  <a:pt x="14419" y="15489"/>
                </a:cubicBezTo>
                <a:lnTo>
                  <a:pt x="14419" y="15489"/>
                </a:lnTo>
                <a:cubicBezTo>
                  <a:pt x="14419" y="15564"/>
                  <a:pt x="14545" y="15539"/>
                  <a:pt x="14520" y="15665"/>
                </a:cubicBezTo>
                <a:cubicBezTo>
                  <a:pt x="14449" y="15711"/>
                  <a:pt x="14379" y="15867"/>
                  <a:pt x="14309" y="15867"/>
                </a:cubicBezTo>
                <a:cubicBezTo>
                  <a:pt x="14304" y="15867"/>
                  <a:pt x="14299" y="15867"/>
                  <a:pt x="14294" y="15865"/>
                </a:cubicBezTo>
                <a:cubicBezTo>
                  <a:pt x="14474" y="15685"/>
                  <a:pt x="14251" y="15787"/>
                  <a:pt x="14293" y="15684"/>
                </a:cubicBezTo>
                <a:lnTo>
                  <a:pt x="14293" y="15684"/>
                </a:lnTo>
                <a:cubicBezTo>
                  <a:pt x="14274" y="15705"/>
                  <a:pt x="14246" y="15726"/>
                  <a:pt x="14219" y="15740"/>
                </a:cubicBezTo>
                <a:cubicBezTo>
                  <a:pt x="14219" y="15740"/>
                  <a:pt x="14219" y="15740"/>
                  <a:pt x="14219" y="15715"/>
                </a:cubicBezTo>
                <a:cubicBezTo>
                  <a:pt x="13993" y="15840"/>
                  <a:pt x="14219" y="15865"/>
                  <a:pt x="14043" y="16066"/>
                </a:cubicBezTo>
                <a:cubicBezTo>
                  <a:pt x="14034" y="16036"/>
                  <a:pt x="14012" y="16026"/>
                  <a:pt x="13988" y="16026"/>
                </a:cubicBezTo>
                <a:cubicBezTo>
                  <a:pt x="13970" y="16026"/>
                  <a:pt x="13950" y="16032"/>
                  <a:pt x="13932" y="16040"/>
                </a:cubicBezTo>
                <a:lnTo>
                  <a:pt x="13932" y="16040"/>
                </a:lnTo>
                <a:cubicBezTo>
                  <a:pt x="13935" y="16040"/>
                  <a:pt x="13937" y="16039"/>
                  <a:pt x="13939" y="16039"/>
                </a:cubicBezTo>
                <a:cubicBezTo>
                  <a:pt x="13977" y="16039"/>
                  <a:pt x="13987" y="16115"/>
                  <a:pt x="13968" y="16191"/>
                </a:cubicBezTo>
                <a:cubicBezTo>
                  <a:pt x="13818" y="16291"/>
                  <a:pt x="13843" y="16341"/>
                  <a:pt x="13793" y="16416"/>
                </a:cubicBezTo>
                <a:lnTo>
                  <a:pt x="13868" y="16341"/>
                </a:lnTo>
                <a:lnTo>
                  <a:pt x="13868" y="16341"/>
                </a:lnTo>
                <a:cubicBezTo>
                  <a:pt x="13893" y="16416"/>
                  <a:pt x="13818" y="16467"/>
                  <a:pt x="13743" y="16567"/>
                </a:cubicBezTo>
                <a:cubicBezTo>
                  <a:pt x="13739" y="16563"/>
                  <a:pt x="13737" y="16558"/>
                  <a:pt x="13737" y="16553"/>
                </a:cubicBezTo>
                <a:lnTo>
                  <a:pt x="13737" y="16553"/>
                </a:lnTo>
                <a:cubicBezTo>
                  <a:pt x="13658" y="16638"/>
                  <a:pt x="13451" y="16641"/>
                  <a:pt x="13367" y="16767"/>
                </a:cubicBezTo>
                <a:cubicBezTo>
                  <a:pt x="13358" y="16770"/>
                  <a:pt x="13350" y="16771"/>
                  <a:pt x="13344" y="16771"/>
                </a:cubicBezTo>
                <a:cubicBezTo>
                  <a:pt x="13303" y="16771"/>
                  <a:pt x="13291" y="16728"/>
                  <a:pt x="13267" y="16728"/>
                </a:cubicBezTo>
                <a:cubicBezTo>
                  <a:pt x="13260" y="16728"/>
                  <a:pt x="13252" y="16732"/>
                  <a:pt x="13241" y="16742"/>
                </a:cubicBezTo>
                <a:cubicBezTo>
                  <a:pt x="13116" y="16918"/>
                  <a:pt x="13016" y="16817"/>
                  <a:pt x="12891" y="16993"/>
                </a:cubicBezTo>
                <a:cubicBezTo>
                  <a:pt x="12966" y="17018"/>
                  <a:pt x="12966" y="16993"/>
                  <a:pt x="12891" y="17143"/>
                </a:cubicBezTo>
                <a:lnTo>
                  <a:pt x="13016" y="17018"/>
                </a:lnTo>
                <a:cubicBezTo>
                  <a:pt x="13091" y="16943"/>
                  <a:pt x="13141" y="16868"/>
                  <a:pt x="13141" y="16868"/>
                </a:cubicBezTo>
                <a:lnTo>
                  <a:pt x="13141" y="16868"/>
                </a:lnTo>
                <a:cubicBezTo>
                  <a:pt x="13141" y="16868"/>
                  <a:pt x="13066" y="17056"/>
                  <a:pt x="13046" y="17090"/>
                </a:cubicBezTo>
                <a:lnTo>
                  <a:pt x="13046" y="17090"/>
                </a:lnTo>
                <a:cubicBezTo>
                  <a:pt x="13118" y="17038"/>
                  <a:pt x="13168" y="16917"/>
                  <a:pt x="13241" y="16893"/>
                </a:cubicBezTo>
                <a:lnTo>
                  <a:pt x="13241" y="16893"/>
                </a:lnTo>
                <a:cubicBezTo>
                  <a:pt x="13191" y="17018"/>
                  <a:pt x="13191" y="16993"/>
                  <a:pt x="13266" y="17018"/>
                </a:cubicBezTo>
                <a:cubicBezTo>
                  <a:pt x="13091" y="17018"/>
                  <a:pt x="13066" y="17243"/>
                  <a:pt x="12891" y="17269"/>
                </a:cubicBezTo>
                <a:lnTo>
                  <a:pt x="12790" y="17118"/>
                </a:lnTo>
                <a:cubicBezTo>
                  <a:pt x="12540" y="17193"/>
                  <a:pt x="12464" y="17469"/>
                  <a:pt x="12164" y="17594"/>
                </a:cubicBezTo>
                <a:lnTo>
                  <a:pt x="12264" y="17569"/>
                </a:lnTo>
                <a:lnTo>
                  <a:pt x="12264" y="17569"/>
                </a:lnTo>
                <a:cubicBezTo>
                  <a:pt x="12264" y="17644"/>
                  <a:pt x="12089" y="17670"/>
                  <a:pt x="12013" y="17745"/>
                </a:cubicBezTo>
                <a:cubicBezTo>
                  <a:pt x="11988" y="17695"/>
                  <a:pt x="11938" y="17695"/>
                  <a:pt x="11863" y="17695"/>
                </a:cubicBezTo>
                <a:cubicBezTo>
                  <a:pt x="11888" y="17745"/>
                  <a:pt x="11662" y="17795"/>
                  <a:pt x="11687" y="17920"/>
                </a:cubicBezTo>
                <a:lnTo>
                  <a:pt x="11512" y="17895"/>
                </a:lnTo>
                <a:cubicBezTo>
                  <a:pt x="11261" y="17970"/>
                  <a:pt x="11312" y="18196"/>
                  <a:pt x="11061" y="18271"/>
                </a:cubicBezTo>
                <a:cubicBezTo>
                  <a:pt x="11111" y="18171"/>
                  <a:pt x="10986" y="18171"/>
                  <a:pt x="11136" y="18071"/>
                </a:cubicBezTo>
                <a:lnTo>
                  <a:pt x="11136" y="18071"/>
                </a:lnTo>
                <a:cubicBezTo>
                  <a:pt x="11061" y="18121"/>
                  <a:pt x="10961" y="18121"/>
                  <a:pt x="10986" y="18146"/>
                </a:cubicBezTo>
                <a:cubicBezTo>
                  <a:pt x="10939" y="18146"/>
                  <a:pt x="10808" y="18274"/>
                  <a:pt x="10709" y="18274"/>
                </a:cubicBezTo>
                <a:cubicBezTo>
                  <a:pt x="10701" y="18274"/>
                  <a:pt x="10693" y="18273"/>
                  <a:pt x="10685" y="18271"/>
                </a:cubicBezTo>
                <a:cubicBezTo>
                  <a:pt x="10660" y="18296"/>
                  <a:pt x="10685" y="18371"/>
                  <a:pt x="10585" y="18396"/>
                </a:cubicBezTo>
                <a:cubicBezTo>
                  <a:pt x="10573" y="18396"/>
                  <a:pt x="10572" y="18391"/>
                  <a:pt x="10575" y="18385"/>
                </a:cubicBezTo>
                <a:lnTo>
                  <a:pt x="10575" y="18385"/>
                </a:lnTo>
                <a:cubicBezTo>
                  <a:pt x="10543" y="18413"/>
                  <a:pt x="10451" y="18455"/>
                  <a:pt x="10535" y="18497"/>
                </a:cubicBezTo>
                <a:cubicBezTo>
                  <a:pt x="10477" y="18477"/>
                  <a:pt x="10416" y="18469"/>
                  <a:pt x="10353" y="18469"/>
                </a:cubicBezTo>
                <a:cubicBezTo>
                  <a:pt x="10250" y="18469"/>
                  <a:pt x="10142" y="18491"/>
                  <a:pt x="10033" y="18522"/>
                </a:cubicBezTo>
                <a:cubicBezTo>
                  <a:pt x="9924" y="18537"/>
                  <a:pt x="9815" y="18572"/>
                  <a:pt x="9718" y="18572"/>
                </a:cubicBezTo>
                <a:cubicBezTo>
                  <a:pt x="9659" y="18572"/>
                  <a:pt x="9604" y="18559"/>
                  <a:pt x="9557" y="18522"/>
                </a:cubicBezTo>
                <a:cubicBezTo>
                  <a:pt x="9382" y="18572"/>
                  <a:pt x="9156" y="18597"/>
                  <a:pt x="8981" y="18622"/>
                </a:cubicBezTo>
                <a:cubicBezTo>
                  <a:pt x="9006" y="18597"/>
                  <a:pt x="8981" y="18597"/>
                  <a:pt x="9006" y="18597"/>
                </a:cubicBezTo>
                <a:cubicBezTo>
                  <a:pt x="8983" y="18592"/>
                  <a:pt x="8963" y="18590"/>
                  <a:pt x="8946" y="18590"/>
                </a:cubicBezTo>
                <a:cubicBezTo>
                  <a:pt x="8821" y="18590"/>
                  <a:pt x="8840" y="18713"/>
                  <a:pt x="8703" y="18713"/>
                </a:cubicBezTo>
                <a:cubicBezTo>
                  <a:pt x="8677" y="18713"/>
                  <a:pt x="8645" y="18708"/>
                  <a:pt x="8605" y="18697"/>
                </a:cubicBezTo>
                <a:cubicBezTo>
                  <a:pt x="8479" y="18597"/>
                  <a:pt x="8755" y="18647"/>
                  <a:pt x="8655" y="18597"/>
                </a:cubicBezTo>
                <a:cubicBezTo>
                  <a:pt x="8646" y="18528"/>
                  <a:pt x="8606" y="18510"/>
                  <a:pt x="8550" y="18510"/>
                </a:cubicBezTo>
                <a:cubicBezTo>
                  <a:pt x="8482" y="18510"/>
                  <a:pt x="8392" y="18537"/>
                  <a:pt x="8310" y="18537"/>
                </a:cubicBezTo>
                <a:cubicBezTo>
                  <a:pt x="8261" y="18537"/>
                  <a:pt x="8216" y="18527"/>
                  <a:pt x="8179" y="18497"/>
                </a:cubicBezTo>
                <a:lnTo>
                  <a:pt x="8229" y="18472"/>
                </a:lnTo>
                <a:cubicBezTo>
                  <a:pt x="8189" y="18458"/>
                  <a:pt x="8147" y="18454"/>
                  <a:pt x="8101" y="18454"/>
                </a:cubicBezTo>
                <a:cubicBezTo>
                  <a:pt x="7998" y="18454"/>
                  <a:pt x="7880" y="18477"/>
                  <a:pt x="7752" y="18477"/>
                </a:cubicBezTo>
                <a:cubicBezTo>
                  <a:pt x="7720" y="18477"/>
                  <a:pt x="7686" y="18475"/>
                  <a:pt x="7652" y="18472"/>
                </a:cubicBezTo>
                <a:cubicBezTo>
                  <a:pt x="7652" y="18472"/>
                  <a:pt x="7677" y="18446"/>
                  <a:pt x="7677" y="18421"/>
                </a:cubicBezTo>
                <a:lnTo>
                  <a:pt x="7677" y="18421"/>
                </a:lnTo>
                <a:cubicBezTo>
                  <a:pt x="7581" y="18463"/>
                  <a:pt x="7446" y="18481"/>
                  <a:pt x="7311" y="18481"/>
                </a:cubicBezTo>
                <a:cubicBezTo>
                  <a:pt x="7201" y="18481"/>
                  <a:pt x="7091" y="18469"/>
                  <a:pt x="7001" y="18446"/>
                </a:cubicBezTo>
                <a:cubicBezTo>
                  <a:pt x="7076" y="18396"/>
                  <a:pt x="7101" y="18421"/>
                  <a:pt x="7076" y="18346"/>
                </a:cubicBezTo>
                <a:cubicBezTo>
                  <a:pt x="7068" y="18344"/>
                  <a:pt x="7062" y="18343"/>
                  <a:pt x="7056" y="18343"/>
                </a:cubicBezTo>
                <a:cubicBezTo>
                  <a:pt x="6995" y="18343"/>
                  <a:pt x="7049" y="18449"/>
                  <a:pt x="6917" y="18449"/>
                </a:cubicBezTo>
                <a:cubicBezTo>
                  <a:pt x="6905" y="18449"/>
                  <a:pt x="6891" y="18448"/>
                  <a:pt x="6875" y="18446"/>
                </a:cubicBezTo>
                <a:cubicBezTo>
                  <a:pt x="6825" y="18371"/>
                  <a:pt x="6700" y="18296"/>
                  <a:pt x="6725" y="18221"/>
                </a:cubicBezTo>
                <a:lnTo>
                  <a:pt x="6725" y="18221"/>
                </a:lnTo>
                <a:lnTo>
                  <a:pt x="6901" y="18271"/>
                </a:lnTo>
                <a:cubicBezTo>
                  <a:pt x="6825" y="18121"/>
                  <a:pt x="6675" y="18196"/>
                  <a:pt x="6575" y="18146"/>
                </a:cubicBezTo>
                <a:lnTo>
                  <a:pt x="6600" y="18121"/>
                </a:lnTo>
                <a:cubicBezTo>
                  <a:pt x="6506" y="18092"/>
                  <a:pt x="6440" y="18089"/>
                  <a:pt x="6380" y="18089"/>
                </a:cubicBezTo>
                <a:cubicBezTo>
                  <a:pt x="6360" y="18089"/>
                  <a:pt x="6341" y="18089"/>
                  <a:pt x="6321" y="18089"/>
                </a:cubicBezTo>
                <a:cubicBezTo>
                  <a:pt x="6243" y="18089"/>
                  <a:pt x="6161" y="18083"/>
                  <a:pt x="6023" y="18020"/>
                </a:cubicBezTo>
                <a:lnTo>
                  <a:pt x="6023" y="18020"/>
                </a:lnTo>
                <a:lnTo>
                  <a:pt x="6048" y="18045"/>
                </a:lnTo>
                <a:cubicBezTo>
                  <a:pt x="6020" y="18053"/>
                  <a:pt x="5997" y="18056"/>
                  <a:pt x="5979" y="18056"/>
                </a:cubicBezTo>
                <a:cubicBezTo>
                  <a:pt x="5870" y="18056"/>
                  <a:pt x="5919" y="17945"/>
                  <a:pt x="5748" y="17945"/>
                </a:cubicBezTo>
                <a:lnTo>
                  <a:pt x="5748" y="17820"/>
                </a:lnTo>
                <a:cubicBezTo>
                  <a:pt x="5647" y="17820"/>
                  <a:pt x="5372" y="17745"/>
                  <a:pt x="5171" y="17670"/>
                </a:cubicBezTo>
                <a:cubicBezTo>
                  <a:pt x="5192" y="17666"/>
                  <a:pt x="5215" y="17665"/>
                  <a:pt x="5238" y="17665"/>
                </a:cubicBezTo>
                <a:cubicBezTo>
                  <a:pt x="5383" y="17665"/>
                  <a:pt x="5568" y="17723"/>
                  <a:pt x="5697" y="17745"/>
                </a:cubicBezTo>
                <a:cubicBezTo>
                  <a:pt x="5606" y="17699"/>
                  <a:pt x="5411" y="17591"/>
                  <a:pt x="5320" y="17591"/>
                </a:cubicBezTo>
                <a:cubicBezTo>
                  <a:pt x="5311" y="17591"/>
                  <a:pt x="5303" y="17592"/>
                  <a:pt x="5296" y="17594"/>
                </a:cubicBezTo>
                <a:cubicBezTo>
                  <a:pt x="5322" y="17619"/>
                  <a:pt x="5397" y="17619"/>
                  <a:pt x="5422" y="17644"/>
                </a:cubicBezTo>
                <a:cubicBezTo>
                  <a:pt x="5396" y="17649"/>
                  <a:pt x="5369" y="17651"/>
                  <a:pt x="5342" y="17651"/>
                </a:cubicBezTo>
                <a:cubicBezTo>
                  <a:pt x="5210" y="17651"/>
                  <a:pt x="5062" y="17602"/>
                  <a:pt x="4895" y="17519"/>
                </a:cubicBezTo>
                <a:cubicBezTo>
                  <a:pt x="4971" y="17419"/>
                  <a:pt x="4870" y="17344"/>
                  <a:pt x="4720" y="17243"/>
                </a:cubicBezTo>
                <a:cubicBezTo>
                  <a:pt x="4595" y="17143"/>
                  <a:pt x="4444" y="17043"/>
                  <a:pt x="4444" y="16918"/>
                </a:cubicBezTo>
                <a:cubicBezTo>
                  <a:pt x="4269" y="16842"/>
                  <a:pt x="4119" y="16717"/>
                  <a:pt x="3968" y="16592"/>
                </a:cubicBezTo>
                <a:cubicBezTo>
                  <a:pt x="3843" y="16467"/>
                  <a:pt x="3692" y="16316"/>
                  <a:pt x="3542" y="16166"/>
                </a:cubicBezTo>
                <a:cubicBezTo>
                  <a:pt x="3535" y="16232"/>
                  <a:pt x="3523" y="16253"/>
                  <a:pt x="3507" y="16253"/>
                </a:cubicBezTo>
                <a:cubicBezTo>
                  <a:pt x="3480" y="16253"/>
                  <a:pt x="3442" y="16197"/>
                  <a:pt x="3391" y="16197"/>
                </a:cubicBezTo>
                <a:cubicBezTo>
                  <a:pt x="3369" y="16197"/>
                  <a:pt x="3344" y="16208"/>
                  <a:pt x="3317" y="16241"/>
                </a:cubicBezTo>
                <a:cubicBezTo>
                  <a:pt x="3241" y="16166"/>
                  <a:pt x="3216" y="16141"/>
                  <a:pt x="3216" y="16141"/>
                </a:cubicBezTo>
                <a:lnTo>
                  <a:pt x="3091" y="15815"/>
                </a:lnTo>
                <a:cubicBezTo>
                  <a:pt x="3091" y="15797"/>
                  <a:pt x="3097" y="15791"/>
                  <a:pt x="3105" y="15791"/>
                </a:cubicBezTo>
                <a:cubicBezTo>
                  <a:pt x="3131" y="15791"/>
                  <a:pt x="3182" y="15843"/>
                  <a:pt x="3207" y="15843"/>
                </a:cubicBezTo>
                <a:cubicBezTo>
                  <a:pt x="3211" y="15843"/>
                  <a:pt x="3214" y="15842"/>
                  <a:pt x="3216" y="15840"/>
                </a:cubicBezTo>
                <a:cubicBezTo>
                  <a:pt x="3066" y="15665"/>
                  <a:pt x="3216" y="15715"/>
                  <a:pt x="3141" y="15564"/>
                </a:cubicBezTo>
                <a:lnTo>
                  <a:pt x="3141" y="15564"/>
                </a:lnTo>
                <a:cubicBezTo>
                  <a:pt x="3133" y="15588"/>
                  <a:pt x="3117" y="15600"/>
                  <a:pt x="3098" y="15600"/>
                </a:cubicBezTo>
                <a:cubicBezTo>
                  <a:pt x="3057" y="15600"/>
                  <a:pt x="3000" y="15549"/>
                  <a:pt x="2966" y="15464"/>
                </a:cubicBezTo>
                <a:lnTo>
                  <a:pt x="2966" y="15464"/>
                </a:lnTo>
                <a:cubicBezTo>
                  <a:pt x="2966" y="15464"/>
                  <a:pt x="3016" y="15665"/>
                  <a:pt x="3016" y="15665"/>
                </a:cubicBezTo>
                <a:cubicBezTo>
                  <a:pt x="2740" y="15489"/>
                  <a:pt x="2966" y="15364"/>
                  <a:pt x="2690" y="15163"/>
                </a:cubicBezTo>
                <a:lnTo>
                  <a:pt x="2690" y="15163"/>
                </a:lnTo>
                <a:lnTo>
                  <a:pt x="2815" y="15213"/>
                </a:lnTo>
                <a:cubicBezTo>
                  <a:pt x="2740" y="15163"/>
                  <a:pt x="2665" y="15038"/>
                  <a:pt x="2565" y="14938"/>
                </a:cubicBezTo>
                <a:cubicBezTo>
                  <a:pt x="2464" y="14837"/>
                  <a:pt x="2364" y="14712"/>
                  <a:pt x="2264" y="14687"/>
                </a:cubicBezTo>
                <a:cubicBezTo>
                  <a:pt x="2264" y="14668"/>
                  <a:pt x="2278" y="14620"/>
                  <a:pt x="2307" y="14620"/>
                </a:cubicBezTo>
                <a:cubicBezTo>
                  <a:pt x="2316" y="14620"/>
                  <a:pt x="2327" y="14625"/>
                  <a:pt x="2339" y="14637"/>
                </a:cubicBezTo>
                <a:cubicBezTo>
                  <a:pt x="2139" y="14336"/>
                  <a:pt x="1788" y="13985"/>
                  <a:pt x="1713" y="13685"/>
                </a:cubicBezTo>
                <a:lnTo>
                  <a:pt x="1763" y="13685"/>
                </a:lnTo>
                <a:cubicBezTo>
                  <a:pt x="1738" y="13634"/>
                  <a:pt x="1637" y="13609"/>
                  <a:pt x="1662" y="13509"/>
                </a:cubicBezTo>
                <a:cubicBezTo>
                  <a:pt x="1662" y="13509"/>
                  <a:pt x="1713" y="13509"/>
                  <a:pt x="1687" y="13484"/>
                </a:cubicBezTo>
                <a:cubicBezTo>
                  <a:pt x="1662" y="13459"/>
                  <a:pt x="1537" y="13334"/>
                  <a:pt x="1537" y="13233"/>
                </a:cubicBezTo>
                <a:lnTo>
                  <a:pt x="1537" y="13233"/>
                </a:lnTo>
                <a:lnTo>
                  <a:pt x="1612" y="13284"/>
                </a:lnTo>
                <a:cubicBezTo>
                  <a:pt x="1512" y="12933"/>
                  <a:pt x="1286" y="12807"/>
                  <a:pt x="1161" y="12507"/>
                </a:cubicBezTo>
                <a:cubicBezTo>
                  <a:pt x="1286" y="12456"/>
                  <a:pt x="1236" y="12181"/>
                  <a:pt x="1236" y="12030"/>
                </a:cubicBezTo>
                <a:cubicBezTo>
                  <a:pt x="1211" y="11805"/>
                  <a:pt x="1136" y="11629"/>
                  <a:pt x="1061" y="11479"/>
                </a:cubicBezTo>
                <a:cubicBezTo>
                  <a:pt x="986" y="11304"/>
                  <a:pt x="910" y="11128"/>
                  <a:pt x="860" y="10928"/>
                </a:cubicBezTo>
                <a:cubicBezTo>
                  <a:pt x="910" y="10802"/>
                  <a:pt x="885" y="10577"/>
                  <a:pt x="885" y="10351"/>
                </a:cubicBezTo>
                <a:cubicBezTo>
                  <a:pt x="860" y="10126"/>
                  <a:pt x="835" y="9875"/>
                  <a:pt x="885" y="9675"/>
                </a:cubicBezTo>
                <a:lnTo>
                  <a:pt x="885" y="9675"/>
                </a:lnTo>
                <a:cubicBezTo>
                  <a:pt x="878" y="9689"/>
                  <a:pt x="868" y="9695"/>
                  <a:pt x="855" y="9695"/>
                </a:cubicBezTo>
                <a:cubicBezTo>
                  <a:pt x="822" y="9695"/>
                  <a:pt x="778" y="9654"/>
                  <a:pt x="760" y="9599"/>
                </a:cubicBezTo>
                <a:cubicBezTo>
                  <a:pt x="784" y="9506"/>
                  <a:pt x="676" y="9346"/>
                  <a:pt x="764" y="9346"/>
                </a:cubicBezTo>
                <a:cubicBezTo>
                  <a:pt x="770" y="9346"/>
                  <a:pt x="777" y="9347"/>
                  <a:pt x="785" y="9349"/>
                </a:cubicBezTo>
                <a:lnTo>
                  <a:pt x="785" y="9374"/>
                </a:lnTo>
                <a:cubicBezTo>
                  <a:pt x="910" y="9299"/>
                  <a:pt x="860" y="9123"/>
                  <a:pt x="885" y="8973"/>
                </a:cubicBezTo>
                <a:lnTo>
                  <a:pt x="735" y="8923"/>
                </a:lnTo>
                <a:cubicBezTo>
                  <a:pt x="860" y="8747"/>
                  <a:pt x="835" y="8472"/>
                  <a:pt x="835" y="8246"/>
                </a:cubicBezTo>
                <a:cubicBezTo>
                  <a:pt x="835" y="7995"/>
                  <a:pt x="860" y="7770"/>
                  <a:pt x="961" y="7695"/>
                </a:cubicBezTo>
                <a:cubicBezTo>
                  <a:pt x="936" y="7594"/>
                  <a:pt x="961" y="7469"/>
                  <a:pt x="936" y="7369"/>
                </a:cubicBezTo>
                <a:lnTo>
                  <a:pt x="936" y="7369"/>
                </a:lnTo>
                <a:lnTo>
                  <a:pt x="1036" y="7394"/>
                </a:lnTo>
                <a:cubicBezTo>
                  <a:pt x="1111" y="7143"/>
                  <a:pt x="1136" y="7018"/>
                  <a:pt x="1186" y="6692"/>
                </a:cubicBezTo>
                <a:lnTo>
                  <a:pt x="1236" y="6767"/>
                </a:lnTo>
                <a:cubicBezTo>
                  <a:pt x="1286" y="6592"/>
                  <a:pt x="1061" y="6466"/>
                  <a:pt x="1111" y="6316"/>
                </a:cubicBezTo>
                <a:lnTo>
                  <a:pt x="1236" y="6291"/>
                </a:lnTo>
                <a:cubicBezTo>
                  <a:pt x="1337" y="5990"/>
                  <a:pt x="1562" y="5715"/>
                  <a:pt x="1562" y="5389"/>
                </a:cubicBezTo>
                <a:cubicBezTo>
                  <a:pt x="1587" y="5389"/>
                  <a:pt x="1612" y="5414"/>
                  <a:pt x="1612" y="5464"/>
                </a:cubicBezTo>
                <a:cubicBezTo>
                  <a:pt x="1660" y="5320"/>
                  <a:pt x="1915" y="5015"/>
                  <a:pt x="1761" y="4968"/>
                </a:cubicBezTo>
                <a:lnTo>
                  <a:pt x="1761" y="4968"/>
                </a:lnTo>
                <a:cubicBezTo>
                  <a:pt x="1761" y="4968"/>
                  <a:pt x="1761" y="4968"/>
                  <a:pt x="1761" y="4968"/>
                </a:cubicBezTo>
                <a:cubicBezTo>
                  <a:pt x="1869" y="4968"/>
                  <a:pt x="1915" y="4650"/>
                  <a:pt x="1938" y="4487"/>
                </a:cubicBezTo>
                <a:lnTo>
                  <a:pt x="2013" y="4537"/>
                </a:lnTo>
                <a:cubicBezTo>
                  <a:pt x="1963" y="4361"/>
                  <a:pt x="1963" y="4336"/>
                  <a:pt x="2038" y="4161"/>
                </a:cubicBezTo>
                <a:cubicBezTo>
                  <a:pt x="2053" y="4146"/>
                  <a:pt x="2068" y="4140"/>
                  <a:pt x="2079" y="4140"/>
                </a:cubicBezTo>
                <a:cubicBezTo>
                  <a:pt x="2100" y="4140"/>
                  <a:pt x="2111" y="4160"/>
                  <a:pt x="2092" y="4185"/>
                </a:cubicBezTo>
                <a:lnTo>
                  <a:pt x="2092" y="4185"/>
                </a:lnTo>
                <a:cubicBezTo>
                  <a:pt x="2197" y="4081"/>
                  <a:pt x="2098" y="4049"/>
                  <a:pt x="2214" y="3910"/>
                </a:cubicBezTo>
                <a:lnTo>
                  <a:pt x="2239" y="4010"/>
                </a:lnTo>
                <a:cubicBezTo>
                  <a:pt x="2314" y="3860"/>
                  <a:pt x="2289" y="3860"/>
                  <a:pt x="2289" y="3735"/>
                </a:cubicBezTo>
                <a:cubicBezTo>
                  <a:pt x="2312" y="3643"/>
                  <a:pt x="2481" y="3531"/>
                  <a:pt x="2567" y="3531"/>
                </a:cubicBezTo>
                <a:cubicBezTo>
                  <a:pt x="2576" y="3531"/>
                  <a:pt x="2583" y="3532"/>
                  <a:pt x="2590" y="3534"/>
                </a:cubicBezTo>
                <a:cubicBezTo>
                  <a:pt x="2565" y="3484"/>
                  <a:pt x="2565" y="3384"/>
                  <a:pt x="2665" y="3309"/>
                </a:cubicBezTo>
                <a:cubicBezTo>
                  <a:pt x="2690" y="3334"/>
                  <a:pt x="2665" y="3359"/>
                  <a:pt x="2665" y="3384"/>
                </a:cubicBezTo>
                <a:cubicBezTo>
                  <a:pt x="2790" y="3284"/>
                  <a:pt x="2840" y="3208"/>
                  <a:pt x="2865" y="3108"/>
                </a:cubicBezTo>
                <a:cubicBezTo>
                  <a:pt x="2916" y="3033"/>
                  <a:pt x="2966" y="2958"/>
                  <a:pt x="3066" y="2933"/>
                </a:cubicBezTo>
                <a:cubicBezTo>
                  <a:pt x="3078" y="2945"/>
                  <a:pt x="3091" y="2951"/>
                  <a:pt x="3103" y="2951"/>
                </a:cubicBezTo>
                <a:cubicBezTo>
                  <a:pt x="3112" y="2951"/>
                  <a:pt x="3121" y="2948"/>
                  <a:pt x="3131" y="2942"/>
                </a:cubicBezTo>
                <a:lnTo>
                  <a:pt x="3131" y="2942"/>
                </a:lnTo>
                <a:cubicBezTo>
                  <a:pt x="2961" y="3088"/>
                  <a:pt x="2840" y="3208"/>
                  <a:pt x="2840" y="3208"/>
                </a:cubicBezTo>
                <a:cubicBezTo>
                  <a:pt x="2855" y="3218"/>
                  <a:pt x="2871" y="3221"/>
                  <a:pt x="2888" y="3221"/>
                </a:cubicBezTo>
                <a:cubicBezTo>
                  <a:pt x="2919" y="3221"/>
                  <a:pt x="2950" y="3211"/>
                  <a:pt x="2975" y="3211"/>
                </a:cubicBezTo>
                <a:cubicBezTo>
                  <a:pt x="3007" y="3211"/>
                  <a:pt x="3027" y="3228"/>
                  <a:pt x="3016" y="3309"/>
                </a:cubicBezTo>
                <a:cubicBezTo>
                  <a:pt x="3066" y="3158"/>
                  <a:pt x="3166" y="2908"/>
                  <a:pt x="3317" y="2832"/>
                </a:cubicBezTo>
                <a:lnTo>
                  <a:pt x="3342" y="2832"/>
                </a:lnTo>
                <a:lnTo>
                  <a:pt x="3342" y="2857"/>
                </a:lnTo>
                <a:cubicBezTo>
                  <a:pt x="3367" y="2832"/>
                  <a:pt x="3392" y="2807"/>
                  <a:pt x="3417" y="2757"/>
                </a:cubicBezTo>
                <a:cubicBezTo>
                  <a:pt x="3467" y="2732"/>
                  <a:pt x="3492" y="2707"/>
                  <a:pt x="3542" y="2682"/>
                </a:cubicBezTo>
                <a:cubicBezTo>
                  <a:pt x="3567" y="2657"/>
                  <a:pt x="3592" y="2632"/>
                  <a:pt x="3617" y="2607"/>
                </a:cubicBezTo>
                <a:cubicBezTo>
                  <a:pt x="3642" y="2607"/>
                  <a:pt x="3642" y="2632"/>
                  <a:pt x="3642" y="2632"/>
                </a:cubicBezTo>
                <a:cubicBezTo>
                  <a:pt x="3592" y="2682"/>
                  <a:pt x="3567" y="2682"/>
                  <a:pt x="3542" y="2682"/>
                </a:cubicBezTo>
                <a:cubicBezTo>
                  <a:pt x="3550" y="2690"/>
                  <a:pt x="3560" y="2694"/>
                  <a:pt x="3572" y="2694"/>
                </a:cubicBezTo>
                <a:cubicBezTo>
                  <a:pt x="3631" y="2694"/>
                  <a:pt x="3730" y="2599"/>
                  <a:pt x="3793" y="2557"/>
                </a:cubicBezTo>
                <a:cubicBezTo>
                  <a:pt x="3743" y="2481"/>
                  <a:pt x="3843" y="2431"/>
                  <a:pt x="3718" y="2431"/>
                </a:cubicBezTo>
                <a:cubicBezTo>
                  <a:pt x="3718" y="2431"/>
                  <a:pt x="3692" y="2456"/>
                  <a:pt x="3642" y="2481"/>
                </a:cubicBezTo>
                <a:cubicBezTo>
                  <a:pt x="3642" y="2507"/>
                  <a:pt x="3642" y="2507"/>
                  <a:pt x="3617" y="2532"/>
                </a:cubicBezTo>
                <a:lnTo>
                  <a:pt x="3617" y="2507"/>
                </a:lnTo>
                <a:cubicBezTo>
                  <a:pt x="3592" y="2557"/>
                  <a:pt x="3517" y="2582"/>
                  <a:pt x="3442" y="2657"/>
                </a:cubicBezTo>
                <a:cubicBezTo>
                  <a:pt x="3492" y="2582"/>
                  <a:pt x="3517" y="2507"/>
                  <a:pt x="3617" y="2481"/>
                </a:cubicBezTo>
                <a:cubicBezTo>
                  <a:pt x="3642" y="2406"/>
                  <a:pt x="3642" y="2331"/>
                  <a:pt x="3642" y="2281"/>
                </a:cubicBezTo>
                <a:cubicBezTo>
                  <a:pt x="3669" y="2285"/>
                  <a:pt x="3696" y="2286"/>
                  <a:pt x="3724" y="2286"/>
                </a:cubicBezTo>
                <a:cubicBezTo>
                  <a:pt x="3834" y="2286"/>
                  <a:pt x="3950" y="2263"/>
                  <a:pt x="4032" y="2263"/>
                </a:cubicBezTo>
                <a:cubicBezTo>
                  <a:pt x="4069" y="2263"/>
                  <a:pt x="4099" y="2268"/>
                  <a:pt x="4119" y="2281"/>
                </a:cubicBezTo>
                <a:cubicBezTo>
                  <a:pt x="4319" y="2106"/>
                  <a:pt x="4645" y="1930"/>
                  <a:pt x="4745" y="1730"/>
                </a:cubicBezTo>
                <a:cubicBezTo>
                  <a:pt x="4758" y="1717"/>
                  <a:pt x="4770" y="1712"/>
                  <a:pt x="4782" y="1712"/>
                </a:cubicBezTo>
                <a:cubicBezTo>
                  <a:pt x="4819" y="1712"/>
                  <a:pt x="4852" y="1755"/>
                  <a:pt x="4870" y="1755"/>
                </a:cubicBezTo>
                <a:cubicBezTo>
                  <a:pt x="4845" y="1780"/>
                  <a:pt x="4795" y="1805"/>
                  <a:pt x="4770" y="1830"/>
                </a:cubicBezTo>
                <a:cubicBezTo>
                  <a:pt x="4895" y="1730"/>
                  <a:pt x="5196" y="1629"/>
                  <a:pt x="5196" y="1529"/>
                </a:cubicBezTo>
                <a:cubicBezTo>
                  <a:pt x="5212" y="1527"/>
                  <a:pt x="5225" y="1526"/>
                  <a:pt x="5235" y="1526"/>
                </a:cubicBezTo>
                <a:cubicBezTo>
                  <a:pt x="5323" y="1526"/>
                  <a:pt x="5235" y="1589"/>
                  <a:pt x="5266" y="1589"/>
                </a:cubicBezTo>
                <a:cubicBezTo>
                  <a:pt x="5278" y="1589"/>
                  <a:pt x="5308" y="1580"/>
                  <a:pt x="5372" y="1554"/>
                </a:cubicBezTo>
                <a:lnTo>
                  <a:pt x="5372" y="1554"/>
                </a:lnTo>
                <a:lnTo>
                  <a:pt x="5347" y="1604"/>
                </a:lnTo>
                <a:cubicBezTo>
                  <a:pt x="5852" y="1604"/>
                  <a:pt x="6063" y="1141"/>
                  <a:pt x="6596" y="1141"/>
                </a:cubicBezTo>
                <a:cubicBezTo>
                  <a:pt x="6624" y="1141"/>
                  <a:pt x="6653" y="1142"/>
                  <a:pt x="6682" y="1145"/>
                </a:cubicBezTo>
                <a:lnTo>
                  <a:pt x="6682" y="1145"/>
                </a:lnTo>
                <a:cubicBezTo>
                  <a:pt x="6677" y="1141"/>
                  <a:pt x="6675" y="1136"/>
                  <a:pt x="6675" y="1128"/>
                </a:cubicBezTo>
                <a:cubicBezTo>
                  <a:pt x="7271" y="1106"/>
                  <a:pt x="7886" y="890"/>
                  <a:pt x="8504" y="890"/>
                </a:cubicBezTo>
                <a:cubicBezTo>
                  <a:pt x="8588" y="890"/>
                  <a:pt x="8671" y="894"/>
                  <a:pt x="8755" y="903"/>
                </a:cubicBezTo>
                <a:cubicBezTo>
                  <a:pt x="8956" y="903"/>
                  <a:pt x="8956" y="827"/>
                  <a:pt x="9081" y="752"/>
                </a:cubicBezTo>
                <a:lnTo>
                  <a:pt x="9131" y="852"/>
                </a:lnTo>
                <a:lnTo>
                  <a:pt x="9307" y="727"/>
                </a:lnTo>
                <a:cubicBezTo>
                  <a:pt x="9357" y="704"/>
                  <a:pt x="9407" y="695"/>
                  <a:pt x="9457" y="695"/>
                </a:cubicBezTo>
                <a:cubicBezTo>
                  <a:pt x="9606" y="695"/>
                  <a:pt x="9755" y="773"/>
                  <a:pt x="9924" y="773"/>
                </a:cubicBezTo>
                <a:cubicBezTo>
                  <a:pt x="10005" y="773"/>
                  <a:pt x="10091" y="755"/>
                  <a:pt x="10184" y="702"/>
                </a:cubicBezTo>
                <a:lnTo>
                  <a:pt x="10134" y="652"/>
                </a:lnTo>
                <a:cubicBezTo>
                  <a:pt x="10225" y="652"/>
                  <a:pt x="10395" y="599"/>
                  <a:pt x="10472" y="599"/>
                </a:cubicBezTo>
                <a:cubicBezTo>
                  <a:pt x="10501" y="599"/>
                  <a:pt x="10516" y="606"/>
                  <a:pt x="10510" y="627"/>
                </a:cubicBezTo>
                <a:cubicBezTo>
                  <a:pt x="10530" y="627"/>
                  <a:pt x="10550" y="595"/>
                  <a:pt x="10583" y="595"/>
                </a:cubicBezTo>
                <a:cubicBezTo>
                  <a:pt x="10591" y="595"/>
                  <a:pt x="10600" y="597"/>
                  <a:pt x="10610" y="602"/>
                </a:cubicBezTo>
                <a:lnTo>
                  <a:pt x="10610" y="652"/>
                </a:lnTo>
                <a:lnTo>
                  <a:pt x="10936" y="527"/>
                </a:lnTo>
                <a:cubicBezTo>
                  <a:pt x="10950" y="525"/>
                  <a:pt x="10963" y="524"/>
                  <a:pt x="10975" y="524"/>
                </a:cubicBezTo>
                <a:cubicBezTo>
                  <a:pt x="11145" y="524"/>
                  <a:pt x="10959" y="679"/>
                  <a:pt x="11226" y="679"/>
                </a:cubicBezTo>
                <a:cubicBezTo>
                  <a:pt x="11244" y="679"/>
                  <a:pt x="11264" y="678"/>
                  <a:pt x="11286" y="677"/>
                </a:cubicBezTo>
                <a:cubicBezTo>
                  <a:pt x="11412" y="627"/>
                  <a:pt x="11637" y="476"/>
                  <a:pt x="11587" y="451"/>
                </a:cubicBezTo>
                <a:cubicBezTo>
                  <a:pt x="11537" y="451"/>
                  <a:pt x="11437" y="426"/>
                  <a:pt x="11437" y="401"/>
                </a:cubicBezTo>
                <a:lnTo>
                  <a:pt x="11537" y="351"/>
                </a:lnTo>
                <a:cubicBezTo>
                  <a:pt x="11537" y="201"/>
                  <a:pt x="11612" y="50"/>
                  <a:pt x="11312" y="0"/>
                </a:cubicBezTo>
                <a:close/>
              </a:path>
            </a:pathLst>
          </a:custGeom>
          <a:solidFill>
            <a:srgbClr val="6A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a:spLocks noGrp="1"/>
          </p:cNvSpPr>
          <p:nvPr>
            <p:ph type="pic" idx="2"/>
          </p:nvPr>
        </p:nvSpPr>
        <p:spPr>
          <a:xfrm>
            <a:off x="714500" y="3096150"/>
            <a:ext cx="7716300" cy="1513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2">
  <p:cSld name="CUSTOM_23_1_2_2">
    <p:spTree>
      <p:nvGrpSpPr>
        <p:cNvPr id="1" name="Shape 94"/>
        <p:cNvGrpSpPr/>
        <p:nvPr/>
      </p:nvGrpSpPr>
      <p:grpSpPr>
        <a:xfrm>
          <a:off x="0" y="0"/>
          <a:ext cx="0" cy="0"/>
          <a:chOff x="0" y="0"/>
          <a:chExt cx="0" cy="0"/>
        </a:xfrm>
      </p:grpSpPr>
      <p:pic>
        <p:nvPicPr>
          <p:cNvPr id="95" name="Google Shape;95;p14"/>
          <p:cNvPicPr preferRelativeResize="0"/>
          <p:nvPr/>
        </p:nvPicPr>
        <p:blipFill rotWithShape="1">
          <a:blip r:embed="rId2">
            <a:alphaModFix amt="12000"/>
          </a:blip>
          <a:srcRect l="4832" t="5221" r="4832" b="5221"/>
          <a:stretch/>
        </p:blipFill>
        <p:spPr>
          <a:xfrm flipH="1">
            <a:off x="2" y="0"/>
            <a:ext cx="9143997" cy="5143500"/>
          </a:xfrm>
          <a:prstGeom prst="rect">
            <a:avLst/>
          </a:prstGeom>
          <a:noFill/>
          <a:ln>
            <a:noFill/>
          </a:ln>
        </p:spPr>
      </p:pic>
      <p:sp>
        <p:nvSpPr>
          <p:cNvPr id="96" name="Google Shape;96;p14"/>
          <p:cNvSpPr txBox="1">
            <a:spLocks noGrp="1"/>
          </p:cNvSpPr>
          <p:nvPr>
            <p:ph type="subTitle" idx="1"/>
          </p:nvPr>
        </p:nvSpPr>
        <p:spPr>
          <a:xfrm>
            <a:off x="3739300" y="1044975"/>
            <a:ext cx="4639200" cy="483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solidFill>
                  <a:schemeClr val="lt2"/>
                </a:solidFill>
                <a:latin typeface="Montserrat"/>
                <a:ea typeface="Montserrat"/>
                <a:cs typeface="Montserrat"/>
                <a:sym typeface="Montserrat"/>
              </a:defRPr>
            </a:lvl1pPr>
            <a:lvl2pPr lvl="1" rtl="0">
              <a:spcBef>
                <a:spcPts val="0"/>
              </a:spcBef>
              <a:spcAft>
                <a:spcPts val="0"/>
              </a:spcAft>
              <a:buNone/>
              <a:defRPr b="1">
                <a:solidFill>
                  <a:schemeClr val="lt2"/>
                </a:solidFill>
                <a:latin typeface="Montserrat"/>
                <a:ea typeface="Montserrat"/>
                <a:cs typeface="Montserrat"/>
                <a:sym typeface="Montserrat"/>
              </a:defRPr>
            </a:lvl2pPr>
            <a:lvl3pPr lvl="2" rtl="0">
              <a:spcBef>
                <a:spcPts val="0"/>
              </a:spcBef>
              <a:spcAft>
                <a:spcPts val="0"/>
              </a:spcAft>
              <a:buNone/>
              <a:defRPr b="1">
                <a:solidFill>
                  <a:schemeClr val="lt2"/>
                </a:solidFill>
                <a:latin typeface="Montserrat"/>
                <a:ea typeface="Montserrat"/>
                <a:cs typeface="Montserrat"/>
                <a:sym typeface="Montserrat"/>
              </a:defRPr>
            </a:lvl3pPr>
            <a:lvl4pPr lvl="3" rtl="0">
              <a:spcBef>
                <a:spcPts val="0"/>
              </a:spcBef>
              <a:spcAft>
                <a:spcPts val="0"/>
              </a:spcAft>
              <a:buNone/>
              <a:defRPr b="1">
                <a:solidFill>
                  <a:schemeClr val="lt2"/>
                </a:solidFill>
                <a:latin typeface="Montserrat"/>
                <a:ea typeface="Montserrat"/>
                <a:cs typeface="Montserrat"/>
                <a:sym typeface="Montserrat"/>
              </a:defRPr>
            </a:lvl4pPr>
            <a:lvl5pPr lvl="4" rtl="0">
              <a:spcBef>
                <a:spcPts val="0"/>
              </a:spcBef>
              <a:spcAft>
                <a:spcPts val="0"/>
              </a:spcAft>
              <a:buNone/>
              <a:defRPr b="1">
                <a:solidFill>
                  <a:schemeClr val="lt2"/>
                </a:solidFill>
                <a:latin typeface="Montserrat"/>
                <a:ea typeface="Montserrat"/>
                <a:cs typeface="Montserrat"/>
                <a:sym typeface="Montserrat"/>
              </a:defRPr>
            </a:lvl5pPr>
            <a:lvl6pPr lvl="5" rtl="0">
              <a:spcBef>
                <a:spcPts val="0"/>
              </a:spcBef>
              <a:spcAft>
                <a:spcPts val="0"/>
              </a:spcAft>
              <a:buNone/>
              <a:defRPr b="1">
                <a:solidFill>
                  <a:schemeClr val="lt2"/>
                </a:solidFill>
                <a:latin typeface="Montserrat"/>
                <a:ea typeface="Montserrat"/>
                <a:cs typeface="Montserrat"/>
                <a:sym typeface="Montserrat"/>
              </a:defRPr>
            </a:lvl6pPr>
            <a:lvl7pPr lvl="6" rtl="0">
              <a:spcBef>
                <a:spcPts val="0"/>
              </a:spcBef>
              <a:spcAft>
                <a:spcPts val="0"/>
              </a:spcAft>
              <a:buNone/>
              <a:defRPr b="1">
                <a:solidFill>
                  <a:schemeClr val="lt2"/>
                </a:solidFill>
                <a:latin typeface="Montserrat"/>
                <a:ea typeface="Montserrat"/>
                <a:cs typeface="Montserrat"/>
                <a:sym typeface="Montserrat"/>
              </a:defRPr>
            </a:lvl7pPr>
            <a:lvl8pPr lvl="7" rtl="0">
              <a:spcBef>
                <a:spcPts val="0"/>
              </a:spcBef>
              <a:spcAft>
                <a:spcPts val="0"/>
              </a:spcAft>
              <a:buNone/>
              <a:defRPr b="1">
                <a:solidFill>
                  <a:schemeClr val="lt2"/>
                </a:solidFill>
                <a:latin typeface="Montserrat"/>
                <a:ea typeface="Montserrat"/>
                <a:cs typeface="Montserrat"/>
                <a:sym typeface="Montserrat"/>
              </a:defRPr>
            </a:lvl8pPr>
            <a:lvl9pPr lvl="8" rtl="0">
              <a:spcBef>
                <a:spcPts val="0"/>
              </a:spcBef>
              <a:spcAft>
                <a:spcPts val="0"/>
              </a:spcAft>
              <a:buNone/>
              <a:defRPr b="1">
                <a:solidFill>
                  <a:schemeClr val="lt2"/>
                </a:solidFill>
                <a:latin typeface="Montserrat"/>
                <a:ea typeface="Montserrat"/>
                <a:cs typeface="Montserrat"/>
                <a:sym typeface="Montserrat"/>
              </a:defRPr>
            </a:lvl9pPr>
          </a:lstStyle>
          <a:p>
            <a:endParaRPr/>
          </a:p>
        </p:txBody>
      </p:sp>
      <p:sp>
        <p:nvSpPr>
          <p:cNvPr id="97" name="Google Shape;97;p14"/>
          <p:cNvSpPr txBox="1">
            <a:spLocks noGrp="1"/>
          </p:cNvSpPr>
          <p:nvPr>
            <p:ph type="subTitle" idx="2"/>
          </p:nvPr>
        </p:nvSpPr>
        <p:spPr>
          <a:xfrm>
            <a:off x="3739300" y="1462932"/>
            <a:ext cx="4639200" cy="80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98" name="Google Shape;98;p14"/>
          <p:cNvSpPr txBox="1">
            <a:spLocks noGrp="1"/>
          </p:cNvSpPr>
          <p:nvPr>
            <p:ph type="subTitle" idx="3"/>
          </p:nvPr>
        </p:nvSpPr>
        <p:spPr>
          <a:xfrm>
            <a:off x="3739300" y="2234538"/>
            <a:ext cx="4639200" cy="483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solidFill>
                  <a:schemeClr val="lt2"/>
                </a:solidFill>
                <a:latin typeface="Montserrat"/>
                <a:ea typeface="Montserrat"/>
                <a:cs typeface="Montserrat"/>
                <a:sym typeface="Montserrat"/>
              </a:defRPr>
            </a:lvl1pPr>
            <a:lvl2pPr lvl="1" rtl="0">
              <a:spcBef>
                <a:spcPts val="0"/>
              </a:spcBef>
              <a:spcAft>
                <a:spcPts val="0"/>
              </a:spcAft>
              <a:buNone/>
              <a:defRPr b="1">
                <a:solidFill>
                  <a:schemeClr val="lt2"/>
                </a:solidFill>
                <a:latin typeface="Montserrat"/>
                <a:ea typeface="Montserrat"/>
                <a:cs typeface="Montserrat"/>
                <a:sym typeface="Montserrat"/>
              </a:defRPr>
            </a:lvl2pPr>
            <a:lvl3pPr lvl="2" rtl="0">
              <a:spcBef>
                <a:spcPts val="0"/>
              </a:spcBef>
              <a:spcAft>
                <a:spcPts val="0"/>
              </a:spcAft>
              <a:buNone/>
              <a:defRPr b="1">
                <a:solidFill>
                  <a:schemeClr val="lt2"/>
                </a:solidFill>
                <a:latin typeface="Montserrat"/>
                <a:ea typeface="Montserrat"/>
                <a:cs typeface="Montserrat"/>
                <a:sym typeface="Montserrat"/>
              </a:defRPr>
            </a:lvl3pPr>
            <a:lvl4pPr lvl="3" rtl="0">
              <a:spcBef>
                <a:spcPts val="0"/>
              </a:spcBef>
              <a:spcAft>
                <a:spcPts val="0"/>
              </a:spcAft>
              <a:buNone/>
              <a:defRPr b="1">
                <a:solidFill>
                  <a:schemeClr val="lt2"/>
                </a:solidFill>
                <a:latin typeface="Montserrat"/>
                <a:ea typeface="Montserrat"/>
                <a:cs typeface="Montserrat"/>
                <a:sym typeface="Montserrat"/>
              </a:defRPr>
            </a:lvl4pPr>
            <a:lvl5pPr lvl="4" rtl="0">
              <a:spcBef>
                <a:spcPts val="0"/>
              </a:spcBef>
              <a:spcAft>
                <a:spcPts val="0"/>
              </a:spcAft>
              <a:buNone/>
              <a:defRPr b="1">
                <a:solidFill>
                  <a:schemeClr val="lt2"/>
                </a:solidFill>
                <a:latin typeface="Montserrat"/>
                <a:ea typeface="Montserrat"/>
                <a:cs typeface="Montserrat"/>
                <a:sym typeface="Montserrat"/>
              </a:defRPr>
            </a:lvl5pPr>
            <a:lvl6pPr lvl="5" rtl="0">
              <a:spcBef>
                <a:spcPts val="0"/>
              </a:spcBef>
              <a:spcAft>
                <a:spcPts val="0"/>
              </a:spcAft>
              <a:buNone/>
              <a:defRPr b="1">
                <a:solidFill>
                  <a:schemeClr val="lt2"/>
                </a:solidFill>
                <a:latin typeface="Montserrat"/>
                <a:ea typeface="Montserrat"/>
                <a:cs typeface="Montserrat"/>
                <a:sym typeface="Montserrat"/>
              </a:defRPr>
            </a:lvl6pPr>
            <a:lvl7pPr lvl="6" rtl="0">
              <a:spcBef>
                <a:spcPts val="0"/>
              </a:spcBef>
              <a:spcAft>
                <a:spcPts val="0"/>
              </a:spcAft>
              <a:buNone/>
              <a:defRPr b="1">
                <a:solidFill>
                  <a:schemeClr val="lt2"/>
                </a:solidFill>
                <a:latin typeface="Montserrat"/>
                <a:ea typeface="Montserrat"/>
                <a:cs typeface="Montserrat"/>
                <a:sym typeface="Montserrat"/>
              </a:defRPr>
            </a:lvl7pPr>
            <a:lvl8pPr lvl="7" rtl="0">
              <a:spcBef>
                <a:spcPts val="0"/>
              </a:spcBef>
              <a:spcAft>
                <a:spcPts val="0"/>
              </a:spcAft>
              <a:buNone/>
              <a:defRPr b="1">
                <a:solidFill>
                  <a:schemeClr val="lt2"/>
                </a:solidFill>
                <a:latin typeface="Montserrat"/>
                <a:ea typeface="Montserrat"/>
                <a:cs typeface="Montserrat"/>
                <a:sym typeface="Montserrat"/>
              </a:defRPr>
            </a:lvl8pPr>
            <a:lvl9pPr lvl="8" rtl="0">
              <a:spcBef>
                <a:spcPts val="0"/>
              </a:spcBef>
              <a:spcAft>
                <a:spcPts val="0"/>
              </a:spcAft>
              <a:buNone/>
              <a:defRPr b="1">
                <a:solidFill>
                  <a:schemeClr val="lt2"/>
                </a:solidFill>
                <a:latin typeface="Montserrat"/>
                <a:ea typeface="Montserrat"/>
                <a:cs typeface="Montserrat"/>
                <a:sym typeface="Montserrat"/>
              </a:defRPr>
            </a:lvl9pPr>
          </a:lstStyle>
          <a:p>
            <a:endParaRPr/>
          </a:p>
        </p:txBody>
      </p:sp>
      <p:sp>
        <p:nvSpPr>
          <p:cNvPr id="99" name="Google Shape;99;p14"/>
          <p:cNvSpPr txBox="1">
            <a:spLocks noGrp="1"/>
          </p:cNvSpPr>
          <p:nvPr>
            <p:ph type="subTitle" idx="4"/>
          </p:nvPr>
        </p:nvSpPr>
        <p:spPr>
          <a:xfrm>
            <a:off x="3739300" y="2652391"/>
            <a:ext cx="4639200" cy="80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00" name="Google Shape;100;p14"/>
          <p:cNvSpPr txBox="1">
            <a:spLocks noGrp="1"/>
          </p:cNvSpPr>
          <p:nvPr>
            <p:ph type="title"/>
          </p:nvPr>
        </p:nvSpPr>
        <p:spPr>
          <a:xfrm>
            <a:off x="3739300" y="539500"/>
            <a:ext cx="4639200" cy="60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bhaya Libre"/>
              <a:buNone/>
              <a:defRPr sz="2600"/>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
        <p:nvSpPr>
          <p:cNvPr id="101" name="Google Shape;101;p14"/>
          <p:cNvSpPr txBox="1">
            <a:spLocks noGrp="1"/>
          </p:cNvSpPr>
          <p:nvPr>
            <p:ph type="subTitle" idx="5"/>
          </p:nvPr>
        </p:nvSpPr>
        <p:spPr>
          <a:xfrm>
            <a:off x="3739300" y="3424100"/>
            <a:ext cx="4639200" cy="483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solidFill>
                  <a:schemeClr val="lt2"/>
                </a:solidFill>
                <a:latin typeface="Montserrat"/>
                <a:ea typeface="Montserrat"/>
                <a:cs typeface="Montserrat"/>
                <a:sym typeface="Montserrat"/>
              </a:defRPr>
            </a:lvl1pPr>
            <a:lvl2pPr lvl="1" rtl="0">
              <a:spcBef>
                <a:spcPts val="0"/>
              </a:spcBef>
              <a:spcAft>
                <a:spcPts val="0"/>
              </a:spcAft>
              <a:buNone/>
              <a:defRPr b="1">
                <a:solidFill>
                  <a:schemeClr val="lt2"/>
                </a:solidFill>
                <a:latin typeface="Montserrat"/>
                <a:ea typeface="Montserrat"/>
                <a:cs typeface="Montserrat"/>
                <a:sym typeface="Montserrat"/>
              </a:defRPr>
            </a:lvl2pPr>
            <a:lvl3pPr lvl="2" rtl="0">
              <a:spcBef>
                <a:spcPts val="0"/>
              </a:spcBef>
              <a:spcAft>
                <a:spcPts val="0"/>
              </a:spcAft>
              <a:buNone/>
              <a:defRPr b="1">
                <a:solidFill>
                  <a:schemeClr val="lt2"/>
                </a:solidFill>
                <a:latin typeface="Montserrat"/>
                <a:ea typeface="Montserrat"/>
                <a:cs typeface="Montserrat"/>
                <a:sym typeface="Montserrat"/>
              </a:defRPr>
            </a:lvl3pPr>
            <a:lvl4pPr lvl="3" rtl="0">
              <a:spcBef>
                <a:spcPts val="0"/>
              </a:spcBef>
              <a:spcAft>
                <a:spcPts val="0"/>
              </a:spcAft>
              <a:buNone/>
              <a:defRPr b="1">
                <a:solidFill>
                  <a:schemeClr val="lt2"/>
                </a:solidFill>
                <a:latin typeface="Montserrat"/>
                <a:ea typeface="Montserrat"/>
                <a:cs typeface="Montserrat"/>
                <a:sym typeface="Montserrat"/>
              </a:defRPr>
            </a:lvl4pPr>
            <a:lvl5pPr lvl="4" rtl="0">
              <a:spcBef>
                <a:spcPts val="0"/>
              </a:spcBef>
              <a:spcAft>
                <a:spcPts val="0"/>
              </a:spcAft>
              <a:buNone/>
              <a:defRPr b="1">
                <a:solidFill>
                  <a:schemeClr val="lt2"/>
                </a:solidFill>
                <a:latin typeface="Montserrat"/>
                <a:ea typeface="Montserrat"/>
                <a:cs typeface="Montserrat"/>
                <a:sym typeface="Montserrat"/>
              </a:defRPr>
            </a:lvl5pPr>
            <a:lvl6pPr lvl="5" rtl="0">
              <a:spcBef>
                <a:spcPts val="0"/>
              </a:spcBef>
              <a:spcAft>
                <a:spcPts val="0"/>
              </a:spcAft>
              <a:buNone/>
              <a:defRPr b="1">
                <a:solidFill>
                  <a:schemeClr val="lt2"/>
                </a:solidFill>
                <a:latin typeface="Montserrat"/>
                <a:ea typeface="Montserrat"/>
                <a:cs typeface="Montserrat"/>
                <a:sym typeface="Montserrat"/>
              </a:defRPr>
            </a:lvl6pPr>
            <a:lvl7pPr lvl="6" rtl="0">
              <a:spcBef>
                <a:spcPts val="0"/>
              </a:spcBef>
              <a:spcAft>
                <a:spcPts val="0"/>
              </a:spcAft>
              <a:buNone/>
              <a:defRPr b="1">
                <a:solidFill>
                  <a:schemeClr val="lt2"/>
                </a:solidFill>
                <a:latin typeface="Montserrat"/>
                <a:ea typeface="Montserrat"/>
                <a:cs typeface="Montserrat"/>
                <a:sym typeface="Montserrat"/>
              </a:defRPr>
            </a:lvl7pPr>
            <a:lvl8pPr lvl="7" rtl="0">
              <a:spcBef>
                <a:spcPts val="0"/>
              </a:spcBef>
              <a:spcAft>
                <a:spcPts val="0"/>
              </a:spcAft>
              <a:buNone/>
              <a:defRPr b="1">
                <a:solidFill>
                  <a:schemeClr val="lt2"/>
                </a:solidFill>
                <a:latin typeface="Montserrat"/>
                <a:ea typeface="Montserrat"/>
                <a:cs typeface="Montserrat"/>
                <a:sym typeface="Montserrat"/>
              </a:defRPr>
            </a:lvl8pPr>
            <a:lvl9pPr lvl="8" rtl="0">
              <a:spcBef>
                <a:spcPts val="0"/>
              </a:spcBef>
              <a:spcAft>
                <a:spcPts val="0"/>
              </a:spcAft>
              <a:buNone/>
              <a:defRPr b="1">
                <a:solidFill>
                  <a:schemeClr val="lt2"/>
                </a:solidFill>
                <a:latin typeface="Montserrat"/>
                <a:ea typeface="Montserrat"/>
                <a:cs typeface="Montserrat"/>
                <a:sym typeface="Montserrat"/>
              </a:defRPr>
            </a:lvl9pPr>
          </a:lstStyle>
          <a:p>
            <a:endParaRPr/>
          </a:p>
        </p:txBody>
      </p:sp>
      <p:sp>
        <p:nvSpPr>
          <p:cNvPr id="102" name="Google Shape;102;p14"/>
          <p:cNvSpPr txBox="1">
            <a:spLocks noGrp="1"/>
          </p:cNvSpPr>
          <p:nvPr>
            <p:ph type="subTitle" idx="6"/>
          </p:nvPr>
        </p:nvSpPr>
        <p:spPr>
          <a:xfrm>
            <a:off x="3739300" y="3841850"/>
            <a:ext cx="4639200" cy="80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03" name="Google Shape;103;p14"/>
          <p:cNvSpPr>
            <a:spLocks noGrp="1"/>
          </p:cNvSpPr>
          <p:nvPr>
            <p:ph type="pic" idx="7"/>
          </p:nvPr>
        </p:nvSpPr>
        <p:spPr>
          <a:xfrm>
            <a:off x="713225" y="537150"/>
            <a:ext cx="2637900" cy="40692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3"/>
        <p:cNvGrpSpPr/>
        <p:nvPr/>
      </p:nvGrpSpPr>
      <p:grpSpPr>
        <a:xfrm>
          <a:off x="0" y="0"/>
          <a:ext cx="0" cy="0"/>
          <a:chOff x="0" y="0"/>
          <a:chExt cx="0" cy="0"/>
        </a:xfrm>
      </p:grpSpPr>
      <p:pic>
        <p:nvPicPr>
          <p:cNvPr id="134" name="Google Shape;134;p17"/>
          <p:cNvPicPr preferRelativeResize="0"/>
          <p:nvPr/>
        </p:nvPicPr>
        <p:blipFill rotWithShape="1">
          <a:blip r:embed="rId2">
            <a:alphaModFix amt="12000"/>
          </a:blip>
          <a:srcRect l="4832" t="5221" r="4832" b="5221"/>
          <a:stretch/>
        </p:blipFill>
        <p:spPr>
          <a:xfrm flipH="1">
            <a:off x="2" y="0"/>
            <a:ext cx="9143997" cy="5143500"/>
          </a:xfrm>
          <a:prstGeom prst="rect">
            <a:avLst/>
          </a:prstGeom>
          <a:noFill/>
          <a:ln>
            <a:noFill/>
          </a:ln>
        </p:spPr>
      </p:pic>
      <p:sp>
        <p:nvSpPr>
          <p:cNvPr id="135" name="Google Shape;135;p17"/>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600"/>
              <a:buNone/>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39"/>
        <p:cNvGrpSpPr/>
        <p:nvPr/>
      </p:nvGrpSpPr>
      <p:grpSpPr>
        <a:xfrm>
          <a:off x="0" y="0"/>
          <a:ext cx="0" cy="0"/>
          <a:chOff x="0" y="0"/>
          <a:chExt cx="0" cy="0"/>
        </a:xfrm>
      </p:grpSpPr>
      <p:pic>
        <p:nvPicPr>
          <p:cNvPr id="140" name="Google Shape;140;p19"/>
          <p:cNvPicPr preferRelativeResize="0"/>
          <p:nvPr/>
        </p:nvPicPr>
        <p:blipFill rotWithShape="1">
          <a:blip r:embed="rId2">
            <a:alphaModFix amt="12000"/>
          </a:blip>
          <a:srcRect l="4832" t="5221" r="4832" b="5221"/>
          <a:stretch/>
        </p:blipFill>
        <p:spPr>
          <a:xfrm flipH="1">
            <a:off x="2" y="0"/>
            <a:ext cx="9143997" cy="5143500"/>
          </a:xfrm>
          <a:prstGeom prst="rect">
            <a:avLst/>
          </a:prstGeom>
          <a:noFill/>
          <a:ln>
            <a:noFill/>
          </a:ln>
        </p:spPr>
      </p:pic>
      <p:sp>
        <p:nvSpPr>
          <p:cNvPr id="141" name="Google Shape;141;p19"/>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600"/>
              <a:buNone/>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42"/>
        <p:cNvGrpSpPr/>
        <p:nvPr/>
      </p:nvGrpSpPr>
      <p:grpSpPr>
        <a:xfrm>
          <a:off x="0" y="0"/>
          <a:ext cx="0" cy="0"/>
          <a:chOff x="0" y="0"/>
          <a:chExt cx="0" cy="0"/>
        </a:xfrm>
      </p:grpSpPr>
      <p:pic>
        <p:nvPicPr>
          <p:cNvPr id="143" name="Google Shape;143;p20"/>
          <p:cNvPicPr preferRelativeResize="0"/>
          <p:nvPr/>
        </p:nvPicPr>
        <p:blipFill rotWithShape="1">
          <a:blip r:embed="rId2">
            <a:alphaModFix amt="12000"/>
          </a:blip>
          <a:srcRect l="4832" t="5221" r="4832" b="5221"/>
          <a:stretch/>
        </p:blipFill>
        <p:spPr>
          <a:xfrm>
            <a:off x="2" y="0"/>
            <a:ext cx="9143997" cy="5143500"/>
          </a:xfrm>
          <a:prstGeom prst="rect">
            <a:avLst/>
          </a:prstGeom>
          <a:noFill/>
          <a:ln>
            <a:noFill/>
          </a:ln>
        </p:spPr>
      </p:pic>
      <p:sp>
        <p:nvSpPr>
          <p:cNvPr id="144" name="Google Shape;144;p20"/>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600"/>
              <a:buNone/>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45" name="Google Shape;145;p20"/>
          <p:cNvGrpSpPr/>
          <p:nvPr/>
        </p:nvGrpSpPr>
        <p:grpSpPr>
          <a:xfrm>
            <a:off x="7649003" y="4537029"/>
            <a:ext cx="329033" cy="409787"/>
            <a:chOff x="4856050" y="2903600"/>
            <a:chExt cx="208275" cy="259375"/>
          </a:xfrm>
        </p:grpSpPr>
        <p:sp>
          <p:nvSpPr>
            <p:cNvPr id="146" name="Google Shape;146;p20"/>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0"/>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20"/>
          <p:cNvSpPr/>
          <p:nvPr/>
        </p:nvSpPr>
        <p:spPr>
          <a:xfrm>
            <a:off x="8118475" y="4031450"/>
            <a:ext cx="1809750" cy="680245"/>
          </a:xfrm>
          <a:custGeom>
            <a:avLst/>
            <a:gdLst/>
            <a:ahLst/>
            <a:cxnLst/>
            <a:rect l="l" t="t" r="r" b="b"/>
            <a:pathLst>
              <a:path w="72390" h="27432" extrusionOk="0">
                <a:moveTo>
                  <a:pt x="0" y="27432"/>
                </a:moveTo>
                <a:cubicBezTo>
                  <a:pt x="13976" y="18697"/>
                  <a:pt x="29323" y="12070"/>
                  <a:pt x="44958" y="6858"/>
                </a:cubicBezTo>
                <a:cubicBezTo>
                  <a:pt x="53900" y="3877"/>
                  <a:pt x="62965" y="0"/>
                  <a:pt x="72390" y="0"/>
                </a:cubicBezTo>
              </a:path>
            </a:pathLst>
          </a:custGeom>
          <a:noFill/>
          <a:ln w="19050" cap="flat" cmpd="sng">
            <a:solidFill>
              <a:schemeClr val="accent3"/>
            </a:solidFill>
            <a:prstDash val="dash"/>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99"/>
        <p:cNvGrpSpPr/>
        <p:nvPr/>
      </p:nvGrpSpPr>
      <p:grpSpPr>
        <a:xfrm>
          <a:off x="0" y="0"/>
          <a:ext cx="0" cy="0"/>
          <a:chOff x="0" y="0"/>
          <a:chExt cx="0" cy="0"/>
        </a:xfrm>
      </p:grpSpPr>
      <p:pic>
        <p:nvPicPr>
          <p:cNvPr id="200" name="Google Shape;200;p29"/>
          <p:cNvPicPr preferRelativeResize="0"/>
          <p:nvPr/>
        </p:nvPicPr>
        <p:blipFill rotWithShape="1">
          <a:blip r:embed="rId2">
            <a:alphaModFix amt="12000"/>
          </a:blip>
          <a:srcRect l="4832" t="5221" r="4832" b="5221"/>
          <a:stretch/>
        </p:blipFill>
        <p:spPr>
          <a:xfrm rot="10800000" flipH="1">
            <a:off x="2" y="0"/>
            <a:ext cx="9143997" cy="5143500"/>
          </a:xfrm>
          <a:prstGeom prst="rect">
            <a:avLst/>
          </a:prstGeom>
          <a:noFill/>
          <a:ln>
            <a:noFill/>
          </a:ln>
        </p:spPr>
      </p:pic>
      <p:sp>
        <p:nvSpPr>
          <p:cNvPr id="201" name="Google Shape;201;p29"/>
          <p:cNvSpPr txBox="1">
            <a:spLocks noGrp="1"/>
          </p:cNvSpPr>
          <p:nvPr>
            <p:ph type="title" hasCustomPrompt="1"/>
          </p:nvPr>
        </p:nvSpPr>
        <p:spPr>
          <a:xfrm>
            <a:off x="4302487" y="3321813"/>
            <a:ext cx="4085400" cy="69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1"/>
              </a:buClr>
              <a:buSzPts val="4800"/>
              <a:buNone/>
              <a:defRPr sz="42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02" name="Google Shape;202;p29"/>
          <p:cNvSpPr txBox="1">
            <a:spLocks noGrp="1"/>
          </p:cNvSpPr>
          <p:nvPr>
            <p:ph type="title" idx="2" hasCustomPrompt="1"/>
          </p:nvPr>
        </p:nvSpPr>
        <p:spPr>
          <a:xfrm>
            <a:off x="4302487" y="662763"/>
            <a:ext cx="4085400" cy="69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1"/>
              </a:buClr>
              <a:buSzPts val="4800"/>
              <a:buNone/>
              <a:defRPr sz="42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03" name="Google Shape;203;p29"/>
          <p:cNvSpPr txBox="1">
            <a:spLocks noGrp="1"/>
          </p:cNvSpPr>
          <p:nvPr>
            <p:ph type="title" idx="3" hasCustomPrompt="1"/>
          </p:nvPr>
        </p:nvSpPr>
        <p:spPr>
          <a:xfrm>
            <a:off x="4302487" y="1992325"/>
            <a:ext cx="4085400" cy="69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1"/>
              </a:buClr>
              <a:buSzPts val="4800"/>
              <a:buNone/>
              <a:defRPr sz="42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
        <p:nvSpPr>
          <p:cNvPr id="204" name="Google Shape;204;p29"/>
          <p:cNvSpPr txBox="1">
            <a:spLocks noGrp="1"/>
          </p:cNvSpPr>
          <p:nvPr>
            <p:ph type="subTitle" idx="1"/>
          </p:nvPr>
        </p:nvSpPr>
        <p:spPr>
          <a:xfrm>
            <a:off x="4302487" y="4092222"/>
            <a:ext cx="4085400" cy="388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5" name="Google Shape;205;p29"/>
          <p:cNvSpPr txBox="1">
            <a:spLocks noGrp="1"/>
          </p:cNvSpPr>
          <p:nvPr>
            <p:ph type="subTitle" idx="4"/>
          </p:nvPr>
        </p:nvSpPr>
        <p:spPr>
          <a:xfrm>
            <a:off x="4302487" y="2762725"/>
            <a:ext cx="4085400" cy="388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6" name="Google Shape;206;p29"/>
          <p:cNvSpPr txBox="1">
            <a:spLocks noGrp="1"/>
          </p:cNvSpPr>
          <p:nvPr>
            <p:ph type="subTitle" idx="5"/>
          </p:nvPr>
        </p:nvSpPr>
        <p:spPr>
          <a:xfrm>
            <a:off x="4302487" y="1433221"/>
            <a:ext cx="4085400" cy="388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7" name="Google Shape;207;p29"/>
          <p:cNvSpPr>
            <a:spLocks noGrp="1"/>
          </p:cNvSpPr>
          <p:nvPr>
            <p:ph type="pic" idx="6"/>
          </p:nvPr>
        </p:nvSpPr>
        <p:spPr>
          <a:xfrm>
            <a:off x="713225" y="539500"/>
            <a:ext cx="3139200" cy="40692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56"/>
        <p:cNvGrpSpPr/>
        <p:nvPr/>
      </p:nvGrpSpPr>
      <p:grpSpPr>
        <a:xfrm>
          <a:off x="0" y="0"/>
          <a:ext cx="0" cy="0"/>
          <a:chOff x="0" y="0"/>
          <a:chExt cx="0" cy="0"/>
        </a:xfrm>
      </p:grpSpPr>
      <p:pic>
        <p:nvPicPr>
          <p:cNvPr id="257" name="Google Shape;257;p34"/>
          <p:cNvPicPr preferRelativeResize="0"/>
          <p:nvPr/>
        </p:nvPicPr>
        <p:blipFill rotWithShape="1">
          <a:blip r:embed="rId2">
            <a:alphaModFix amt="12000"/>
          </a:blip>
          <a:srcRect l="4832" t="5221" r="4832" b="5221"/>
          <a:stretch/>
        </p:blipFill>
        <p:spPr>
          <a:xfrm flipH="1">
            <a:off x="2" y="0"/>
            <a:ext cx="9143997" cy="5143500"/>
          </a:xfrm>
          <a:prstGeom prst="rect">
            <a:avLst/>
          </a:prstGeom>
          <a:noFill/>
          <a:ln>
            <a:noFill/>
          </a:ln>
        </p:spPr>
      </p:pic>
      <p:grpSp>
        <p:nvGrpSpPr>
          <p:cNvPr id="258" name="Google Shape;258;p34"/>
          <p:cNvGrpSpPr/>
          <p:nvPr/>
        </p:nvGrpSpPr>
        <p:grpSpPr>
          <a:xfrm>
            <a:off x="190315" y="3528567"/>
            <a:ext cx="329033" cy="409787"/>
            <a:chOff x="4856050" y="2903600"/>
            <a:chExt cx="208275" cy="259375"/>
          </a:xfrm>
        </p:grpSpPr>
        <p:sp>
          <p:nvSpPr>
            <p:cNvPr id="259" name="Google Shape;259;p34"/>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4"/>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4"/>
          <p:cNvSpPr/>
          <p:nvPr/>
        </p:nvSpPr>
        <p:spPr>
          <a:xfrm>
            <a:off x="89388" y="3448300"/>
            <a:ext cx="530898" cy="570336"/>
          </a:xfrm>
          <a:custGeom>
            <a:avLst/>
            <a:gdLst/>
            <a:ahLst/>
            <a:cxnLst/>
            <a:rect l="l" t="t" r="r" b="b"/>
            <a:pathLst>
              <a:path w="17904" h="19234" extrusionOk="0">
                <a:moveTo>
                  <a:pt x="6682" y="1145"/>
                </a:moveTo>
                <a:cubicBezTo>
                  <a:pt x="6693" y="1153"/>
                  <a:pt x="6715" y="1153"/>
                  <a:pt x="6750" y="1153"/>
                </a:cubicBezTo>
                <a:cubicBezTo>
                  <a:pt x="6727" y="1150"/>
                  <a:pt x="6704" y="1147"/>
                  <a:pt x="6682" y="1145"/>
                </a:cubicBezTo>
                <a:close/>
                <a:moveTo>
                  <a:pt x="2765" y="2632"/>
                </a:moveTo>
                <a:cubicBezTo>
                  <a:pt x="2790" y="2632"/>
                  <a:pt x="2815" y="2657"/>
                  <a:pt x="2765" y="2682"/>
                </a:cubicBezTo>
                <a:cubicBezTo>
                  <a:pt x="2765" y="2677"/>
                  <a:pt x="2762" y="2675"/>
                  <a:pt x="2758" y="2675"/>
                </a:cubicBezTo>
                <a:cubicBezTo>
                  <a:pt x="2737" y="2675"/>
                  <a:pt x="2680" y="2712"/>
                  <a:pt x="2640" y="2732"/>
                </a:cubicBezTo>
                <a:cubicBezTo>
                  <a:pt x="2665" y="2707"/>
                  <a:pt x="2715" y="2657"/>
                  <a:pt x="2765" y="2632"/>
                </a:cubicBezTo>
                <a:close/>
                <a:moveTo>
                  <a:pt x="16419" y="3313"/>
                </a:moveTo>
                <a:cubicBezTo>
                  <a:pt x="16419" y="3320"/>
                  <a:pt x="16421" y="3326"/>
                  <a:pt x="16424" y="3334"/>
                </a:cubicBezTo>
                <a:cubicBezTo>
                  <a:pt x="16424" y="3334"/>
                  <a:pt x="16422" y="3325"/>
                  <a:pt x="16419" y="3313"/>
                </a:cubicBezTo>
                <a:close/>
                <a:moveTo>
                  <a:pt x="16650" y="3885"/>
                </a:moveTo>
                <a:lnTo>
                  <a:pt x="16654" y="3886"/>
                </a:lnTo>
                <a:lnTo>
                  <a:pt x="16654" y="3886"/>
                </a:lnTo>
                <a:cubicBezTo>
                  <a:pt x="16652" y="3885"/>
                  <a:pt x="16651" y="3885"/>
                  <a:pt x="16650" y="3885"/>
                </a:cubicBezTo>
                <a:close/>
                <a:moveTo>
                  <a:pt x="2092" y="4185"/>
                </a:moveTo>
                <a:cubicBezTo>
                  <a:pt x="2084" y="4193"/>
                  <a:pt x="2074" y="4202"/>
                  <a:pt x="2063" y="4211"/>
                </a:cubicBezTo>
                <a:cubicBezTo>
                  <a:pt x="2077" y="4202"/>
                  <a:pt x="2086" y="4193"/>
                  <a:pt x="2092" y="4185"/>
                </a:cubicBezTo>
                <a:close/>
                <a:moveTo>
                  <a:pt x="17577" y="8797"/>
                </a:moveTo>
                <a:cubicBezTo>
                  <a:pt x="17577" y="8809"/>
                  <a:pt x="17579" y="8818"/>
                  <a:pt x="17582" y="8827"/>
                </a:cubicBezTo>
                <a:lnTo>
                  <a:pt x="17582" y="8827"/>
                </a:lnTo>
                <a:cubicBezTo>
                  <a:pt x="17580" y="8815"/>
                  <a:pt x="17577" y="8805"/>
                  <a:pt x="17577" y="8797"/>
                </a:cubicBezTo>
                <a:close/>
                <a:moveTo>
                  <a:pt x="83" y="8722"/>
                </a:moveTo>
                <a:cubicBezTo>
                  <a:pt x="83" y="8763"/>
                  <a:pt x="91" y="8804"/>
                  <a:pt x="102" y="8833"/>
                </a:cubicBezTo>
                <a:lnTo>
                  <a:pt x="102" y="8833"/>
                </a:lnTo>
                <a:cubicBezTo>
                  <a:pt x="105" y="8812"/>
                  <a:pt x="100" y="8779"/>
                  <a:pt x="83" y="8722"/>
                </a:cubicBezTo>
                <a:close/>
                <a:moveTo>
                  <a:pt x="14545" y="15289"/>
                </a:moveTo>
                <a:lnTo>
                  <a:pt x="14516" y="15345"/>
                </a:lnTo>
                <a:lnTo>
                  <a:pt x="14516" y="15345"/>
                </a:lnTo>
                <a:cubicBezTo>
                  <a:pt x="14527" y="15330"/>
                  <a:pt x="14537" y="15311"/>
                  <a:pt x="14545" y="15289"/>
                </a:cubicBezTo>
                <a:close/>
                <a:moveTo>
                  <a:pt x="14319" y="15639"/>
                </a:moveTo>
                <a:lnTo>
                  <a:pt x="14319" y="15639"/>
                </a:lnTo>
                <a:cubicBezTo>
                  <a:pt x="14306" y="15658"/>
                  <a:pt x="14298" y="15672"/>
                  <a:pt x="14293" y="15684"/>
                </a:cubicBezTo>
                <a:lnTo>
                  <a:pt x="14293" y="15684"/>
                </a:lnTo>
                <a:cubicBezTo>
                  <a:pt x="14309" y="15667"/>
                  <a:pt x="14319" y="15651"/>
                  <a:pt x="14319" y="15639"/>
                </a:cubicBezTo>
                <a:close/>
                <a:moveTo>
                  <a:pt x="13932" y="16040"/>
                </a:moveTo>
                <a:cubicBezTo>
                  <a:pt x="13921" y="16042"/>
                  <a:pt x="13908" y="16050"/>
                  <a:pt x="13893" y="16066"/>
                </a:cubicBezTo>
                <a:cubicBezTo>
                  <a:pt x="13901" y="16058"/>
                  <a:pt x="13915" y="16048"/>
                  <a:pt x="13932" y="16040"/>
                </a:cubicBezTo>
                <a:close/>
                <a:moveTo>
                  <a:pt x="13773" y="16487"/>
                </a:moveTo>
                <a:cubicBezTo>
                  <a:pt x="13773" y="16487"/>
                  <a:pt x="13771" y="16488"/>
                  <a:pt x="13768" y="16492"/>
                </a:cubicBezTo>
                <a:cubicBezTo>
                  <a:pt x="13768" y="16492"/>
                  <a:pt x="13767" y="16493"/>
                  <a:pt x="13767" y="16494"/>
                </a:cubicBezTo>
                <a:lnTo>
                  <a:pt x="13767" y="16494"/>
                </a:lnTo>
                <a:cubicBezTo>
                  <a:pt x="13771" y="16489"/>
                  <a:pt x="13773" y="16487"/>
                  <a:pt x="13773" y="16487"/>
                </a:cubicBezTo>
                <a:close/>
                <a:moveTo>
                  <a:pt x="13767" y="16494"/>
                </a:moveTo>
                <a:cubicBezTo>
                  <a:pt x="13757" y="16506"/>
                  <a:pt x="13738" y="16533"/>
                  <a:pt x="13737" y="16553"/>
                </a:cubicBezTo>
                <a:lnTo>
                  <a:pt x="13737" y="16553"/>
                </a:lnTo>
                <a:cubicBezTo>
                  <a:pt x="13753" y="16536"/>
                  <a:pt x="13763" y="16517"/>
                  <a:pt x="13767" y="16494"/>
                </a:cubicBezTo>
                <a:close/>
                <a:moveTo>
                  <a:pt x="13046" y="17090"/>
                </a:moveTo>
                <a:cubicBezTo>
                  <a:pt x="13044" y="17091"/>
                  <a:pt x="13043" y="17092"/>
                  <a:pt x="13041" y="17093"/>
                </a:cubicBezTo>
                <a:cubicBezTo>
                  <a:pt x="13041" y="17094"/>
                  <a:pt x="13041" y="17095"/>
                  <a:pt x="13042" y="17095"/>
                </a:cubicBezTo>
                <a:cubicBezTo>
                  <a:pt x="13042" y="17095"/>
                  <a:pt x="13044" y="17093"/>
                  <a:pt x="13046" y="17090"/>
                </a:cubicBezTo>
                <a:close/>
                <a:moveTo>
                  <a:pt x="10585" y="18371"/>
                </a:moveTo>
                <a:cubicBezTo>
                  <a:pt x="10585" y="18371"/>
                  <a:pt x="10577" y="18379"/>
                  <a:pt x="10575" y="18385"/>
                </a:cubicBezTo>
                <a:lnTo>
                  <a:pt x="10575" y="18385"/>
                </a:lnTo>
                <a:cubicBezTo>
                  <a:pt x="10581" y="18380"/>
                  <a:pt x="10585" y="18375"/>
                  <a:pt x="10585" y="18371"/>
                </a:cubicBezTo>
                <a:close/>
                <a:moveTo>
                  <a:pt x="9086" y="19214"/>
                </a:moveTo>
                <a:cubicBezTo>
                  <a:pt x="9063" y="19216"/>
                  <a:pt x="9044" y="19219"/>
                  <a:pt x="9031" y="19223"/>
                </a:cubicBezTo>
                <a:cubicBezTo>
                  <a:pt x="9049" y="19223"/>
                  <a:pt x="9080" y="19223"/>
                  <a:pt x="9086" y="19214"/>
                </a:cubicBezTo>
                <a:close/>
                <a:moveTo>
                  <a:pt x="11312" y="0"/>
                </a:moveTo>
                <a:lnTo>
                  <a:pt x="11111" y="101"/>
                </a:lnTo>
                <a:lnTo>
                  <a:pt x="11036" y="50"/>
                </a:lnTo>
                <a:lnTo>
                  <a:pt x="11211" y="25"/>
                </a:lnTo>
                <a:cubicBezTo>
                  <a:pt x="11175" y="11"/>
                  <a:pt x="11144" y="5"/>
                  <a:pt x="11119" y="5"/>
                </a:cubicBezTo>
                <a:cubicBezTo>
                  <a:pt x="11057" y="5"/>
                  <a:pt x="11021" y="40"/>
                  <a:pt x="10986" y="75"/>
                </a:cubicBezTo>
                <a:cubicBezTo>
                  <a:pt x="10961" y="50"/>
                  <a:pt x="10936" y="25"/>
                  <a:pt x="10885" y="25"/>
                </a:cubicBezTo>
                <a:lnTo>
                  <a:pt x="10710" y="176"/>
                </a:lnTo>
                <a:cubicBezTo>
                  <a:pt x="10660" y="126"/>
                  <a:pt x="10785" y="75"/>
                  <a:pt x="10635" y="50"/>
                </a:cubicBezTo>
                <a:lnTo>
                  <a:pt x="10635" y="50"/>
                </a:lnTo>
                <a:cubicBezTo>
                  <a:pt x="10560" y="126"/>
                  <a:pt x="10735" y="176"/>
                  <a:pt x="10585" y="226"/>
                </a:cubicBezTo>
                <a:cubicBezTo>
                  <a:pt x="10514" y="190"/>
                  <a:pt x="10506" y="155"/>
                  <a:pt x="10463" y="155"/>
                </a:cubicBezTo>
                <a:cubicBezTo>
                  <a:pt x="10445" y="155"/>
                  <a:pt x="10421" y="161"/>
                  <a:pt x="10384" y="176"/>
                </a:cubicBezTo>
                <a:cubicBezTo>
                  <a:pt x="10384" y="151"/>
                  <a:pt x="10384" y="126"/>
                  <a:pt x="10434" y="101"/>
                </a:cubicBezTo>
                <a:lnTo>
                  <a:pt x="10434" y="101"/>
                </a:lnTo>
                <a:cubicBezTo>
                  <a:pt x="10334" y="151"/>
                  <a:pt x="10159" y="151"/>
                  <a:pt x="10134" y="226"/>
                </a:cubicBezTo>
                <a:cubicBezTo>
                  <a:pt x="10111" y="217"/>
                  <a:pt x="10084" y="213"/>
                  <a:pt x="10056" y="213"/>
                </a:cubicBezTo>
                <a:cubicBezTo>
                  <a:pt x="9987" y="213"/>
                  <a:pt x="9908" y="233"/>
                  <a:pt x="9849" y="233"/>
                </a:cubicBezTo>
                <a:cubicBezTo>
                  <a:pt x="9802" y="233"/>
                  <a:pt x="9767" y="221"/>
                  <a:pt x="9758" y="176"/>
                </a:cubicBezTo>
                <a:cubicBezTo>
                  <a:pt x="9733" y="201"/>
                  <a:pt x="9607" y="301"/>
                  <a:pt x="9507" y="301"/>
                </a:cubicBezTo>
                <a:cubicBezTo>
                  <a:pt x="9563" y="236"/>
                  <a:pt x="9525" y="223"/>
                  <a:pt x="9458" y="223"/>
                </a:cubicBezTo>
                <a:cubicBezTo>
                  <a:pt x="9411" y="223"/>
                  <a:pt x="9349" y="229"/>
                  <a:pt x="9293" y="229"/>
                </a:cubicBezTo>
                <a:cubicBezTo>
                  <a:pt x="9213" y="229"/>
                  <a:pt x="9147" y="216"/>
                  <a:pt x="9156" y="151"/>
                </a:cubicBezTo>
                <a:lnTo>
                  <a:pt x="9156" y="151"/>
                </a:lnTo>
                <a:cubicBezTo>
                  <a:pt x="9056" y="326"/>
                  <a:pt x="8705" y="276"/>
                  <a:pt x="8479" y="376"/>
                </a:cubicBezTo>
                <a:cubicBezTo>
                  <a:pt x="8479" y="376"/>
                  <a:pt x="8505" y="351"/>
                  <a:pt x="8530" y="351"/>
                </a:cubicBezTo>
                <a:cubicBezTo>
                  <a:pt x="8404" y="351"/>
                  <a:pt x="8354" y="301"/>
                  <a:pt x="8279" y="301"/>
                </a:cubicBezTo>
                <a:cubicBezTo>
                  <a:pt x="8279" y="426"/>
                  <a:pt x="8078" y="476"/>
                  <a:pt x="7978" y="552"/>
                </a:cubicBezTo>
                <a:cubicBezTo>
                  <a:pt x="7803" y="451"/>
                  <a:pt x="8053" y="401"/>
                  <a:pt x="7978" y="301"/>
                </a:cubicBezTo>
                <a:lnTo>
                  <a:pt x="7978" y="301"/>
                </a:lnTo>
                <a:cubicBezTo>
                  <a:pt x="8003" y="401"/>
                  <a:pt x="7728" y="426"/>
                  <a:pt x="7778" y="502"/>
                </a:cubicBezTo>
                <a:cubicBezTo>
                  <a:pt x="7652" y="451"/>
                  <a:pt x="7677" y="476"/>
                  <a:pt x="7602" y="401"/>
                </a:cubicBezTo>
                <a:cubicBezTo>
                  <a:pt x="7602" y="552"/>
                  <a:pt x="7477" y="451"/>
                  <a:pt x="7402" y="552"/>
                </a:cubicBezTo>
                <a:cubicBezTo>
                  <a:pt x="7248" y="513"/>
                  <a:pt x="7286" y="460"/>
                  <a:pt x="7233" y="460"/>
                </a:cubicBezTo>
                <a:cubicBezTo>
                  <a:pt x="7216" y="460"/>
                  <a:pt x="7192" y="465"/>
                  <a:pt x="7151" y="476"/>
                </a:cubicBezTo>
                <a:cubicBezTo>
                  <a:pt x="7026" y="451"/>
                  <a:pt x="7201" y="376"/>
                  <a:pt x="7201" y="376"/>
                </a:cubicBezTo>
                <a:lnTo>
                  <a:pt x="7201" y="376"/>
                </a:lnTo>
                <a:cubicBezTo>
                  <a:pt x="7001" y="401"/>
                  <a:pt x="7126" y="502"/>
                  <a:pt x="7101" y="577"/>
                </a:cubicBezTo>
                <a:cubicBezTo>
                  <a:pt x="7057" y="592"/>
                  <a:pt x="7025" y="598"/>
                  <a:pt x="7002" y="598"/>
                </a:cubicBezTo>
                <a:cubicBezTo>
                  <a:pt x="6907" y="598"/>
                  <a:pt x="6956" y="497"/>
                  <a:pt x="6875" y="476"/>
                </a:cubicBezTo>
                <a:cubicBezTo>
                  <a:pt x="6725" y="527"/>
                  <a:pt x="6650" y="652"/>
                  <a:pt x="6525" y="677"/>
                </a:cubicBezTo>
                <a:cubicBezTo>
                  <a:pt x="6525" y="652"/>
                  <a:pt x="6500" y="652"/>
                  <a:pt x="6525" y="627"/>
                </a:cubicBezTo>
                <a:lnTo>
                  <a:pt x="6525" y="627"/>
                </a:lnTo>
                <a:cubicBezTo>
                  <a:pt x="6374" y="727"/>
                  <a:pt x="6048" y="727"/>
                  <a:pt x="5898" y="903"/>
                </a:cubicBezTo>
                <a:cubicBezTo>
                  <a:pt x="5876" y="881"/>
                  <a:pt x="5873" y="878"/>
                  <a:pt x="5873" y="878"/>
                </a:cubicBezTo>
                <a:lnTo>
                  <a:pt x="5873" y="878"/>
                </a:lnTo>
                <a:cubicBezTo>
                  <a:pt x="5923" y="928"/>
                  <a:pt x="5923" y="978"/>
                  <a:pt x="5948" y="1003"/>
                </a:cubicBezTo>
                <a:cubicBezTo>
                  <a:pt x="5874" y="1021"/>
                  <a:pt x="5828" y="1080"/>
                  <a:pt x="5788" y="1080"/>
                </a:cubicBezTo>
                <a:cubicBezTo>
                  <a:pt x="5774" y="1080"/>
                  <a:pt x="5761" y="1073"/>
                  <a:pt x="5748" y="1053"/>
                </a:cubicBezTo>
                <a:cubicBezTo>
                  <a:pt x="5798" y="1053"/>
                  <a:pt x="5798" y="1028"/>
                  <a:pt x="5798" y="978"/>
                </a:cubicBezTo>
                <a:lnTo>
                  <a:pt x="5798" y="978"/>
                </a:lnTo>
                <a:lnTo>
                  <a:pt x="5723" y="1053"/>
                </a:lnTo>
                <a:cubicBezTo>
                  <a:pt x="5622" y="953"/>
                  <a:pt x="5848" y="978"/>
                  <a:pt x="5823" y="903"/>
                </a:cubicBezTo>
                <a:lnTo>
                  <a:pt x="5823" y="903"/>
                </a:lnTo>
                <a:cubicBezTo>
                  <a:pt x="5647" y="978"/>
                  <a:pt x="5472" y="1128"/>
                  <a:pt x="5322" y="1153"/>
                </a:cubicBezTo>
                <a:cubicBezTo>
                  <a:pt x="5271" y="1053"/>
                  <a:pt x="5622" y="1003"/>
                  <a:pt x="5422" y="978"/>
                </a:cubicBezTo>
                <a:lnTo>
                  <a:pt x="5647" y="953"/>
                </a:lnTo>
                <a:cubicBezTo>
                  <a:pt x="5447" y="852"/>
                  <a:pt x="5773" y="928"/>
                  <a:pt x="5572" y="802"/>
                </a:cubicBezTo>
                <a:lnTo>
                  <a:pt x="5572" y="802"/>
                </a:lnTo>
                <a:cubicBezTo>
                  <a:pt x="5296" y="877"/>
                  <a:pt x="5271" y="953"/>
                  <a:pt x="4996" y="1028"/>
                </a:cubicBezTo>
                <a:cubicBezTo>
                  <a:pt x="4946" y="1103"/>
                  <a:pt x="5046" y="1103"/>
                  <a:pt x="4996" y="1178"/>
                </a:cubicBezTo>
                <a:cubicBezTo>
                  <a:pt x="4906" y="1248"/>
                  <a:pt x="4835" y="1269"/>
                  <a:pt x="4775" y="1269"/>
                </a:cubicBezTo>
                <a:cubicBezTo>
                  <a:pt x="4677" y="1269"/>
                  <a:pt x="4608" y="1213"/>
                  <a:pt x="4530" y="1213"/>
                </a:cubicBezTo>
                <a:cubicBezTo>
                  <a:pt x="4482" y="1213"/>
                  <a:pt x="4432" y="1234"/>
                  <a:pt x="4369" y="1304"/>
                </a:cubicBezTo>
                <a:cubicBezTo>
                  <a:pt x="4319" y="1404"/>
                  <a:pt x="4344" y="1529"/>
                  <a:pt x="4144" y="1579"/>
                </a:cubicBezTo>
                <a:lnTo>
                  <a:pt x="4144" y="1454"/>
                </a:lnTo>
                <a:cubicBezTo>
                  <a:pt x="3893" y="1579"/>
                  <a:pt x="4093" y="1679"/>
                  <a:pt x="3793" y="1755"/>
                </a:cubicBezTo>
                <a:cubicBezTo>
                  <a:pt x="3793" y="1679"/>
                  <a:pt x="3968" y="1604"/>
                  <a:pt x="3918" y="1604"/>
                </a:cubicBezTo>
                <a:cubicBezTo>
                  <a:pt x="3692" y="1629"/>
                  <a:pt x="3818" y="1730"/>
                  <a:pt x="3692" y="1805"/>
                </a:cubicBezTo>
                <a:lnTo>
                  <a:pt x="3617" y="1755"/>
                </a:lnTo>
                <a:cubicBezTo>
                  <a:pt x="3392" y="1955"/>
                  <a:pt x="3116" y="2181"/>
                  <a:pt x="2916" y="2431"/>
                </a:cubicBezTo>
                <a:cubicBezTo>
                  <a:pt x="2896" y="2412"/>
                  <a:pt x="2906" y="2364"/>
                  <a:pt x="2879" y="2364"/>
                </a:cubicBezTo>
                <a:cubicBezTo>
                  <a:pt x="2871" y="2364"/>
                  <a:pt x="2858" y="2369"/>
                  <a:pt x="2840" y="2381"/>
                </a:cubicBezTo>
                <a:cubicBezTo>
                  <a:pt x="2540" y="2682"/>
                  <a:pt x="2189" y="3008"/>
                  <a:pt x="1888" y="3309"/>
                </a:cubicBezTo>
                <a:lnTo>
                  <a:pt x="1863" y="3484"/>
                </a:lnTo>
                <a:cubicBezTo>
                  <a:pt x="1848" y="3498"/>
                  <a:pt x="1826" y="3513"/>
                  <a:pt x="1814" y="3513"/>
                </a:cubicBezTo>
                <a:cubicBezTo>
                  <a:pt x="1805" y="3513"/>
                  <a:pt x="1802" y="3505"/>
                  <a:pt x="1813" y="3484"/>
                </a:cubicBezTo>
                <a:lnTo>
                  <a:pt x="1813" y="3484"/>
                </a:lnTo>
                <a:cubicBezTo>
                  <a:pt x="1687" y="3584"/>
                  <a:pt x="1838" y="3509"/>
                  <a:pt x="1838" y="3609"/>
                </a:cubicBezTo>
                <a:cubicBezTo>
                  <a:pt x="1813" y="3647"/>
                  <a:pt x="1781" y="3666"/>
                  <a:pt x="1760" y="3666"/>
                </a:cubicBezTo>
                <a:cubicBezTo>
                  <a:pt x="1738" y="3666"/>
                  <a:pt x="1725" y="3647"/>
                  <a:pt x="1738" y="3609"/>
                </a:cubicBezTo>
                <a:lnTo>
                  <a:pt x="1738" y="3609"/>
                </a:lnTo>
                <a:cubicBezTo>
                  <a:pt x="1687" y="3760"/>
                  <a:pt x="1612" y="3935"/>
                  <a:pt x="1512" y="4111"/>
                </a:cubicBezTo>
                <a:cubicBezTo>
                  <a:pt x="1437" y="4311"/>
                  <a:pt x="1337" y="4487"/>
                  <a:pt x="1236" y="4587"/>
                </a:cubicBezTo>
                <a:lnTo>
                  <a:pt x="1236" y="4537"/>
                </a:lnTo>
                <a:lnTo>
                  <a:pt x="1236" y="4537"/>
                </a:lnTo>
                <a:cubicBezTo>
                  <a:pt x="1086" y="4712"/>
                  <a:pt x="1286" y="4837"/>
                  <a:pt x="1111" y="4988"/>
                </a:cubicBezTo>
                <a:lnTo>
                  <a:pt x="1111" y="4963"/>
                </a:lnTo>
                <a:cubicBezTo>
                  <a:pt x="1011" y="5163"/>
                  <a:pt x="910" y="5414"/>
                  <a:pt x="835" y="5639"/>
                </a:cubicBezTo>
                <a:cubicBezTo>
                  <a:pt x="735" y="5865"/>
                  <a:pt x="660" y="6091"/>
                  <a:pt x="535" y="6266"/>
                </a:cubicBezTo>
                <a:cubicBezTo>
                  <a:pt x="585" y="6316"/>
                  <a:pt x="535" y="6416"/>
                  <a:pt x="509" y="6542"/>
                </a:cubicBezTo>
                <a:cubicBezTo>
                  <a:pt x="459" y="6642"/>
                  <a:pt x="434" y="6767"/>
                  <a:pt x="535" y="6792"/>
                </a:cubicBezTo>
                <a:cubicBezTo>
                  <a:pt x="384" y="7043"/>
                  <a:pt x="359" y="6968"/>
                  <a:pt x="209" y="7344"/>
                </a:cubicBezTo>
                <a:cubicBezTo>
                  <a:pt x="184" y="7444"/>
                  <a:pt x="309" y="7519"/>
                  <a:pt x="309" y="7644"/>
                </a:cubicBezTo>
                <a:lnTo>
                  <a:pt x="209" y="7644"/>
                </a:lnTo>
                <a:lnTo>
                  <a:pt x="284" y="7845"/>
                </a:lnTo>
                <a:lnTo>
                  <a:pt x="159" y="7920"/>
                </a:lnTo>
                <a:lnTo>
                  <a:pt x="159" y="8045"/>
                </a:lnTo>
                <a:cubicBezTo>
                  <a:pt x="184" y="7995"/>
                  <a:pt x="234" y="7945"/>
                  <a:pt x="259" y="7945"/>
                </a:cubicBezTo>
                <a:cubicBezTo>
                  <a:pt x="259" y="8146"/>
                  <a:pt x="134" y="8421"/>
                  <a:pt x="83" y="8421"/>
                </a:cubicBezTo>
                <a:lnTo>
                  <a:pt x="134" y="8873"/>
                </a:lnTo>
                <a:cubicBezTo>
                  <a:pt x="122" y="8873"/>
                  <a:pt x="111" y="8857"/>
                  <a:pt x="102" y="8833"/>
                </a:cubicBezTo>
                <a:lnTo>
                  <a:pt x="102" y="8833"/>
                </a:lnTo>
                <a:cubicBezTo>
                  <a:pt x="92" y="8904"/>
                  <a:pt x="0" y="8823"/>
                  <a:pt x="58" y="8998"/>
                </a:cubicBezTo>
                <a:cubicBezTo>
                  <a:pt x="58" y="8993"/>
                  <a:pt x="60" y="8991"/>
                  <a:pt x="64" y="8991"/>
                </a:cubicBezTo>
                <a:cubicBezTo>
                  <a:pt x="76" y="8991"/>
                  <a:pt x="108" y="9023"/>
                  <a:pt x="108" y="9023"/>
                </a:cubicBezTo>
                <a:cubicBezTo>
                  <a:pt x="58" y="9123"/>
                  <a:pt x="58" y="9374"/>
                  <a:pt x="83" y="9574"/>
                </a:cubicBezTo>
                <a:lnTo>
                  <a:pt x="33" y="9549"/>
                </a:lnTo>
                <a:lnTo>
                  <a:pt x="33" y="9549"/>
                </a:lnTo>
                <a:cubicBezTo>
                  <a:pt x="8" y="9875"/>
                  <a:pt x="83" y="10251"/>
                  <a:pt x="134" y="10627"/>
                </a:cubicBezTo>
                <a:cubicBezTo>
                  <a:pt x="134" y="10568"/>
                  <a:pt x="162" y="10542"/>
                  <a:pt x="194" y="10542"/>
                </a:cubicBezTo>
                <a:cubicBezTo>
                  <a:pt x="230" y="10542"/>
                  <a:pt x="271" y="10574"/>
                  <a:pt x="284" y="10627"/>
                </a:cubicBezTo>
                <a:lnTo>
                  <a:pt x="184" y="10677"/>
                </a:lnTo>
                <a:cubicBezTo>
                  <a:pt x="196" y="10690"/>
                  <a:pt x="205" y="10695"/>
                  <a:pt x="212" y="10695"/>
                </a:cubicBezTo>
                <a:cubicBezTo>
                  <a:pt x="234" y="10695"/>
                  <a:pt x="233" y="10645"/>
                  <a:pt x="253" y="10645"/>
                </a:cubicBezTo>
                <a:cubicBezTo>
                  <a:pt x="264" y="10645"/>
                  <a:pt x="280" y="10659"/>
                  <a:pt x="309" y="10702"/>
                </a:cubicBezTo>
                <a:cubicBezTo>
                  <a:pt x="309" y="10765"/>
                  <a:pt x="284" y="10790"/>
                  <a:pt x="253" y="10790"/>
                </a:cubicBezTo>
                <a:cubicBezTo>
                  <a:pt x="221" y="10790"/>
                  <a:pt x="184" y="10765"/>
                  <a:pt x="159" y="10727"/>
                </a:cubicBezTo>
                <a:lnTo>
                  <a:pt x="159" y="10727"/>
                </a:lnTo>
                <a:lnTo>
                  <a:pt x="209" y="10903"/>
                </a:lnTo>
                <a:cubicBezTo>
                  <a:pt x="184" y="10903"/>
                  <a:pt x="159" y="10878"/>
                  <a:pt x="134" y="10878"/>
                </a:cubicBezTo>
                <a:cubicBezTo>
                  <a:pt x="209" y="10928"/>
                  <a:pt x="83" y="11178"/>
                  <a:pt x="209" y="11253"/>
                </a:cubicBezTo>
                <a:lnTo>
                  <a:pt x="184" y="11279"/>
                </a:lnTo>
                <a:cubicBezTo>
                  <a:pt x="234" y="11654"/>
                  <a:pt x="309" y="11830"/>
                  <a:pt x="384" y="12131"/>
                </a:cubicBezTo>
                <a:cubicBezTo>
                  <a:pt x="393" y="12128"/>
                  <a:pt x="401" y="12127"/>
                  <a:pt x="409" y="12127"/>
                </a:cubicBezTo>
                <a:cubicBezTo>
                  <a:pt x="485" y="12127"/>
                  <a:pt x="493" y="12238"/>
                  <a:pt x="585" y="12306"/>
                </a:cubicBezTo>
                <a:cubicBezTo>
                  <a:pt x="610" y="12532"/>
                  <a:pt x="635" y="12782"/>
                  <a:pt x="710" y="13058"/>
                </a:cubicBezTo>
                <a:cubicBezTo>
                  <a:pt x="751" y="13120"/>
                  <a:pt x="775" y="13135"/>
                  <a:pt x="795" y="13135"/>
                </a:cubicBezTo>
                <a:cubicBezTo>
                  <a:pt x="814" y="13135"/>
                  <a:pt x="828" y="13121"/>
                  <a:pt x="850" y="13121"/>
                </a:cubicBezTo>
                <a:cubicBezTo>
                  <a:pt x="860" y="13121"/>
                  <a:pt x="871" y="13124"/>
                  <a:pt x="885" y="13133"/>
                </a:cubicBezTo>
                <a:cubicBezTo>
                  <a:pt x="825" y="13173"/>
                  <a:pt x="878" y="13343"/>
                  <a:pt x="849" y="13343"/>
                </a:cubicBezTo>
                <a:cubicBezTo>
                  <a:pt x="842" y="13343"/>
                  <a:pt x="830" y="13333"/>
                  <a:pt x="810" y="13309"/>
                </a:cubicBezTo>
                <a:lnTo>
                  <a:pt x="810" y="13309"/>
                </a:lnTo>
                <a:cubicBezTo>
                  <a:pt x="961" y="13609"/>
                  <a:pt x="986" y="13710"/>
                  <a:pt x="1211" y="14061"/>
                </a:cubicBezTo>
                <a:cubicBezTo>
                  <a:pt x="1236" y="14010"/>
                  <a:pt x="1211" y="13960"/>
                  <a:pt x="1261" y="13960"/>
                </a:cubicBezTo>
                <a:cubicBezTo>
                  <a:pt x="1312" y="14035"/>
                  <a:pt x="1312" y="14136"/>
                  <a:pt x="1261" y="14136"/>
                </a:cubicBezTo>
                <a:lnTo>
                  <a:pt x="1236" y="14136"/>
                </a:lnTo>
                <a:cubicBezTo>
                  <a:pt x="1412" y="14311"/>
                  <a:pt x="1462" y="14587"/>
                  <a:pt x="1562" y="14812"/>
                </a:cubicBezTo>
                <a:cubicBezTo>
                  <a:pt x="1662" y="15063"/>
                  <a:pt x="1763" y="15314"/>
                  <a:pt x="1938" y="15414"/>
                </a:cubicBezTo>
                <a:lnTo>
                  <a:pt x="1913" y="15414"/>
                </a:lnTo>
                <a:lnTo>
                  <a:pt x="2214" y="15665"/>
                </a:lnTo>
                <a:cubicBezTo>
                  <a:pt x="2244" y="15710"/>
                  <a:pt x="2247" y="15723"/>
                  <a:pt x="2237" y="15723"/>
                </a:cubicBezTo>
                <a:cubicBezTo>
                  <a:pt x="2222" y="15723"/>
                  <a:pt x="2181" y="15696"/>
                  <a:pt x="2156" y="15696"/>
                </a:cubicBezTo>
                <a:cubicBezTo>
                  <a:pt x="2141" y="15696"/>
                  <a:pt x="2132" y="15706"/>
                  <a:pt x="2139" y="15740"/>
                </a:cubicBezTo>
                <a:cubicBezTo>
                  <a:pt x="2489" y="16015"/>
                  <a:pt x="2565" y="16266"/>
                  <a:pt x="2865" y="16467"/>
                </a:cubicBezTo>
                <a:cubicBezTo>
                  <a:pt x="2865" y="16642"/>
                  <a:pt x="3066" y="16817"/>
                  <a:pt x="3266" y="16968"/>
                </a:cubicBezTo>
                <a:cubicBezTo>
                  <a:pt x="3367" y="17043"/>
                  <a:pt x="3467" y="17118"/>
                  <a:pt x="3542" y="17193"/>
                </a:cubicBezTo>
                <a:cubicBezTo>
                  <a:pt x="3642" y="17269"/>
                  <a:pt x="3743" y="17344"/>
                  <a:pt x="3793" y="17419"/>
                </a:cubicBezTo>
                <a:lnTo>
                  <a:pt x="3793" y="17369"/>
                </a:lnTo>
                <a:cubicBezTo>
                  <a:pt x="3893" y="17369"/>
                  <a:pt x="3868" y="17469"/>
                  <a:pt x="3918" y="17519"/>
                </a:cubicBezTo>
                <a:cubicBezTo>
                  <a:pt x="3943" y="17469"/>
                  <a:pt x="3868" y="17419"/>
                  <a:pt x="3943" y="17419"/>
                </a:cubicBezTo>
                <a:cubicBezTo>
                  <a:pt x="4093" y="17519"/>
                  <a:pt x="4269" y="17619"/>
                  <a:pt x="4419" y="17745"/>
                </a:cubicBezTo>
                <a:cubicBezTo>
                  <a:pt x="4595" y="17870"/>
                  <a:pt x="4770" y="17970"/>
                  <a:pt x="4946" y="18096"/>
                </a:cubicBezTo>
                <a:cubicBezTo>
                  <a:pt x="5121" y="18196"/>
                  <a:pt x="5271" y="18346"/>
                  <a:pt x="5447" y="18446"/>
                </a:cubicBezTo>
                <a:cubicBezTo>
                  <a:pt x="5647" y="18547"/>
                  <a:pt x="5823" y="18647"/>
                  <a:pt x="5998" y="18722"/>
                </a:cubicBezTo>
                <a:cubicBezTo>
                  <a:pt x="6054" y="18753"/>
                  <a:pt x="6097" y="18763"/>
                  <a:pt x="6134" y="18763"/>
                </a:cubicBezTo>
                <a:cubicBezTo>
                  <a:pt x="6228" y="18763"/>
                  <a:pt x="6277" y="18690"/>
                  <a:pt x="6372" y="18690"/>
                </a:cubicBezTo>
                <a:cubicBezTo>
                  <a:pt x="6422" y="18690"/>
                  <a:pt x="6485" y="18710"/>
                  <a:pt x="6575" y="18772"/>
                </a:cubicBezTo>
                <a:lnTo>
                  <a:pt x="6449" y="18848"/>
                </a:lnTo>
                <a:cubicBezTo>
                  <a:pt x="6997" y="18916"/>
                  <a:pt x="7544" y="19130"/>
                  <a:pt x="8092" y="19130"/>
                </a:cubicBezTo>
                <a:cubicBezTo>
                  <a:pt x="8146" y="19130"/>
                  <a:pt x="8200" y="19128"/>
                  <a:pt x="8254" y="19123"/>
                </a:cubicBezTo>
                <a:lnTo>
                  <a:pt x="8254" y="19123"/>
                </a:lnTo>
                <a:cubicBezTo>
                  <a:pt x="8204" y="19148"/>
                  <a:pt x="8204" y="19173"/>
                  <a:pt x="8154" y="19173"/>
                </a:cubicBezTo>
                <a:cubicBezTo>
                  <a:pt x="8200" y="19201"/>
                  <a:pt x="8276" y="19212"/>
                  <a:pt x="8355" y="19212"/>
                </a:cubicBezTo>
                <a:cubicBezTo>
                  <a:pt x="8489" y="19212"/>
                  <a:pt x="8630" y="19180"/>
                  <a:pt x="8630" y="19148"/>
                </a:cubicBezTo>
                <a:cubicBezTo>
                  <a:pt x="8705" y="19148"/>
                  <a:pt x="8630" y="19198"/>
                  <a:pt x="8705" y="19223"/>
                </a:cubicBezTo>
                <a:cubicBezTo>
                  <a:pt x="8724" y="19231"/>
                  <a:pt x="8743" y="19234"/>
                  <a:pt x="8764" y="19234"/>
                </a:cubicBezTo>
                <a:cubicBezTo>
                  <a:pt x="8852" y="19234"/>
                  <a:pt x="8952" y="19177"/>
                  <a:pt x="9023" y="19177"/>
                </a:cubicBezTo>
                <a:cubicBezTo>
                  <a:pt x="9046" y="19177"/>
                  <a:pt x="9065" y="19183"/>
                  <a:pt x="9081" y="19198"/>
                </a:cubicBezTo>
                <a:cubicBezTo>
                  <a:pt x="9088" y="19205"/>
                  <a:pt x="9089" y="19211"/>
                  <a:pt x="9086" y="19214"/>
                </a:cubicBezTo>
                <a:lnTo>
                  <a:pt x="9086" y="19214"/>
                </a:lnTo>
                <a:cubicBezTo>
                  <a:pt x="9198" y="19204"/>
                  <a:pt x="9394" y="19211"/>
                  <a:pt x="9332" y="19148"/>
                </a:cubicBezTo>
                <a:lnTo>
                  <a:pt x="9332" y="19148"/>
                </a:lnTo>
                <a:cubicBezTo>
                  <a:pt x="9357" y="19151"/>
                  <a:pt x="9381" y="19152"/>
                  <a:pt x="9406" y="19152"/>
                </a:cubicBezTo>
                <a:cubicBezTo>
                  <a:pt x="9601" y="19152"/>
                  <a:pt x="9777" y="19073"/>
                  <a:pt x="9933" y="19073"/>
                </a:cubicBezTo>
                <a:cubicBezTo>
                  <a:pt x="10033" y="18973"/>
                  <a:pt x="10309" y="19048"/>
                  <a:pt x="10334" y="18923"/>
                </a:cubicBezTo>
                <a:cubicBezTo>
                  <a:pt x="10334" y="18970"/>
                  <a:pt x="10374" y="18988"/>
                  <a:pt x="10436" y="18988"/>
                </a:cubicBezTo>
                <a:cubicBezTo>
                  <a:pt x="10471" y="18988"/>
                  <a:pt x="10514" y="18982"/>
                  <a:pt x="10560" y="18973"/>
                </a:cubicBezTo>
                <a:cubicBezTo>
                  <a:pt x="10660" y="18948"/>
                  <a:pt x="10785" y="18873"/>
                  <a:pt x="10835" y="18822"/>
                </a:cubicBezTo>
                <a:lnTo>
                  <a:pt x="10835" y="18822"/>
                </a:lnTo>
                <a:cubicBezTo>
                  <a:pt x="10810" y="18873"/>
                  <a:pt x="10961" y="18822"/>
                  <a:pt x="10936" y="18898"/>
                </a:cubicBezTo>
                <a:cubicBezTo>
                  <a:pt x="11086" y="18848"/>
                  <a:pt x="11236" y="18772"/>
                  <a:pt x="11186" y="18722"/>
                </a:cubicBezTo>
                <a:lnTo>
                  <a:pt x="11186" y="18722"/>
                </a:lnTo>
                <a:cubicBezTo>
                  <a:pt x="11213" y="18728"/>
                  <a:pt x="11239" y="18731"/>
                  <a:pt x="11263" y="18731"/>
                </a:cubicBezTo>
                <a:cubicBezTo>
                  <a:pt x="11499" y="18731"/>
                  <a:pt x="11639" y="18473"/>
                  <a:pt x="11820" y="18473"/>
                </a:cubicBezTo>
                <a:cubicBezTo>
                  <a:pt x="11850" y="18473"/>
                  <a:pt x="11881" y="18480"/>
                  <a:pt x="11913" y="18497"/>
                </a:cubicBezTo>
                <a:cubicBezTo>
                  <a:pt x="12114" y="18396"/>
                  <a:pt x="12289" y="18221"/>
                  <a:pt x="12464" y="18096"/>
                </a:cubicBezTo>
                <a:cubicBezTo>
                  <a:pt x="12665" y="17970"/>
                  <a:pt x="12815" y="17845"/>
                  <a:pt x="12991" y="17695"/>
                </a:cubicBezTo>
                <a:lnTo>
                  <a:pt x="12991" y="17695"/>
                </a:lnTo>
                <a:cubicBezTo>
                  <a:pt x="13041" y="17820"/>
                  <a:pt x="12615" y="17970"/>
                  <a:pt x="12690" y="18096"/>
                </a:cubicBezTo>
                <a:cubicBezTo>
                  <a:pt x="13016" y="17820"/>
                  <a:pt x="13116" y="17594"/>
                  <a:pt x="13467" y="17369"/>
                </a:cubicBezTo>
                <a:cubicBezTo>
                  <a:pt x="13478" y="17362"/>
                  <a:pt x="13485" y="17359"/>
                  <a:pt x="13489" y="17359"/>
                </a:cubicBezTo>
                <a:cubicBezTo>
                  <a:pt x="13516" y="17359"/>
                  <a:pt x="13442" y="17473"/>
                  <a:pt x="13442" y="17494"/>
                </a:cubicBezTo>
                <a:cubicBezTo>
                  <a:pt x="13693" y="17193"/>
                  <a:pt x="14043" y="17018"/>
                  <a:pt x="14244" y="16717"/>
                </a:cubicBezTo>
                <a:lnTo>
                  <a:pt x="14244" y="16717"/>
                </a:lnTo>
                <a:cubicBezTo>
                  <a:pt x="14244" y="16717"/>
                  <a:pt x="14244" y="16767"/>
                  <a:pt x="14219" y="16792"/>
                </a:cubicBezTo>
                <a:cubicBezTo>
                  <a:pt x="14269" y="16742"/>
                  <a:pt x="14344" y="16692"/>
                  <a:pt x="14294" y="16642"/>
                </a:cubicBezTo>
                <a:lnTo>
                  <a:pt x="14294" y="16642"/>
                </a:lnTo>
                <a:lnTo>
                  <a:pt x="14269" y="16717"/>
                </a:lnTo>
                <a:cubicBezTo>
                  <a:pt x="14125" y="16717"/>
                  <a:pt x="14304" y="16417"/>
                  <a:pt x="14296" y="16348"/>
                </a:cubicBezTo>
                <a:lnTo>
                  <a:pt x="14296" y="16348"/>
                </a:lnTo>
                <a:cubicBezTo>
                  <a:pt x="14307" y="16386"/>
                  <a:pt x="14325" y="16400"/>
                  <a:pt x="14348" y="16400"/>
                </a:cubicBezTo>
                <a:cubicBezTo>
                  <a:pt x="14403" y="16400"/>
                  <a:pt x="14485" y="16316"/>
                  <a:pt x="14546" y="16316"/>
                </a:cubicBezTo>
                <a:cubicBezTo>
                  <a:pt x="14579" y="16316"/>
                  <a:pt x="14606" y="16341"/>
                  <a:pt x="14620" y="16416"/>
                </a:cubicBezTo>
                <a:cubicBezTo>
                  <a:pt x="14620" y="16366"/>
                  <a:pt x="14645" y="16316"/>
                  <a:pt x="14620" y="16291"/>
                </a:cubicBezTo>
                <a:cubicBezTo>
                  <a:pt x="14641" y="16270"/>
                  <a:pt x="14657" y="16258"/>
                  <a:pt x="14669" y="16258"/>
                </a:cubicBezTo>
                <a:cubicBezTo>
                  <a:pt x="14686" y="16258"/>
                  <a:pt x="14695" y="16282"/>
                  <a:pt x="14695" y="16341"/>
                </a:cubicBezTo>
                <a:cubicBezTo>
                  <a:pt x="14820" y="16116"/>
                  <a:pt x="14720" y="16141"/>
                  <a:pt x="14870" y="15990"/>
                </a:cubicBezTo>
                <a:cubicBezTo>
                  <a:pt x="14896" y="15990"/>
                  <a:pt x="14870" y="16040"/>
                  <a:pt x="14870" y="16091"/>
                </a:cubicBezTo>
                <a:cubicBezTo>
                  <a:pt x="14921" y="15965"/>
                  <a:pt x="14946" y="15840"/>
                  <a:pt x="15071" y="15715"/>
                </a:cubicBezTo>
                <a:cubicBezTo>
                  <a:pt x="15096" y="15715"/>
                  <a:pt x="15121" y="15715"/>
                  <a:pt x="15096" y="15765"/>
                </a:cubicBezTo>
                <a:cubicBezTo>
                  <a:pt x="15297" y="15514"/>
                  <a:pt x="15297" y="15238"/>
                  <a:pt x="15547" y="14988"/>
                </a:cubicBezTo>
                <a:cubicBezTo>
                  <a:pt x="15560" y="15027"/>
                  <a:pt x="15575" y="15040"/>
                  <a:pt x="15591" y="15040"/>
                </a:cubicBezTo>
                <a:cubicBezTo>
                  <a:pt x="15631" y="15040"/>
                  <a:pt x="15682" y="14955"/>
                  <a:pt x="15742" y="14955"/>
                </a:cubicBezTo>
                <a:cubicBezTo>
                  <a:pt x="15752" y="14955"/>
                  <a:pt x="15762" y="14958"/>
                  <a:pt x="15773" y="14963"/>
                </a:cubicBezTo>
                <a:lnTo>
                  <a:pt x="15848" y="14762"/>
                </a:lnTo>
                <a:lnTo>
                  <a:pt x="15748" y="14812"/>
                </a:lnTo>
                <a:cubicBezTo>
                  <a:pt x="15848" y="14662"/>
                  <a:pt x="15848" y="14487"/>
                  <a:pt x="15973" y="14386"/>
                </a:cubicBezTo>
                <a:lnTo>
                  <a:pt x="15973" y="14386"/>
                </a:lnTo>
                <a:lnTo>
                  <a:pt x="15923" y="14512"/>
                </a:lnTo>
                <a:lnTo>
                  <a:pt x="16099" y="14236"/>
                </a:lnTo>
                <a:lnTo>
                  <a:pt x="15948" y="14386"/>
                </a:lnTo>
                <a:cubicBezTo>
                  <a:pt x="15998" y="14211"/>
                  <a:pt x="15823" y="14311"/>
                  <a:pt x="15973" y="14136"/>
                </a:cubicBezTo>
                <a:lnTo>
                  <a:pt x="15973" y="14136"/>
                </a:lnTo>
                <a:cubicBezTo>
                  <a:pt x="15970" y="14142"/>
                  <a:pt x="15969" y="14145"/>
                  <a:pt x="15969" y="14145"/>
                </a:cubicBezTo>
                <a:cubicBezTo>
                  <a:pt x="15973" y="14145"/>
                  <a:pt x="16061" y="14004"/>
                  <a:pt x="16149" y="13960"/>
                </a:cubicBezTo>
                <a:cubicBezTo>
                  <a:pt x="16149" y="13860"/>
                  <a:pt x="16174" y="13785"/>
                  <a:pt x="16249" y="13685"/>
                </a:cubicBezTo>
                <a:cubicBezTo>
                  <a:pt x="16254" y="13682"/>
                  <a:pt x="16260" y="13681"/>
                  <a:pt x="16266" y="13681"/>
                </a:cubicBezTo>
                <a:cubicBezTo>
                  <a:pt x="16310" y="13681"/>
                  <a:pt x="16352" y="13760"/>
                  <a:pt x="16374" y="13760"/>
                </a:cubicBezTo>
                <a:cubicBezTo>
                  <a:pt x="16327" y="13642"/>
                  <a:pt x="16523" y="13437"/>
                  <a:pt x="16506" y="13288"/>
                </a:cubicBezTo>
                <a:lnTo>
                  <a:pt x="16506" y="13288"/>
                </a:lnTo>
                <a:cubicBezTo>
                  <a:pt x="16520" y="13318"/>
                  <a:pt x="16555" y="13334"/>
                  <a:pt x="16575" y="13334"/>
                </a:cubicBezTo>
                <a:lnTo>
                  <a:pt x="16525" y="13233"/>
                </a:lnTo>
                <a:cubicBezTo>
                  <a:pt x="16556" y="13186"/>
                  <a:pt x="16578" y="13168"/>
                  <a:pt x="16596" y="13168"/>
                </a:cubicBezTo>
                <a:cubicBezTo>
                  <a:pt x="16607" y="13168"/>
                  <a:pt x="16616" y="13174"/>
                  <a:pt x="16625" y="13183"/>
                </a:cubicBezTo>
                <a:cubicBezTo>
                  <a:pt x="16675" y="13103"/>
                  <a:pt x="16661" y="13091"/>
                  <a:pt x="16637" y="13091"/>
                </a:cubicBezTo>
                <a:cubicBezTo>
                  <a:pt x="16627" y="13091"/>
                  <a:pt x="16615" y="13093"/>
                  <a:pt x="16606" y="13093"/>
                </a:cubicBezTo>
                <a:cubicBezTo>
                  <a:pt x="16582" y="13093"/>
                  <a:pt x="16575" y="13079"/>
                  <a:pt x="16650" y="12983"/>
                </a:cubicBezTo>
                <a:cubicBezTo>
                  <a:pt x="16650" y="13008"/>
                  <a:pt x="16650" y="12983"/>
                  <a:pt x="16650" y="13033"/>
                </a:cubicBezTo>
                <a:cubicBezTo>
                  <a:pt x="16800" y="12807"/>
                  <a:pt x="16825" y="12532"/>
                  <a:pt x="16951" y="12306"/>
                </a:cubicBezTo>
                <a:cubicBezTo>
                  <a:pt x="16957" y="12305"/>
                  <a:pt x="16962" y="12304"/>
                  <a:pt x="16967" y="12304"/>
                </a:cubicBezTo>
                <a:cubicBezTo>
                  <a:pt x="17051" y="12304"/>
                  <a:pt x="16933" y="12488"/>
                  <a:pt x="16980" y="12488"/>
                </a:cubicBezTo>
                <a:cubicBezTo>
                  <a:pt x="16985" y="12488"/>
                  <a:pt x="16992" y="12486"/>
                  <a:pt x="17001" y="12482"/>
                </a:cubicBezTo>
                <a:cubicBezTo>
                  <a:pt x="17076" y="12306"/>
                  <a:pt x="17101" y="12106"/>
                  <a:pt x="17151" y="11930"/>
                </a:cubicBezTo>
                <a:cubicBezTo>
                  <a:pt x="17176" y="11730"/>
                  <a:pt x="17226" y="11554"/>
                  <a:pt x="17277" y="11379"/>
                </a:cubicBezTo>
                <a:lnTo>
                  <a:pt x="17277" y="11379"/>
                </a:lnTo>
                <a:lnTo>
                  <a:pt x="17251" y="11454"/>
                </a:lnTo>
                <a:cubicBezTo>
                  <a:pt x="17104" y="11355"/>
                  <a:pt x="17392" y="11232"/>
                  <a:pt x="17378" y="11038"/>
                </a:cubicBezTo>
                <a:lnTo>
                  <a:pt x="17378" y="11038"/>
                </a:lnTo>
                <a:cubicBezTo>
                  <a:pt x="17384" y="11069"/>
                  <a:pt x="17419" y="11088"/>
                  <a:pt x="17439" y="11088"/>
                </a:cubicBezTo>
                <a:cubicBezTo>
                  <a:pt x="17447" y="11088"/>
                  <a:pt x="17452" y="11085"/>
                  <a:pt x="17452" y="11078"/>
                </a:cubicBezTo>
                <a:cubicBezTo>
                  <a:pt x="17527" y="10852"/>
                  <a:pt x="17527" y="10602"/>
                  <a:pt x="17552" y="10226"/>
                </a:cubicBezTo>
                <a:lnTo>
                  <a:pt x="17602" y="10276"/>
                </a:lnTo>
                <a:cubicBezTo>
                  <a:pt x="17652" y="10151"/>
                  <a:pt x="17678" y="9900"/>
                  <a:pt x="17728" y="9750"/>
                </a:cubicBezTo>
                <a:cubicBezTo>
                  <a:pt x="17706" y="9706"/>
                  <a:pt x="17703" y="9644"/>
                  <a:pt x="17670" y="9644"/>
                </a:cubicBezTo>
                <a:cubicBezTo>
                  <a:pt x="17665" y="9644"/>
                  <a:pt x="17659" y="9646"/>
                  <a:pt x="17652" y="9649"/>
                </a:cubicBezTo>
                <a:cubicBezTo>
                  <a:pt x="17803" y="9449"/>
                  <a:pt x="17803" y="9198"/>
                  <a:pt x="17778" y="8973"/>
                </a:cubicBezTo>
                <a:cubicBezTo>
                  <a:pt x="17753" y="8747"/>
                  <a:pt x="17753" y="8547"/>
                  <a:pt x="17853" y="8346"/>
                </a:cubicBezTo>
                <a:cubicBezTo>
                  <a:pt x="17853" y="8385"/>
                  <a:pt x="17868" y="8438"/>
                  <a:pt x="17875" y="8438"/>
                </a:cubicBezTo>
                <a:cubicBezTo>
                  <a:pt x="17877" y="8438"/>
                  <a:pt x="17878" y="8433"/>
                  <a:pt x="17878" y="8421"/>
                </a:cubicBezTo>
                <a:lnTo>
                  <a:pt x="17853" y="8045"/>
                </a:lnTo>
                <a:cubicBezTo>
                  <a:pt x="17778" y="8071"/>
                  <a:pt x="17803" y="8096"/>
                  <a:pt x="17753" y="8171"/>
                </a:cubicBezTo>
                <a:cubicBezTo>
                  <a:pt x="17703" y="8121"/>
                  <a:pt x="17678" y="8020"/>
                  <a:pt x="17678" y="7945"/>
                </a:cubicBezTo>
                <a:lnTo>
                  <a:pt x="17678" y="7945"/>
                </a:lnTo>
                <a:cubicBezTo>
                  <a:pt x="17693" y="7992"/>
                  <a:pt x="17711" y="8010"/>
                  <a:pt x="17729" y="8010"/>
                </a:cubicBezTo>
                <a:cubicBezTo>
                  <a:pt x="17769" y="8010"/>
                  <a:pt x="17811" y="7922"/>
                  <a:pt x="17828" y="7870"/>
                </a:cubicBezTo>
                <a:cubicBezTo>
                  <a:pt x="17811" y="7870"/>
                  <a:pt x="17806" y="7859"/>
                  <a:pt x="17796" y="7859"/>
                </a:cubicBezTo>
                <a:cubicBezTo>
                  <a:pt x="17792" y="7859"/>
                  <a:pt x="17786" y="7862"/>
                  <a:pt x="17778" y="7870"/>
                </a:cubicBezTo>
                <a:cubicBezTo>
                  <a:pt x="17903" y="7669"/>
                  <a:pt x="17627" y="7820"/>
                  <a:pt x="17703" y="7569"/>
                </a:cubicBezTo>
                <a:lnTo>
                  <a:pt x="17703" y="7569"/>
                </a:lnTo>
                <a:lnTo>
                  <a:pt x="17753" y="7594"/>
                </a:lnTo>
                <a:cubicBezTo>
                  <a:pt x="17728" y="7494"/>
                  <a:pt x="17652" y="7419"/>
                  <a:pt x="17678" y="7294"/>
                </a:cubicBezTo>
                <a:cubicBezTo>
                  <a:pt x="17684" y="7291"/>
                  <a:pt x="17690" y="7290"/>
                  <a:pt x="17695" y="7290"/>
                </a:cubicBezTo>
                <a:cubicBezTo>
                  <a:pt x="17745" y="7290"/>
                  <a:pt x="17709" y="7396"/>
                  <a:pt x="17778" y="7419"/>
                </a:cubicBezTo>
                <a:cubicBezTo>
                  <a:pt x="17778" y="7268"/>
                  <a:pt x="17602" y="7143"/>
                  <a:pt x="17678" y="6993"/>
                </a:cubicBezTo>
                <a:lnTo>
                  <a:pt x="17678" y="6993"/>
                </a:lnTo>
                <a:cubicBezTo>
                  <a:pt x="17703" y="7043"/>
                  <a:pt x="17703" y="7143"/>
                  <a:pt x="17728" y="7193"/>
                </a:cubicBezTo>
                <a:cubicBezTo>
                  <a:pt x="17822" y="7052"/>
                  <a:pt x="17805" y="7044"/>
                  <a:pt x="17803" y="6940"/>
                </a:cubicBezTo>
                <a:lnTo>
                  <a:pt x="17803" y="6940"/>
                </a:lnTo>
                <a:lnTo>
                  <a:pt x="17828" y="6692"/>
                </a:lnTo>
                <a:lnTo>
                  <a:pt x="17803" y="6742"/>
                </a:lnTo>
                <a:cubicBezTo>
                  <a:pt x="17552" y="6592"/>
                  <a:pt x="17703" y="6391"/>
                  <a:pt x="17527" y="6166"/>
                </a:cubicBezTo>
                <a:lnTo>
                  <a:pt x="17527" y="6166"/>
                </a:lnTo>
                <a:cubicBezTo>
                  <a:pt x="17591" y="6239"/>
                  <a:pt x="17622" y="6262"/>
                  <a:pt x="17638" y="6262"/>
                </a:cubicBezTo>
                <a:cubicBezTo>
                  <a:pt x="17668" y="6262"/>
                  <a:pt x="17655" y="6191"/>
                  <a:pt x="17703" y="6191"/>
                </a:cubicBezTo>
                <a:cubicBezTo>
                  <a:pt x="17725" y="6124"/>
                  <a:pt x="17727" y="6036"/>
                  <a:pt x="17745" y="6036"/>
                </a:cubicBezTo>
                <a:cubicBezTo>
                  <a:pt x="17748" y="6036"/>
                  <a:pt x="17750" y="6038"/>
                  <a:pt x="17753" y="6040"/>
                </a:cubicBezTo>
                <a:cubicBezTo>
                  <a:pt x="17652" y="5940"/>
                  <a:pt x="17778" y="5840"/>
                  <a:pt x="17627" y="5690"/>
                </a:cubicBezTo>
                <a:cubicBezTo>
                  <a:pt x="17652" y="5690"/>
                  <a:pt x="17602" y="5589"/>
                  <a:pt x="17678" y="5589"/>
                </a:cubicBezTo>
                <a:cubicBezTo>
                  <a:pt x="17664" y="5548"/>
                  <a:pt x="17654" y="5533"/>
                  <a:pt x="17646" y="5533"/>
                </a:cubicBezTo>
                <a:cubicBezTo>
                  <a:pt x="17626" y="5533"/>
                  <a:pt x="17621" y="5639"/>
                  <a:pt x="17602" y="5639"/>
                </a:cubicBezTo>
                <a:cubicBezTo>
                  <a:pt x="17452" y="5439"/>
                  <a:pt x="17552" y="5063"/>
                  <a:pt x="17302" y="4787"/>
                </a:cubicBezTo>
                <a:cubicBezTo>
                  <a:pt x="17176" y="4512"/>
                  <a:pt x="17026" y="4512"/>
                  <a:pt x="16875" y="4311"/>
                </a:cubicBezTo>
                <a:cubicBezTo>
                  <a:pt x="16875" y="4278"/>
                  <a:pt x="16889" y="4267"/>
                  <a:pt x="16908" y="4267"/>
                </a:cubicBezTo>
                <a:cubicBezTo>
                  <a:pt x="16945" y="4267"/>
                  <a:pt x="17001" y="4311"/>
                  <a:pt x="17001" y="4311"/>
                </a:cubicBezTo>
                <a:cubicBezTo>
                  <a:pt x="16976" y="4161"/>
                  <a:pt x="16926" y="4086"/>
                  <a:pt x="16850" y="3960"/>
                </a:cubicBezTo>
                <a:lnTo>
                  <a:pt x="16850" y="3960"/>
                </a:lnTo>
                <a:cubicBezTo>
                  <a:pt x="16855" y="3965"/>
                  <a:pt x="16859" y="3967"/>
                  <a:pt x="16862" y="3967"/>
                </a:cubicBezTo>
                <a:cubicBezTo>
                  <a:pt x="16876" y="3967"/>
                  <a:pt x="16880" y="3926"/>
                  <a:pt x="16901" y="3885"/>
                </a:cubicBezTo>
                <a:cubicBezTo>
                  <a:pt x="16825" y="3785"/>
                  <a:pt x="16750" y="3885"/>
                  <a:pt x="16725" y="3735"/>
                </a:cubicBezTo>
                <a:cubicBezTo>
                  <a:pt x="16750" y="3735"/>
                  <a:pt x="16825" y="3735"/>
                  <a:pt x="16875" y="3760"/>
                </a:cubicBezTo>
                <a:cubicBezTo>
                  <a:pt x="16775" y="3659"/>
                  <a:pt x="16675" y="3584"/>
                  <a:pt x="16575" y="3484"/>
                </a:cubicBezTo>
                <a:cubicBezTo>
                  <a:pt x="16581" y="3472"/>
                  <a:pt x="16590" y="3467"/>
                  <a:pt x="16601" y="3467"/>
                </a:cubicBezTo>
                <a:cubicBezTo>
                  <a:pt x="16636" y="3467"/>
                  <a:pt x="16693" y="3515"/>
                  <a:pt x="16750" y="3534"/>
                </a:cubicBezTo>
                <a:cubicBezTo>
                  <a:pt x="16625" y="3409"/>
                  <a:pt x="16500" y="3233"/>
                  <a:pt x="16399" y="3233"/>
                </a:cubicBezTo>
                <a:cubicBezTo>
                  <a:pt x="16399" y="3233"/>
                  <a:pt x="16412" y="3284"/>
                  <a:pt x="16419" y="3313"/>
                </a:cubicBezTo>
                <a:lnTo>
                  <a:pt x="16419" y="3313"/>
                </a:lnTo>
                <a:cubicBezTo>
                  <a:pt x="16420" y="3289"/>
                  <a:pt x="16447" y="3274"/>
                  <a:pt x="16472" y="3274"/>
                </a:cubicBezTo>
                <a:cubicBezTo>
                  <a:pt x="16483" y="3274"/>
                  <a:pt x="16493" y="3277"/>
                  <a:pt x="16500" y="3284"/>
                </a:cubicBezTo>
                <a:cubicBezTo>
                  <a:pt x="16625" y="3359"/>
                  <a:pt x="16575" y="3459"/>
                  <a:pt x="16550" y="3484"/>
                </a:cubicBezTo>
                <a:lnTo>
                  <a:pt x="16500" y="3409"/>
                </a:lnTo>
                <a:lnTo>
                  <a:pt x="16500" y="3409"/>
                </a:lnTo>
                <a:cubicBezTo>
                  <a:pt x="16399" y="3609"/>
                  <a:pt x="16725" y="3735"/>
                  <a:pt x="16800" y="3910"/>
                </a:cubicBezTo>
                <a:lnTo>
                  <a:pt x="16654" y="3886"/>
                </a:lnTo>
                <a:lnTo>
                  <a:pt x="16654" y="3886"/>
                </a:lnTo>
                <a:cubicBezTo>
                  <a:pt x="16690" y="3896"/>
                  <a:pt x="16850" y="4010"/>
                  <a:pt x="16850" y="4010"/>
                </a:cubicBezTo>
                <a:cubicBezTo>
                  <a:pt x="16833" y="4045"/>
                  <a:pt x="16803" y="4092"/>
                  <a:pt x="16770" y="4092"/>
                </a:cubicBezTo>
                <a:cubicBezTo>
                  <a:pt x="16756" y="4092"/>
                  <a:pt x="16740" y="4083"/>
                  <a:pt x="16725" y="4060"/>
                </a:cubicBezTo>
                <a:lnTo>
                  <a:pt x="16725" y="4060"/>
                </a:lnTo>
                <a:cubicBezTo>
                  <a:pt x="16725" y="4211"/>
                  <a:pt x="16825" y="4136"/>
                  <a:pt x="16800" y="4286"/>
                </a:cubicBezTo>
                <a:lnTo>
                  <a:pt x="16775" y="4286"/>
                </a:lnTo>
                <a:lnTo>
                  <a:pt x="16875" y="4386"/>
                </a:lnTo>
                <a:cubicBezTo>
                  <a:pt x="16861" y="4386"/>
                  <a:pt x="16839" y="4403"/>
                  <a:pt x="16817" y="4403"/>
                </a:cubicBezTo>
                <a:cubicBezTo>
                  <a:pt x="16801" y="4403"/>
                  <a:pt x="16786" y="4393"/>
                  <a:pt x="16775" y="4361"/>
                </a:cubicBezTo>
                <a:lnTo>
                  <a:pt x="16775" y="4361"/>
                </a:lnTo>
                <a:cubicBezTo>
                  <a:pt x="16825" y="4612"/>
                  <a:pt x="17051" y="4662"/>
                  <a:pt x="16976" y="4787"/>
                </a:cubicBezTo>
                <a:cubicBezTo>
                  <a:pt x="17030" y="4887"/>
                  <a:pt x="17058" y="4911"/>
                  <a:pt x="17080" y="4911"/>
                </a:cubicBezTo>
                <a:cubicBezTo>
                  <a:pt x="17102" y="4911"/>
                  <a:pt x="17117" y="4888"/>
                  <a:pt x="17145" y="4888"/>
                </a:cubicBezTo>
                <a:cubicBezTo>
                  <a:pt x="17168" y="4888"/>
                  <a:pt x="17200" y="4904"/>
                  <a:pt x="17251" y="4963"/>
                </a:cubicBezTo>
                <a:lnTo>
                  <a:pt x="17101" y="5213"/>
                </a:lnTo>
                <a:lnTo>
                  <a:pt x="17176" y="5213"/>
                </a:lnTo>
                <a:cubicBezTo>
                  <a:pt x="17201" y="5238"/>
                  <a:pt x="17201" y="5314"/>
                  <a:pt x="17176" y="5314"/>
                </a:cubicBezTo>
                <a:cubicBezTo>
                  <a:pt x="17202" y="5340"/>
                  <a:pt x="17217" y="5349"/>
                  <a:pt x="17225" y="5349"/>
                </a:cubicBezTo>
                <a:cubicBezTo>
                  <a:pt x="17243" y="5349"/>
                  <a:pt x="17230" y="5303"/>
                  <a:pt x="17252" y="5303"/>
                </a:cubicBezTo>
                <a:cubicBezTo>
                  <a:pt x="17257" y="5303"/>
                  <a:pt x="17265" y="5306"/>
                  <a:pt x="17277" y="5314"/>
                </a:cubicBezTo>
                <a:cubicBezTo>
                  <a:pt x="17251" y="5489"/>
                  <a:pt x="17427" y="5740"/>
                  <a:pt x="17302" y="5815"/>
                </a:cubicBezTo>
                <a:cubicBezTo>
                  <a:pt x="17310" y="5821"/>
                  <a:pt x="17317" y="5823"/>
                  <a:pt x="17323" y="5823"/>
                </a:cubicBezTo>
                <a:cubicBezTo>
                  <a:pt x="17353" y="5823"/>
                  <a:pt x="17348" y="5758"/>
                  <a:pt x="17362" y="5758"/>
                </a:cubicBezTo>
                <a:cubicBezTo>
                  <a:pt x="17369" y="5758"/>
                  <a:pt x="17381" y="5772"/>
                  <a:pt x="17402" y="5815"/>
                </a:cubicBezTo>
                <a:cubicBezTo>
                  <a:pt x="17277" y="5890"/>
                  <a:pt x="17477" y="6015"/>
                  <a:pt x="17452" y="6166"/>
                </a:cubicBezTo>
                <a:cubicBezTo>
                  <a:pt x="17388" y="6150"/>
                  <a:pt x="17375" y="6082"/>
                  <a:pt x="17361" y="6082"/>
                </a:cubicBezTo>
                <a:cubicBezTo>
                  <a:pt x="17353" y="6082"/>
                  <a:pt x="17345" y="6103"/>
                  <a:pt x="17327" y="6166"/>
                </a:cubicBezTo>
                <a:cubicBezTo>
                  <a:pt x="17477" y="6216"/>
                  <a:pt x="17352" y="6441"/>
                  <a:pt x="17377" y="6567"/>
                </a:cubicBezTo>
                <a:cubicBezTo>
                  <a:pt x="17382" y="6566"/>
                  <a:pt x="17387" y="6565"/>
                  <a:pt x="17392" y="6565"/>
                </a:cubicBezTo>
                <a:cubicBezTo>
                  <a:pt x="17500" y="6565"/>
                  <a:pt x="17479" y="6827"/>
                  <a:pt x="17527" y="7043"/>
                </a:cubicBezTo>
                <a:cubicBezTo>
                  <a:pt x="17526" y="7042"/>
                  <a:pt x="17526" y="7042"/>
                  <a:pt x="17525" y="7042"/>
                </a:cubicBezTo>
                <a:cubicBezTo>
                  <a:pt x="17502" y="7042"/>
                  <a:pt x="17501" y="7449"/>
                  <a:pt x="17477" y="7619"/>
                </a:cubicBezTo>
                <a:lnTo>
                  <a:pt x="17452" y="7619"/>
                </a:lnTo>
                <a:cubicBezTo>
                  <a:pt x="17577" y="7669"/>
                  <a:pt x="17552" y="7870"/>
                  <a:pt x="17552" y="8020"/>
                </a:cubicBezTo>
                <a:cubicBezTo>
                  <a:pt x="17502" y="7995"/>
                  <a:pt x="17477" y="7970"/>
                  <a:pt x="17452" y="7895"/>
                </a:cubicBezTo>
                <a:lnTo>
                  <a:pt x="17452" y="8045"/>
                </a:lnTo>
                <a:cubicBezTo>
                  <a:pt x="17477" y="8071"/>
                  <a:pt x="17502" y="8121"/>
                  <a:pt x="17502" y="8196"/>
                </a:cubicBezTo>
                <a:lnTo>
                  <a:pt x="17427" y="8171"/>
                </a:lnTo>
                <a:lnTo>
                  <a:pt x="17427" y="8171"/>
                </a:lnTo>
                <a:cubicBezTo>
                  <a:pt x="17427" y="8346"/>
                  <a:pt x="17527" y="8547"/>
                  <a:pt x="17427" y="8772"/>
                </a:cubicBezTo>
                <a:cubicBezTo>
                  <a:pt x="17431" y="8774"/>
                  <a:pt x="17436" y="8774"/>
                  <a:pt x="17442" y="8774"/>
                </a:cubicBezTo>
                <a:cubicBezTo>
                  <a:pt x="17489" y="8774"/>
                  <a:pt x="17561" y="8720"/>
                  <a:pt x="17618" y="8720"/>
                </a:cubicBezTo>
                <a:cubicBezTo>
                  <a:pt x="17659" y="8720"/>
                  <a:pt x="17693" y="8749"/>
                  <a:pt x="17703" y="8847"/>
                </a:cubicBezTo>
                <a:cubicBezTo>
                  <a:pt x="17684" y="8857"/>
                  <a:pt x="17663" y="8862"/>
                  <a:pt x="17642" y="8862"/>
                </a:cubicBezTo>
                <a:cubicBezTo>
                  <a:pt x="17616" y="8862"/>
                  <a:pt x="17592" y="8852"/>
                  <a:pt x="17582" y="8827"/>
                </a:cubicBezTo>
                <a:lnTo>
                  <a:pt x="17582" y="8827"/>
                </a:lnTo>
                <a:cubicBezTo>
                  <a:pt x="17588" y="8853"/>
                  <a:pt x="17595" y="8888"/>
                  <a:pt x="17577" y="8923"/>
                </a:cubicBezTo>
                <a:lnTo>
                  <a:pt x="17502" y="8822"/>
                </a:lnTo>
                <a:lnTo>
                  <a:pt x="17502" y="8822"/>
                </a:lnTo>
                <a:cubicBezTo>
                  <a:pt x="17477" y="8923"/>
                  <a:pt x="17577" y="8873"/>
                  <a:pt x="17552" y="8973"/>
                </a:cubicBezTo>
                <a:cubicBezTo>
                  <a:pt x="17545" y="8969"/>
                  <a:pt x="17539" y="8968"/>
                  <a:pt x="17533" y="8968"/>
                </a:cubicBezTo>
                <a:cubicBezTo>
                  <a:pt x="17506" y="8968"/>
                  <a:pt x="17498" y="9003"/>
                  <a:pt x="17471" y="9003"/>
                </a:cubicBezTo>
                <a:cubicBezTo>
                  <a:pt x="17466" y="9003"/>
                  <a:pt x="17459" y="9001"/>
                  <a:pt x="17452" y="8998"/>
                </a:cubicBezTo>
                <a:cubicBezTo>
                  <a:pt x="17452" y="8973"/>
                  <a:pt x="17477" y="8923"/>
                  <a:pt x="17477" y="8898"/>
                </a:cubicBezTo>
                <a:lnTo>
                  <a:pt x="17477" y="8898"/>
                </a:lnTo>
                <a:cubicBezTo>
                  <a:pt x="17452" y="8998"/>
                  <a:pt x="17402" y="9098"/>
                  <a:pt x="17352" y="9148"/>
                </a:cubicBezTo>
                <a:cubicBezTo>
                  <a:pt x="17358" y="9142"/>
                  <a:pt x="17366" y="9139"/>
                  <a:pt x="17374" y="9139"/>
                </a:cubicBezTo>
                <a:cubicBezTo>
                  <a:pt x="17399" y="9139"/>
                  <a:pt x="17427" y="9167"/>
                  <a:pt x="17427" y="9223"/>
                </a:cubicBezTo>
                <a:cubicBezTo>
                  <a:pt x="17427" y="9399"/>
                  <a:pt x="17352" y="9274"/>
                  <a:pt x="17302" y="9374"/>
                </a:cubicBezTo>
                <a:cubicBezTo>
                  <a:pt x="17352" y="9424"/>
                  <a:pt x="17277" y="9524"/>
                  <a:pt x="17377" y="9549"/>
                </a:cubicBezTo>
                <a:cubicBezTo>
                  <a:pt x="17352" y="9599"/>
                  <a:pt x="17327" y="9599"/>
                  <a:pt x="17302" y="9624"/>
                </a:cubicBezTo>
                <a:cubicBezTo>
                  <a:pt x="17324" y="9712"/>
                  <a:pt x="17249" y="9993"/>
                  <a:pt x="17315" y="9993"/>
                </a:cubicBezTo>
                <a:cubicBezTo>
                  <a:pt x="17324" y="9993"/>
                  <a:pt x="17336" y="9988"/>
                  <a:pt x="17352" y="9975"/>
                </a:cubicBezTo>
                <a:lnTo>
                  <a:pt x="17352" y="9975"/>
                </a:lnTo>
                <a:cubicBezTo>
                  <a:pt x="17402" y="10301"/>
                  <a:pt x="17151" y="10602"/>
                  <a:pt x="17126" y="10903"/>
                </a:cubicBezTo>
                <a:lnTo>
                  <a:pt x="17101" y="10903"/>
                </a:lnTo>
                <a:cubicBezTo>
                  <a:pt x="17076" y="11078"/>
                  <a:pt x="17001" y="11304"/>
                  <a:pt x="17026" y="11454"/>
                </a:cubicBezTo>
                <a:cubicBezTo>
                  <a:pt x="17005" y="11495"/>
                  <a:pt x="16952" y="11536"/>
                  <a:pt x="16919" y="11536"/>
                </a:cubicBezTo>
                <a:cubicBezTo>
                  <a:pt x="16911" y="11536"/>
                  <a:pt x="16905" y="11534"/>
                  <a:pt x="16901" y="11529"/>
                </a:cubicBezTo>
                <a:lnTo>
                  <a:pt x="16901" y="11529"/>
                </a:lnTo>
                <a:cubicBezTo>
                  <a:pt x="16875" y="11654"/>
                  <a:pt x="16926" y="11680"/>
                  <a:pt x="16800" y="11855"/>
                </a:cubicBezTo>
                <a:cubicBezTo>
                  <a:pt x="16800" y="11805"/>
                  <a:pt x="16792" y="11794"/>
                  <a:pt x="16784" y="11794"/>
                </a:cubicBezTo>
                <a:cubicBezTo>
                  <a:pt x="16777" y="11794"/>
                  <a:pt x="16770" y="11801"/>
                  <a:pt x="16768" y="11801"/>
                </a:cubicBezTo>
                <a:cubicBezTo>
                  <a:pt x="16764" y="11801"/>
                  <a:pt x="16770" y="11785"/>
                  <a:pt x="16800" y="11705"/>
                </a:cubicBezTo>
                <a:lnTo>
                  <a:pt x="16800" y="11705"/>
                </a:lnTo>
                <a:cubicBezTo>
                  <a:pt x="16725" y="11880"/>
                  <a:pt x="16650" y="11905"/>
                  <a:pt x="16675" y="12106"/>
                </a:cubicBezTo>
                <a:cubicBezTo>
                  <a:pt x="16667" y="12093"/>
                  <a:pt x="16657" y="12087"/>
                  <a:pt x="16646" y="12087"/>
                </a:cubicBezTo>
                <a:cubicBezTo>
                  <a:pt x="16594" y="12087"/>
                  <a:pt x="16525" y="12223"/>
                  <a:pt x="16525" y="12306"/>
                </a:cubicBezTo>
                <a:lnTo>
                  <a:pt x="16600" y="12206"/>
                </a:lnTo>
                <a:lnTo>
                  <a:pt x="16600" y="12206"/>
                </a:lnTo>
                <a:cubicBezTo>
                  <a:pt x="16575" y="12281"/>
                  <a:pt x="16550" y="12381"/>
                  <a:pt x="16500" y="12456"/>
                </a:cubicBezTo>
                <a:lnTo>
                  <a:pt x="16424" y="12356"/>
                </a:lnTo>
                <a:cubicBezTo>
                  <a:pt x="16174" y="12657"/>
                  <a:pt x="16349" y="13058"/>
                  <a:pt x="16048" y="13233"/>
                </a:cubicBezTo>
                <a:cubicBezTo>
                  <a:pt x="16053" y="13257"/>
                  <a:pt x="16061" y="13267"/>
                  <a:pt x="16070" y="13267"/>
                </a:cubicBezTo>
                <a:cubicBezTo>
                  <a:pt x="16101" y="13267"/>
                  <a:pt x="16152" y="13161"/>
                  <a:pt x="16182" y="13161"/>
                </a:cubicBezTo>
                <a:cubicBezTo>
                  <a:pt x="16189" y="13161"/>
                  <a:pt x="16195" y="13167"/>
                  <a:pt x="16199" y="13183"/>
                </a:cubicBezTo>
                <a:cubicBezTo>
                  <a:pt x="16124" y="13359"/>
                  <a:pt x="15898" y="13434"/>
                  <a:pt x="15873" y="13484"/>
                </a:cubicBezTo>
                <a:cubicBezTo>
                  <a:pt x="15723" y="13660"/>
                  <a:pt x="15898" y="13735"/>
                  <a:pt x="15748" y="13935"/>
                </a:cubicBezTo>
                <a:cubicBezTo>
                  <a:pt x="15798" y="13935"/>
                  <a:pt x="15898" y="13960"/>
                  <a:pt x="15823" y="14136"/>
                </a:cubicBezTo>
                <a:cubicBezTo>
                  <a:pt x="15778" y="14204"/>
                  <a:pt x="15727" y="14231"/>
                  <a:pt x="15688" y="14231"/>
                </a:cubicBezTo>
                <a:cubicBezTo>
                  <a:pt x="15640" y="14231"/>
                  <a:pt x="15609" y="14191"/>
                  <a:pt x="15622" y="14136"/>
                </a:cubicBezTo>
                <a:cubicBezTo>
                  <a:pt x="15647" y="14086"/>
                  <a:pt x="15672" y="14086"/>
                  <a:pt x="15672" y="14086"/>
                </a:cubicBezTo>
                <a:cubicBezTo>
                  <a:pt x="15692" y="14047"/>
                  <a:pt x="15711" y="13994"/>
                  <a:pt x="15685" y="13994"/>
                </a:cubicBezTo>
                <a:cubicBezTo>
                  <a:pt x="15677" y="13994"/>
                  <a:pt x="15665" y="13999"/>
                  <a:pt x="15647" y="14010"/>
                </a:cubicBezTo>
                <a:lnTo>
                  <a:pt x="15672" y="14035"/>
                </a:lnTo>
                <a:cubicBezTo>
                  <a:pt x="15609" y="14078"/>
                  <a:pt x="15510" y="14228"/>
                  <a:pt x="15465" y="14228"/>
                </a:cubicBezTo>
                <a:cubicBezTo>
                  <a:pt x="15457" y="14228"/>
                  <a:pt x="15451" y="14223"/>
                  <a:pt x="15447" y="14211"/>
                </a:cubicBezTo>
                <a:cubicBezTo>
                  <a:pt x="15425" y="14266"/>
                  <a:pt x="15427" y="14287"/>
                  <a:pt x="15441" y="14287"/>
                </a:cubicBezTo>
                <a:cubicBezTo>
                  <a:pt x="15450" y="14287"/>
                  <a:pt x="15465" y="14277"/>
                  <a:pt x="15481" y="14261"/>
                </a:cubicBezTo>
                <a:lnTo>
                  <a:pt x="15481" y="14261"/>
                </a:lnTo>
                <a:cubicBezTo>
                  <a:pt x="15366" y="14411"/>
                  <a:pt x="15332" y="14529"/>
                  <a:pt x="15196" y="14687"/>
                </a:cubicBezTo>
                <a:cubicBezTo>
                  <a:pt x="15209" y="14675"/>
                  <a:pt x="15228" y="14668"/>
                  <a:pt x="15243" y="14668"/>
                </a:cubicBezTo>
                <a:cubicBezTo>
                  <a:pt x="15259" y="14668"/>
                  <a:pt x="15271" y="14675"/>
                  <a:pt x="15271" y="14687"/>
                </a:cubicBezTo>
                <a:cubicBezTo>
                  <a:pt x="15021" y="14938"/>
                  <a:pt x="15221" y="14837"/>
                  <a:pt x="15096" y="15038"/>
                </a:cubicBezTo>
                <a:cubicBezTo>
                  <a:pt x="15078" y="15051"/>
                  <a:pt x="15065" y="15056"/>
                  <a:pt x="15053" y="15056"/>
                </a:cubicBezTo>
                <a:cubicBezTo>
                  <a:pt x="15026" y="15056"/>
                  <a:pt x="15013" y="15027"/>
                  <a:pt x="14996" y="15027"/>
                </a:cubicBezTo>
                <a:cubicBezTo>
                  <a:pt x="14980" y="15027"/>
                  <a:pt x="14960" y="15050"/>
                  <a:pt x="14921" y="15138"/>
                </a:cubicBezTo>
                <a:cubicBezTo>
                  <a:pt x="14898" y="15155"/>
                  <a:pt x="14882" y="15162"/>
                  <a:pt x="14871" y="15162"/>
                </a:cubicBezTo>
                <a:cubicBezTo>
                  <a:pt x="14830" y="15162"/>
                  <a:pt x="14845" y="15077"/>
                  <a:pt x="14845" y="15038"/>
                </a:cubicBezTo>
                <a:lnTo>
                  <a:pt x="14845" y="15038"/>
                </a:lnTo>
                <a:cubicBezTo>
                  <a:pt x="14770" y="15238"/>
                  <a:pt x="14570" y="15314"/>
                  <a:pt x="14495" y="15389"/>
                </a:cubicBezTo>
                <a:lnTo>
                  <a:pt x="14516" y="15345"/>
                </a:lnTo>
                <a:lnTo>
                  <a:pt x="14516" y="15345"/>
                </a:lnTo>
                <a:cubicBezTo>
                  <a:pt x="14491" y="15381"/>
                  <a:pt x="14462" y="15404"/>
                  <a:pt x="14444" y="15439"/>
                </a:cubicBezTo>
                <a:lnTo>
                  <a:pt x="14545" y="15439"/>
                </a:lnTo>
                <a:cubicBezTo>
                  <a:pt x="14504" y="15459"/>
                  <a:pt x="14464" y="15496"/>
                  <a:pt x="14436" y="15496"/>
                </a:cubicBezTo>
                <a:cubicBezTo>
                  <a:pt x="14430" y="15496"/>
                  <a:pt x="14424" y="15494"/>
                  <a:pt x="14419" y="15489"/>
                </a:cubicBezTo>
                <a:lnTo>
                  <a:pt x="14419" y="15489"/>
                </a:lnTo>
                <a:cubicBezTo>
                  <a:pt x="14419" y="15564"/>
                  <a:pt x="14545" y="15539"/>
                  <a:pt x="14520" y="15665"/>
                </a:cubicBezTo>
                <a:cubicBezTo>
                  <a:pt x="14449" y="15711"/>
                  <a:pt x="14379" y="15867"/>
                  <a:pt x="14309" y="15867"/>
                </a:cubicBezTo>
                <a:cubicBezTo>
                  <a:pt x="14304" y="15867"/>
                  <a:pt x="14299" y="15867"/>
                  <a:pt x="14294" y="15865"/>
                </a:cubicBezTo>
                <a:cubicBezTo>
                  <a:pt x="14474" y="15685"/>
                  <a:pt x="14251" y="15787"/>
                  <a:pt x="14293" y="15684"/>
                </a:cubicBezTo>
                <a:lnTo>
                  <a:pt x="14293" y="15684"/>
                </a:lnTo>
                <a:cubicBezTo>
                  <a:pt x="14274" y="15705"/>
                  <a:pt x="14246" y="15726"/>
                  <a:pt x="14219" y="15740"/>
                </a:cubicBezTo>
                <a:cubicBezTo>
                  <a:pt x="14219" y="15740"/>
                  <a:pt x="14219" y="15740"/>
                  <a:pt x="14219" y="15715"/>
                </a:cubicBezTo>
                <a:cubicBezTo>
                  <a:pt x="13993" y="15840"/>
                  <a:pt x="14219" y="15865"/>
                  <a:pt x="14043" y="16066"/>
                </a:cubicBezTo>
                <a:cubicBezTo>
                  <a:pt x="14034" y="16036"/>
                  <a:pt x="14012" y="16026"/>
                  <a:pt x="13988" y="16026"/>
                </a:cubicBezTo>
                <a:cubicBezTo>
                  <a:pt x="13970" y="16026"/>
                  <a:pt x="13950" y="16032"/>
                  <a:pt x="13932" y="16040"/>
                </a:cubicBezTo>
                <a:lnTo>
                  <a:pt x="13932" y="16040"/>
                </a:lnTo>
                <a:cubicBezTo>
                  <a:pt x="13935" y="16040"/>
                  <a:pt x="13937" y="16039"/>
                  <a:pt x="13939" y="16039"/>
                </a:cubicBezTo>
                <a:cubicBezTo>
                  <a:pt x="13977" y="16039"/>
                  <a:pt x="13987" y="16115"/>
                  <a:pt x="13968" y="16191"/>
                </a:cubicBezTo>
                <a:cubicBezTo>
                  <a:pt x="13818" y="16291"/>
                  <a:pt x="13843" y="16341"/>
                  <a:pt x="13793" y="16416"/>
                </a:cubicBezTo>
                <a:lnTo>
                  <a:pt x="13868" y="16341"/>
                </a:lnTo>
                <a:lnTo>
                  <a:pt x="13868" y="16341"/>
                </a:lnTo>
                <a:cubicBezTo>
                  <a:pt x="13893" y="16416"/>
                  <a:pt x="13818" y="16467"/>
                  <a:pt x="13743" y="16567"/>
                </a:cubicBezTo>
                <a:cubicBezTo>
                  <a:pt x="13739" y="16563"/>
                  <a:pt x="13737" y="16558"/>
                  <a:pt x="13737" y="16553"/>
                </a:cubicBezTo>
                <a:lnTo>
                  <a:pt x="13737" y="16553"/>
                </a:lnTo>
                <a:cubicBezTo>
                  <a:pt x="13658" y="16638"/>
                  <a:pt x="13451" y="16641"/>
                  <a:pt x="13367" y="16767"/>
                </a:cubicBezTo>
                <a:cubicBezTo>
                  <a:pt x="13358" y="16770"/>
                  <a:pt x="13350" y="16771"/>
                  <a:pt x="13344" y="16771"/>
                </a:cubicBezTo>
                <a:cubicBezTo>
                  <a:pt x="13303" y="16771"/>
                  <a:pt x="13291" y="16728"/>
                  <a:pt x="13267" y="16728"/>
                </a:cubicBezTo>
                <a:cubicBezTo>
                  <a:pt x="13260" y="16728"/>
                  <a:pt x="13252" y="16732"/>
                  <a:pt x="13241" y="16742"/>
                </a:cubicBezTo>
                <a:cubicBezTo>
                  <a:pt x="13116" y="16918"/>
                  <a:pt x="13016" y="16817"/>
                  <a:pt x="12891" y="16993"/>
                </a:cubicBezTo>
                <a:cubicBezTo>
                  <a:pt x="12966" y="17018"/>
                  <a:pt x="12966" y="16993"/>
                  <a:pt x="12891" y="17143"/>
                </a:cubicBezTo>
                <a:lnTo>
                  <a:pt x="13016" y="17018"/>
                </a:lnTo>
                <a:cubicBezTo>
                  <a:pt x="13091" y="16943"/>
                  <a:pt x="13141" y="16868"/>
                  <a:pt x="13141" y="16868"/>
                </a:cubicBezTo>
                <a:lnTo>
                  <a:pt x="13141" y="16868"/>
                </a:lnTo>
                <a:cubicBezTo>
                  <a:pt x="13141" y="16868"/>
                  <a:pt x="13066" y="17056"/>
                  <a:pt x="13046" y="17090"/>
                </a:cubicBezTo>
                <a:lnTo>
                  <a:pt x="13046" y="17090"/>
                </a:lnTo>
                <a:cubicBezTo>
                  <a:pt x="13118" y="17038"/>
                  <a:pt x="13168" y="16917"/>
                  <a:pt x="13241" y="16893"/>
                </a:cubicBezTo>
                <a:lnTo>
                  <a:pt x="13241" y="16893"/>
                </a:lnTo>
                <a:cubicBezTo>
                  <a:pt x="13191" y="17018"/>
                  <a:pt x="13191" y="16993"/>
                  <a:pt x="13266" y="17018"/>
                </a:cubicBezTo>
                <a:cubicBezTo>
                  <a:pt x="13091" y="17018"/>
                  <a:pt x="13066" y="17243"/>
                  <a:pt x="12891" y="17269"/>
                </a:cubicBezTo>
                <a:lnTo>
                  <a:pt x="12790" y="17118"/>
                </a:lnTo>
                <a:cubicBezTo>
                  <a:pt x="12540" y="17193"/>
                  <a:pt x="12464" y="17469"/>
                  <a:pt x="12164" y="17594"/>
                </a:cubicBezTo>
                <a:lnTo>
                  <a:pt x="12264" y="17569"/>
                </a:lnTo>
                <a:lnTo>
                  <a:pt x="12264" y="17569"/>
                </a:lnTo>
                <a:cubicBezTo>
                  <a:pt x="12264" y="17644"/>
                  <a:pt x="12089" y="17670"/>
                  <a:pt x="12013" y="17745"/>
                </a:cubicBezTo>
                <a:cubicBezTo>
                  <a:pt x="11988" y="17695"/>
                  <a:pt x="11938" y="17695"/>
                  <a:pt x="11863" y="17695"/>
                </a:cubicBezTo>
                <a:cubicBezTo>
                  <a:pt x="11888" y="17745"/>
                  <a:pt x="11662" y="17795"/>
                  <a:pt x="11687" y="17920"/>
                </a:cubicBezTo>
                <a:lnTo>
                  <a:pt x="11512" y="17895"/>
                </a:lnTo>
                <a:cubicBezTo>
                  <a:pt x="11261" y="17970"/>
                  <a:pt x="11312" y="18196"/>
                  <a:pt x="11061" y="18271"/>
                </a:cubicBezTo>
                <a:cubicBezTo>
                  <a:pt x="11111" y="18171"/>
                  <a:pt x="10986" y="18171"/>
                  <a:pt x="11136" y="18071"/>
                </a:cubicBezTo>
                <a:lnTo>
                  <a:pt x="11136" y="18071"/>
                </a:lnTo>
                <a:cubicBezTo>
                  <a:pt x="11061" y="18121"/>
                  <a:pt x="10961" y="18121"/>
                  <a:pt x="10986" y="18146"/>
                </a:cubicBezTo>
                <a:cubicBezTo>
                  <a:pt x="10939" y="18146"/>
                  <a:pt x="10808" y="18274"/>
                  <a:pt x="10709" y="18274"/>
                </a:cubicBezTo>
                <a:cubicBezTo>
                  <a:pt x="10701" y="18274"/>
                  <a:pt x="10693" y="18273"/>
                  <a:pt x="10685" y="18271"/>
                </a:cubicBezTo>
                <a:cubicBezTo>
                  <a:pt x="10660" y="18296"/>
                  <a:pt x="10685" y="18371"/>
                  <a:pt x="10585" y="18396"/>
                </a:cubicBezTo>
                <a:cubicBezTo>
                  <a:pt x="10573" y="18396"/>
                  <a:pt x="10572" y="18391"/>
                  <a:pt x="10575" y="18385"/>
                </a:cubicBezTo>
                <a:lnTo>
                  <a:pt x="10575" y="18385"/>
                </a:lnTo>
                <a:cubicBezTo>
                  <a:pt x="10543" y="18413"/>
                  <a:pt x="10451" y="18455"/>
                  <a:pt x="10535" y="18497"/>
                </a:cubicBezTo>
                <a:cubicBezTo>
                  <a:pt x="10477" y="18477"/>
                  <a:pt x="10416" y="18469"/>
                  <a:pt x="10353" y="18469"/>
                </a:cubicBezTo>
                <a:cubicBezTo>
                  <a:pt x="10250" y="18469"/>
                  <a:pt x="10142" y="18491"/>
                  <a:pt x="10033" y="18522"/>
                </a:cubicBezTo>
                <a:cubicBezTo>
                  <a:pt x="9924" y="18537"/>
                  <a:pt x="9815" y="18572"/>
                  <a:pt x="9718" y="18572"/>
                </a:cubicBezTo>
                <a:cubicBezTo>
                  <a:pt x="9659" y="18572"/>
                  <a:pt x="9604" y="18559"/>
                  <a:pt x="9557" y="18522"/>
                </a:cubicBezTo>
                <a:cubicBezTo>
                  <a:pt x="9382" y="18572"/>
                  <a:pt x="9156" y="18597"/>
                  <a:pt x="8981" y="18622"/>
                </a:cubicBezTo>
                <a:cubicBezTo>
                  <a:pt x="9006" y="18597"/>
                  <a:pt x="8981" y="18597"/>
                  <a:pt x="9006" y="18597"/>
                </a:cubicBezTo>
                <a:cubicBezTo>
                  <a:pt x="8983" y="18592"/>
                  <a:pt x="8963" y="18590"/>
                  <a:pt x="8946" y="18590"/>
                </a:cubicBezTo>
                <a:cubicBezTo>
                  <a:pt x="8821" y="18590"/>
                  <a:pt x="8840" y="18713"/>
                  <a:pt x="8703" y="18713"/>
                </a:cubicBezTo>
                <a:cubicBezTo>
                  <a:pt x="8677" y="18713"/>
                  <a:pt x="8645" y="18708"/>
                  <a:pt x="8605" y="18697"/>
                </a:cubicBezTo>
                <a:cubicBezTo>
                  <a:pt x="8479" y="18597"/>
                  <a:pt x="8755" y="18647"/>
                  <a:pt x="8655" y="18597"/>
                </a:cubicBezTo>
                <a:cubicBezTo>
                  <a:pt x="8646" y="18528"/>
                  <a:pt x="8606" y="18510"/>
                  <a:pt x="8550" y="18510"/>
                </a:cubicBezTo>
                <a:cubicBezTo>
                  <a:pt x="8482" y="18510"/>
                  <a:pt x="8392" y="18537"/>
                  <a:pt x="8310" y="18537"/>
                </a:cubicBezTo>
                <a:cubicBezTo>
                  <a:pt x="8261" y="18537"/>
                  <a:pt x="8216" y="18527"/>
                  <a:pt x="8179" y="18497"/>
                </a:cubicBezTo>
                <a:lnTo>
                  <a:pt x="8229" y="18472"/>
                </a:lnTo>
                <a:cubicBezTo>
                  <a:pt x="8189" y="18458"/>
                  <a:pt x="8147" y="18454"/>
                  <a:pt x="8101" y="18454"/>
                </a:cubicBezTo>
                <a:cubicBezTo>
                  <a:pt x="7998" y="18454"/>
                  <a:pt x="7880" y="18477"/>
                  <a:pt x="7752" y="18477"/>
                </a:cubicBezTo>
                <a:cubicBezTo>
                  <a:pt x="7720" y="18477"/>
                  <a:pt x="7686" y="18475"/>
                  <a:pt x="7652" y="18472"/>
                </a:cubicBezTo>
                <a:cubicBezTo>
                  <a:pt x="7652" y="18472"/>
                  <a:pt x="7677" y="18446"/>
                  <a:pt x="7677" y="18421"/>
                </a:cubicBezTo>
                <a:lnTo>
                  <a:pt x="7677" y="18421"/>
                </a:lnTo>
                <a:cubicBezTo>
                  <a:pt x="7581" y="18463"/>
                  <a:pt x="7446" y="18481"/>
                  <a:pt x="7311" y="18481"/>
                </a:cubicBezTo>
                <a:cubicBezTo>
                  <a:pt x="7201" y="18481"/>
                  <a:pt x="7091" y="18469"/>
                  <a:pt x="7001" y="18446"/>
                </a:cubicBezTo>
                <a:cubicBezTo>
                  <a:pt x="7076" y="18396"/>
                  <a:pt x="7101" y="18421"/>
                  <a:pt x="7076" y="18346"/>
                </a:cubicBezTo>
                <a:cubicBezTo>
                  <a:pt x="7068" y="18344"/>
                  <a:pt x="7062" y="18343"/>
                  <a:pt x="7056" y="18343"/>
                </a:cubicBezTo>
                <a:cubicBezTo>
                  <a:pt x="6995" y="18343"/>
                  <a:pt x="7049" y="18449"/>
                  <a:pt x="6917" y="18449"/>
                </a:cubicBezTo>
                <a:cubicBezTo>
                  <a:pt x="6905" y="18449"/>
                  <a:pt x="6891" y="18448"/>
                  <a:pt x="6875" y="18446"/>
                </a:cubicBezTo>
                <a:cubicBezTo>
                  <a:pt x="6825" y="18371"/>
                  <a:pt x="6700" y="18296"/>
                  <a:pt x="6725" y="18221"/>
                </a:cubicBezTo>
                <a:lnTo>
                  <a:pt x="6725" y="18221"/>
                </a:lnTo>
                <a:lnTo>
                  <a:pt x="6901" y="18271"/>
                </a:lnTo>
                <a:cubicBezTo>
                  <a:pt x="6825" y="18121"/>
                  <a:pt x="6675" y="18196"/>
                  <a:pt x="6575" y="18146"/>
                </a:cubicBezTo>
                <a:lnTo>
                  <a:pt x="6600" y="18121"/>
                </a:lnTo>
                <a:cubicBezTo>
                  <a:pt x="6506" y="18092"/>
                  <a:pt x="6440" y="18089"/>
                  <a:pt x="6380" y="18089"/>
                </a:cubicBezTo>
                <a:cubicBezTo>
                  <a:pt x="6360" y="18089"/>
                  <a:pt x="6341" y="18089"/>
                  <a:pt x="6321" y="18089"/>
                </a:cubicBezTo>
                <a:cubicBezTo>
                  <a:pt x="6243" y="18089"/>
                  <a:pt x="6161" y="18083"/>
                  <a:pt x="6023" y="18020"/>
                </a:cubicBezTo>
                <a:lnTo>
                  <a:pt x="6023" y="18020"/>
                </a:lnTo>
                <a:lnTo>
                  <a:pt x="6048" y="18045"/>
                </a:lnTo>
                <a:cubicBezTo>
                  <a:pt x="6020" y="18053"/>
                  <a:pt x="5997" y="18056"/>
                  <a:pt x="5979" y="18056"/>
                </a:cubicBezTo>
                <a:cubicBezTo>
                  <a:pt x="5870" y="18056"/>
                  <a:pt x="5919" y="17945"/>
                  <a:pt x="5748" y="17945"/>
                </a:cubicBezTo>
                <a:lnTo>
                  <a:pt x="5748" y="17820"/>
                </a:lnTo>
                <a:cubicBezTo>
                  <a:pt x="5647" y="17820"/>
                  <a:pt x="5372" y="17745"/>
                  <a:pt x="5171" y="17670"/>
                </a:cubicBezTo>
                <a:cubicBezTo>
                  <a:pt x="5192" y="17666"/>
                  <a:pt x="5215" y="17665"/>
                  <a:pt x="5238" y="17665"/>
                </a:cubicBezTo>
                <a:cubicBezTo>
                  <a:pt x="5383" y="17665"/>
                  <a:pt x="5568" y="17723"/>
                  <a:pt x="5697" y="17745"/>
                </a:cubicBezTo>
                <a:cubicBezTo>
                  <a:pt x="5606" y="17699"/>
                  <a:pt x="5411" y="17591"/>
                  <a:pt x="5320" y="17591"/>
                </a:cubicBezTo>
                <a:cubicBezTo>
                  <a:pt x="5311" y="17591"/>
                  <a:pt x="5303" y="17592"/>
                  <a:pt x="5296" y="17594"/>
                </a:cubicBezTo>
                <a:cubicBezTo>
                  <a:pt x="5322" y="17619"/>
                  <a:pt x="5397" y="17619"/>
                  <a:pt x="5422" y="17644"/>
                </a:cubicBezTo>
                <a:cubicBezTo>
                  <a:pt x="5396" y="17649"/>
                  <a:pt x="5369" y="17651"/>
                  <a:pt x="5342" y="17651"/>
                </a:cubicBezTo>
                <a:cubicBezTo>
                  <a:pt x="5210" y="17651"/>
                  <a:pt x="5062" y="17602"/>
                  <a:pt x="4895" y="17519"/>
                </a:cubicBezTo>
                <a:cubicBezTo>
                  <a:pt x="4971" y="17419"/>
                  <a:pt x="4870" y="17344"/>
                  <a:pt x="4720" y="17243"/>
                </a:cubicBezTo>
                <a:cubicBezTo>
                  <a:pt x="4595" y="17143"/>
                  <a:pt x="4444" y="17043"/>
                  <a:pt x="4444" y="16918"/>
                </a:cubicBezTo>
                <a:cubicBezTo>
                  <a:pt x="4269" y="16842"/>
                  <a:pt x="4119" y="16717"/>
                  <a:pt x="3968" y="16592"/>
                </a:cubicBezTo>
                <a:cubicBezTo>
                  <a:pt x="3843" y="16467"/>
                  <a:pt x="3692" y="16316"/>
                  <a:pt x="3542" y="16166"/>
                </a:cubicBezTo>
                <a:cubicBezTo>
                  <a:pt x="3535" y="16232"/>
                  <a:pt x="3523" y="16253"/>
                  <a:pt x="3507" y="16253"/>
                </a:cubicBezTo>
                <a:cubicBezTo>
                  <a:pt x="3480" y="16253"/>
                  <a:pt x="3442" y="16197"/>
                  <a:pt x="3391" y="16197"/>
                </a:cubicBezTo>
                <a:cubicBezTo>
                  <a:pt x="3369" y="16197"/>
                  <a:pt x="3344" y="16208"/>
                  <a:pt x="3317" y="16241"/>
                </a:cubicBezTo>
                <a:cubicBezTo>
                  <a:pt x="3241" y="16166"/>
                  <a:pt x="3216" y="16141"/>
                  <a:pt x="3216" y="16141"/>
                </a:cubicBezTo>
                <a:lnTo>
                  <a:pt x="3091" y="15815"/>
                </a:lnTo>
                <a:cubicBezTo>
                  <a:pt x="3091" y="15797"/>
                  <a:pt x="3097" y="15791"/>
                  <a:pt x="3105" y="15791"/>
                </a:cubicBezTo>
                <a:cubicBezTo>
                  <a:pt x="3131" y="15791"/>
                  <a:pt x="3182" y="15843"/>
                  <a:pt x="3207" y="15843"/>
                </a:cubicBezTo>
                <a:cubicBezTo>
                  <a:pt x="3211" y="15843"/>
                  <a:pt x="3214" y="15842"/>
                  <a:pt x="3216" y="15840"/>
                </a:cubicBezTo>
                <a:cubicBezTo>
                  <a:pt x="3066" y="15665"/>
                  <a:pt x="3216" y="15715"/>
                  <a:pt x="3141" y="15564"/>
                </a:cubicBezTo>
                <a:lnTo>
                  <a:pt x="3141" y="15564"/>
                </a:lnTo>
                <a:cubicBezTo>
                  <a:pt x="3133" y="15588"/>
                  <a:pt x="3117" y="15600"/>
                  <a:pt x="3098" y="15600"/>
                </a:cubicBezTo>
                <a:cubicBezTo>
                  <a:pt x="3057" y="15600"/>
                  <a:pt x="3000" y="15549"/>
                  <a:pt x="2966" y="15464"/>
                </a:cubicBezTo>
                <a:lnTo>
                  <a:pt x="2966" y="15464"/>
                </a:lnTo>
                <a:cubicBezTo>
                  <a:pt x="2966" y="15464"/>
                  <a:pt x="3016" y="15665"/>
                  <a:pt x="3016" y="15665"/>
                </a:cubicBezTo>
                <a:cubicBezTo>
                  <a:pt x="2740" y="15489"/>
                  <a:pt x="2966" y="15364"/>
                  <a:pt x="2690" y="15163"/>
                </a:cubicBezTo>
                <a:lnTo>
                  <a:pt x="2690" y="15163"/>
                </a:lnTo>
                <a:lnTo>
                  <a:pt x="2815" y="15213"/>
                </a:lnTo>
                <a:cubicBezTo>
                  <a:pt x="2740" y="15163"/>
                  <a:pt x="2665" y="15038"/>
                  <a:pt x="2565" y="14938"/>
                </a:cubicBezTo>
                <a:cubicBezTo>
                  <a:pt x="2464" y="14837"/>
                  <a:pt x="2364" y="14712"/>
                  <a:pt x="2264" y="14687"/>
                </a:cubicBezTo>
                <a:cubicBezTo>
                  <a:pt x="2264" y="14668"/>
                  <a:pt x="2278" y="14620"/>
                  <a:pt x="2307" y="14620"/>
                </a:cubicBezTo>
                <a:cubicBezTo>
                  <a:pt x="2316" y="14620"/>
                  <a:pt x="2327" y="14625"/>
                  <a:pt x="2339" y="14637"/>
                </a:cubicBezTo>
                <a:cubicBezTo>
                  <a:pt x="2139" y="14336"/>
                  <a:pt x="1788" y="13985"/>
                  <a:pt x="1713" y="13685"/>
                </a:cubicBezTo>
                <a:lnTo>
                  <a:pt x="1763" y="13685"/>
                </a:lnTo>
                <a:cubicBezTo>
                  <a:pt x="1738" y="13634"/>
                  <a:pt x="1637" y="13609"/>
                  <a:pt x="1662" y="13509"/>
                </a:cubicBezTo>
                <a:cubicBezTo>
                  <a:pt x="1662" y="13509"/>
                  <a:pt x="1713" y="13509"/>
                  <a:pt x="1687" y="13484"/>
                </a:cubicBezTo>
                <a:cubicBezTo>
                  <a:pt x="1662" y="13459"/>
                  <a:pt x="1537" y="13334"/>
                  <a:pt x="1537" y="13233"/>
                </a:cubicBezTo>
                <a:lnTo>
                  <a:pt x="1537" y="13233"/>
                </a:lnTo>
                <a:lnTo>
                  <a:pt x="1612" y="13284"/>
                </a:lnTo>
                <a:cubicBezTo>
                  <a:pt x="1512" y="12933"/>
                  <a:pt x="1286" y="12807"/>
                  <a:pt x="1161" y="12507"/>
                </a:cubicBezTo>
                <a:cubicBezTo>
                  <a:pt x="1286" y="12456"/>
                  <a:pt x="1236" y="12181"/>
                  <a:pt x="1236" y="12030"/>
                </a:cubicBezTo>
                <a:cubicBezTo>
                  <a:pt x="1211" y="11805"/>
                  <a:pt x="1136" y="11629"/>
                  <a:pt x="1061" y="11479"/>
                </a:cubicBezTo>
                <a:cubicBezTo>
                  <a:pt x="986" y="11304"/>
                  <a:pt x="910" y="11128"/>
                  <a:pt x="860" y="10928"/>
                </a:cubicBezTo>
                <a:cubicBezTo>
                  <a:pt x="910" y="10802"/>
                  <a:pt x="885" y="10577"/>
                  <a:pt x="885" y="10351"/>
                </a:cubicBezTo>
                <a:cubicBezTo>
                  <a:pt x="860" y="10126"/>
                  <a:pt x="835" y="9875"/>
                  <a:pt x="885" y="9675"/>
                </a:cubicBezTo>
                <a:lnTo>
                  <a:pt x="885" y="9675"/>
                </a:lnTo>
                <a:cubicBezTo>
                  <a:pt x="878" y="9689"/>
                  <a:pt x="868" y="9695"/>
                  <a:pt x="855" y="9695"/>
                </a:cubicBezTo>
                <a:cubicBezTo>
                  <a:pt x="822" y="9695"/>
                  <a:pt x="778" y="9654"/>
                  <a:pt x="760" y="9599"/>
                </a:cubicBezTo>
                <a:cubicBezTo>
                  <a:pt x="784" y="9506"/>
                  <a:pt x="676" y="9346"/>
                  <a:pt x="764" y="9346"/>
                </a:cubicBezTo>
                <a:cubicBezTo>
                  <a:pt x="770" y="9346"/>
                  <a:pt x="777" y="9347"/>
                  <a:pt x="785" y="9349"/>
                </a:cubicBezTo>
                <a:lnTo>
                  <a:pt x="785" y="9374"/>
                </a:lnTo>
                <a:cubicBezTo>
                  <a:pt x="910" y="9299"/>
                  <a:pt x="860" y="9123"/>
                  <a:pt x="885" y="8973"/>
                </a:cubicBezTo>
                <a:lnTo>
                  <a:pt x="735" y="8923"/>
                </a:lnTo>
                <a:cubicBezTo>
                  <a:pt x="860" y="8747"/>
                  <a:pt x="835" y="8472"/>
                  <a:pt x="835" y="8246"/>
                </a:cubicBezTo>
                <a:cubicBezTo>
                  <a:pt x="835" y="7995"/>
                  <a:pt x="860" y="7770"/>
                  <a:pt x="961" y="7695"/>
                </a:cubicBezTo>
                <a:cubicBezTo>
                  <a:pt x="936" y="7594"/>
                  <a:pt x="961" y="7469"/>
                  <a:pt x="936" y="7369"/>
                </a:cubicBezTo>
                <a:lnTo>
                  <a:pt x="936" y="7369"/>
                </a:lnTo>
                <a:lnTo>
                  <a:pt x="1036" y="7394"/>
                </a:lnTo>
                <a:cubicBezTo>
                  <a:pt x="1111" y="7143"/>
                  <a:pt x="1136" y="7018"/>
                  <a:pt x="1186" y="6692"/>
                </a:cubicBezTo>
                <a:lnTo>
                  <a:pt x="1236" y="6767"/>
                </a:lnTo>
                <a:cubicBezTo>
                  <a:pt x="1286" y="6592"/>
                  <a:pt x="1061" y="6466"/>
                  <a:pt x="1111" y="6316"/>
                </a:cubicBezTo>
                <a:lnTo>
                  <a:pt x="1236" y="6291"/>
                </a:lnTo>
                <a:cubicBezTo>
                  <a:pt x="1337" y="5990"/>
                  <a:pt x="1562" y="5715"/>
                  <a:pt x="1562" y="5389"/>
                </a:cubicBezTo>
                <a:cubicBezTo>
                  <a:pt x="1587" y="5389"/>
                  <a:pt x="1612" y="5414"/>
                  <a:pt x="1612" y="5464"/>
                </a:cubicBezTo>
                <a:cubicBezTo>
                  <a:pt x="1660" y="5320"/>
                  <a:pt x="1915" y="5015"/>
                  <a:pt x="1761" y="4968"/>
                </a:cubicBezTo>
                <a:lnTo>
                  <a:pt x="1761" y="4968"/>
                </a:lnTo>
                <a:cubicBezTo>
                  <a:pt x="1761" y="4968"/>
                  <a:pt x="1761" y="4968"/>
                  <a:pt x="1761" y="4968"/>
                </a:cubicBezTo>
                <a:cubicBezTo>
                  <a:pt x="1869" y="4968"/>
                  <a:pt x="1915" y="4650"/>
                  <a:pt x="1938" y="4487"/>
                </a:cubicBezTo>
                <a:lnTo>
                  <a:pt x="2013" y="4537"/>
                </a:lnTo>
                <a:cubicBezTo>
                  <a:pt x="1963" y="4361"/>
                  <a:pt x="1963" y="4336"/>
                  <a:pt x="2038" y="4161"/>
                </a:cubicBezTo>
                <a:cubicBezTo>
                  <a:pt x="2053" y="4146"/>
                  <a:pt x="2068" y="4140"/>
                  <a:pt x="2079" y="4140"/>
                </a:cubicBezTo>
                <a:cubicBezTo>
                  <a:pt x="2100" y="4140"/>
                  <a:pt x="2111" y="4160"/>
                  <a:pt x="2092" y="4185"/>
                </a:cubicBezTo>
                <a:lnTo>
                  <a:pt x="2092" y="4185"/>
                </a:lnTo>
                <a:cubicBezTo>
                  <a:pt x="2197" y="4081"/>
                  <a:pt x="2098" y="4049"/>
                  <a:pt x="2214" y="3910"/>
                </a:cubicBezTo>
                <a:lnTo>
                  <a:pt x="2239" y="4010"/>
                </a:lnTo>
                <a:cubicBezTo>
                  <a:pt x="2314" y="3860"/>
                  <a:pt x="2289" y="3860"/>
                  <a:pt x="2289" y="3735"/>
                </a:cubicBezTo>
                <a:cubicBezTo>
                  <a:pt x="2312" y="3643"/>
                  <a:pt x="2481" y="3531"/>
                  <a:pt x="2567" y="3531"/>
                </a:cubicBezTo>
                <a:cubicBezTo>
                  <a:pt x="2576" y="3531"/>
                  <a:pt x="2583" y="3532"/>
                  <a:pt x="2590" y="3534"/>
                </a:cubicBezTo>
                <a:cubicBezTo>
                  <a:pt x="2565" y="3484"/>
                  <a:pt x="2565" y="3384"/>
                  <a:pt x="2665" y="3309"/>
                </a:cubicBezTo>
                <a:cubicBezTo>
                  <a:pt x="2690" y="3334"/>
                  <a:pt x="2665" y="3359"/>
                  <a:pt x="2665" y="3384"/>
                </a:cubicBezTo>
                <a:cubicBezTo>
                  <a:pt x="2790" y="3284"/>
                  <a:pt x="2840" y="3208"/>
                  <a:pt x="2865" y="3108"/>
                </a:cubicBezTo>
                <a:cubicBezTo>
                  <a:pt x="2916" y="3033"/>
                  <a:pt x="2966" y="2958"/>
                  <a:pt x="3066" y="2933"/>
                </a:cubicBezTo>
                <a:cubicBezTo>
                  <a:pt x="3078" y="2945"/>
                  <a:pt x="3091" y="2951"/>
                  <a:pt x="3103" y="2951"/>
                </a:cubicBezTo>
                <a:cubicBezTo>
                  <a:pt x="3112" y="2951"/>
                  <a:pt x="3121" y="2948"/>
                  <a:pt x="3131" y="2942"/>
                </a:cubicBezTo>
                <a:lnTo>
                  <a:pt x="3131" y="2942"/>
                </a:lnTo>
                <a:cubicBezTo>
                  <a:pt x="2961" y="3088"/>
                  <a:pt x="2840" y="3208"/>
                  <a:pt x="2840" y="3208"/>
                </a:cubicBezTo>
                <a:cubicBezTo>
                  <a:pt x="2855" y="3218"/>
                  <a:pt x="2871" y="3221"/>
                  <a:pt x="2888" y="3221"/>
                </a:cubicBezTo>
                <a:cubicBezTo>
                  <a:pt x="2919" y="3221"/>
                  <a:pt x="2950" y="3211"/>
                  <a:pt x="2975" y="3211"/>
                </a:cubicBezTo>
                <a:cubicBezTo>
                  <a:pt x="3007" y="3211"/>
                  <a:pt x="3027" y="3228"/>
                  <a:pt x="3016" y="3309"/>
                </a:cubicBezTo>
                <a:cubicBezTo>
                  <a:pt x="3066" y="3158"/>
                  <a:pt x="3166" y="2908"/>
                  <a:pt x="3317" y="2832"/>
                </a:cubicBezTo>
                <a:lnTo>
                  <a:pt x="3342" y="2832"/>
                </a:lnTo>
                <a:lnTo>
                  <a:pt x="3342" y="2857"/>
                </a:lnTo>
                <a:cubicBezTo>
                  <a:pt x="3367" y="2832"/>
                  <a:pt x="3392" y="2807"/>
                  <a:pt x="3417" y="2757"/>
                </a:cubicBezTo>
                <a:cubicBezTo>
                  <a:pt x="3467" y="2732"/>
                  <a:pt x="3492" y="2707"/>
                  <a:pt x="3542" y="2682"/>
                </a:cubicBezTo>
                <a:cubicBezTo>
                  <a:pt x="3567" y="2657"/>
                  <a:pt x="3592" y="2632"/>
                  <a:pt x="3617" y="2607"/>
                </a:cubicBezTo>
                <a:cubicBezTo>
                  <a:pt x="3642" y="2607"/>
                  <a:pt x="3642" y="2632"/>
                  <a:pt x="3642" y="2632"/>
                </a:cubicBezTo>
                <a:cubicBezTo>
                  <a:pt x="3592" y="2682"/>
                  <a:pt x="3567" y="2682"/>
                  <a:pt x="3542" y="2682"/>
                </a:cubicBezTo>
                <a:cubicBezTo>
                  <a:pt x="3550" y="2690"/>
                  <a:pt x="3560" y="2694"/>
                  <a:pt x="3572" y="2694"/>
                </a:cubicBezTo>
                <a:cubicBezTo>
                  <a:pt x="3631" y="2694"/>
                  <a:pt x="3730" y="2599"/>
                  <a:pt x="3793" y="2557"/>
                </a:cubicBezTo>
                <a:cubicBezTo>
                  <a:pt x="3743" y="2481"/>
                  <a:pt x="3843" y="2431"/>
                  <a:pt x="3718" y="2431"/>
                </a:cubicBezTo>
                <a:cubicBezTo>
                  <a:pt x="3718" y="2431"/>
                  <a:pt x="3692" y="2456"/>
                  <a:pt x="3642" y="2481"/>
                </a:cubicBezTo>
                <a:cubicBezTo>
                  <a:pt x="3642" y="2507"/>
                  <a:pt x="3642" y="2507"/>
                  <a:pt x="3617" y="2532"/>
                </a:cubicBezTo>
                <a:lnTo>
                  <a:pt x="3617" y="2507"/>
                </a:lnTo>
                <a:cubicBezTo>
                  <a:pt x="3592" y="2557"/>
                  <a:pt x="3517" y="2582"/>
                  <a:pt x="3442" y="2657"/>
                </a:cubicBezTo>
                <a:cubicBezTo>
                  <a:pt x="3492" y="2582"/>
                  <a:pt x="3517" y="2507"/>
                  <a:pt x="3617" y="2481"/>
                </a:cubicBezTo>
                <a:cubicBezTo>
                  <a:pt x="3642" y="2406"/>
                  <a:pt x="3642" y="2331"/>
                  <a:pt x="3642" y="2281"/>
                </a:cubicBezTo>
                <a:cubicBezTo>
                  <a:pt x="3669" y="2285"/>
                  <a:pt x="3696" y="2286"/>
                  <a:pt x="3724" y="2286"/>
                </a:cubicBezTo>
                <a:cubicBezTo>
                  <a:pt x="3834" y="2286"/>
                  <a:pt x="3950" y="2263"/>
                  <a:pt x="4032" y="2263"/>
                </a:cubicBezTo>
                <a:cubicBezTo>
                  <a:pt x="4069" y="2263"/>
                  <a:pt x="4099" y="2268"/>
                  <a:pt x="4119" y="2281"/>
                </a:cubicBezTo>
                <a:cubicBezTo>
                  <a:pt x="4319" y="2106"/>
                  <a:pt x="4645" y="1930"/>
                  <a:pt x="4745" y="1730"/>
                </a:cubicBezTo>
                <a:cubicBezTo>
                  <a:pt x="4758" y="1717"/>
                  <a:pt x="4770" y="1712"/>
                  <a:pt x="4782" y="1712"/>
                </a:cubicBezTo>
                <a:cubicBezTo>
                  <a:pt x="4819" y="1712"/>
                  <a:pt x="4852" y="1755"/>
                  <a:pt x="4870" y="1755"/>
                </a:cubicBezTo>
                <a:cubicBezTo>
                  <a:pt x="4845" y="1780"/>
                  <a:pt x="4795" y="1805"/>
                  <a:pt x="4770" y="1830"/>
                </a:cubicBezTo>
                <a:cubicBezTo>
                  <a:pt x="4895" y="1730"/>
                  <a:pt x="5196" y="1629"/>
                  <a:pt x="5196" y="1529"/>
                </a:cubicBezTo>
                <a:cubicBezTo>
                  <a:pt x="5212" y="1527"/>
                  <a:pt x="5225" y="1526"/>
                  <a:pt x="5235" y="1526"/>
                </a:cubicBezTo>
                <a:cubicBezTo>
                  <a:pt x="5323" y="1526"/>
                  <a:pt x="5235" y="1589"/>
                  <a:pt x="5266" y="1589"/>
                </a:cubicBezTo>
                <a:cubicBezTo>
                  <a:pt x="5278" y="1589"/>
                  <a:pt x="5308" y="1580"/>
                  <a:pt x="5372" y="1554"/>
                </a:cubicBezTo>
                <a:lnTo>
                  <a:pt x="5372" y="1554"/>
                </a:lnTo>
                <a:lnTo>
                  <a:pt x="5347" y="1604"/>
                </a:lnTo>
                <a:cubicBezTo>
                  <a:pt x="5852" y="1604"/>
                  <a:pt x="6063" y="1141"/>
                  <a:pt x="6596" y="1141"/>
                </a:cubicBezTo>
                <a:cubicBezTo>
                  <a:pt x="6624" y="1141"/>
                  <a:pt x="6653" y="1142"/>
                  <a:pt x="6682" y="1145"/>
                </a:cubicBezTo>
                <a:lnTo>
                  <a:pt x="6682" y="1145"/>
                </a:lnTo>
                <a:cubicBezTo>
                  <a:pt x="6677" y="1141"/>
                  <a:pt x="6675" y="1136"/>
                  <a:pt x="6675" y="1128"/>
                </a:cubicBezTo>
                <a:cubicBezTo>
                  <a:pt x="7271" y="1106"/>
                  <a:pt x="7886" y="890"/>
                  <a:pt x="8504" y="890"/>
                </a:cubicBezTo>
                <a:cubicBezTo>
                  <a:pt x="8588" y="890"/>
                  <a:pt x="8671" y="894"/>
                  <a:pt x="8755" y="903"/>
                </a:cubicBezTo>
                <a:cubicBezTo>
                  <a:pt x="8956" y="903"/>
                  <a:pt x="8956" y="827"/>
                  <a:pt x="9081" y="752"/>
                </a:cubicBezTo>
                <a:lnTo>
                  <a:pt x="9131" y="852"/>
                </a:lnTo>
                <a:lnTo>
                  <a:pt x="9307" y="727"/>
                </a:lnTo>
                <a:cubicBezTo>
                  <a:pt x="9357" y="704"/>
                  <a:pt x="9407" y="695"/>
                  <a:pt x="9457" y="695"/>
                </a:cubicBezTo>
                <a:cubicBezTo>
                  <a:pt x="9606" y="695"/>
                  <a:pt x="9755" y="773"/>
                  <a:pt x="9924" y="773"/>
                </a:cubicBezTo>
                <a:cubicBezTo>
                  <a:pt x="10005" y="773"/>
                  <a:pt x="10091" y="755"/>
                  <a:pt x="10184" y="702"/>
                </a:cubicBezTo>
                <a:lnTo>
                  <a:pt x="10134" y="652"/>
                </a:lnTo>
                <a:cubicBezTo>
                  <a:pt x="10225" y="652"/>
                  <a:pt x="10395" y="599"/>
                  <a:pt x="10472" y="599"/>
                </a:cubicBezTo>
                <a:cubicBezTo>
                  <a:pt x="10501" y="599"/>
                  <a:pt x="10516" y="606"/>
                  <a:pt x="10510" y="627"/>
                </a:cubicBezTo>
                <a:cubicBezTo>
                  <a:pt x="10530" y="627"/>
                  <a:pt x="10550" y="595"/>
                  <a:pt x="10583" y="595"/>
                </a:cubicBezTo>
                <a:cubicBezTo>
                  <a:pt x="10591" y="595"/>
                  <a:pt x="10600" y="597"/>
                  <a:pt x="10610" y="602"/>
                </a:cubicBezTo>
                <a:lnTo>
                  <a:pt x="10610" y="652"/>
                </a:lnTo>
                <a:lnTo>
                  <a:pt x="10936" y="527"/>
                </a:lnTo>
                <a:cubicBezTo>
                  <a:pt x="10950" y="525"/>
                  <a:pt x="10963" y="524"/>
                  <a:pt x="10975" y="524"/>
                </a:cubicBezTo>
                <a:cubicBezTo>
                  <a:pt x="11145" y="524"/>
                  <a:pt x="10959" y="679"/>
                  <a:pt x="11226" y="679"/>
                </a:cubicBezTo>
                <a:cubicBezTo>
                  <a:pt x="11244" y="679"/>
                  <a:pt x="11264" y="678"/>
                  <a:pt x="11286" y="677"/>
                </a:cubicBezTo>
                <a:cubicBezTo>
                  <a:pt x="11412" y="627"/>
                  <a:pt x="11637" y="476"/>
                  <a:pt x="11587" y="451"/>
                </a:cubicBezTo>
                <a:cubicBezTo>
                  <a:pt x="11537" y="451"/>
                  <a:pt x="11437" y="426"/>
                  <a:pt x="11437" y="401"/>
                </a:cubicBezTo>
                <a:lnTo>
                  <a:pt x="11537" y="351"/>
                </a:lnTo>
                <a:cubicBezTo>
                  <a:pt x="11537" y="201"/>
                  <a:pt x="11612" y="50"/>
                  <a:pt x="11312" y="0"/>
                </a:cubicBezTo>
                <a:close/>
              </a:path>
            </a:pathLst>
          </a:custGeom>
          <a:solidFill>
            <a:srgbClr val="6A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34"/>
          <p:cNvGrpSpPr/>
          <p:nvPr/>
        </p:nvGrpSpPr>
        <p:grpSpPr>
          <a:xfrm>
            <a:off x="2038165" y="4509642"/>
            <a:ext cx="329033" cy="409787"/>
            <a:chOff x="4856050" y="2903600"/>
            <a:chExt cx="208275" cy="259375"/>
          </a:xfrm>
        </p:grpSpPr>
        <p:sp>
          <p:nvSpPr>
            <p:cNvPr id="265" name="Google Shape;265;p34"/>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34"/>
          <p:cNvSpPr/>
          <p:nvPr/>
        </p:nvSpPr>
        <p:spPr>
          <a:xfrm>
            <a:off x="650875" y="4083050"/>
            <a:ext cx="1238250" cy="733425"/>
          </a:xfrm>
          <a:custGeom>
            <a:avLst/>
            <a:gdLst/>
            <a:ahLst/>
            <a:cxnLst/>
            <a:rect l="l" t="t" r="r" b="b"/>
            <a:pathLst>
              <a:path w="49530" h="29337" extrusionOk="0">
                <a:moveTo>
                  <a:pt x="0" y="0"/>
                </a:moveTo>
                <a:cubicBezTo>
                  <a:pt x="13569" y="13569"/>
                  <a:pt x="30714" y="25574"/>
                  <a:pt x="49530" y="29337"/>
                </a:cubicBezTo>
              </a:path>
            </a:pathLst>
          </a:custGeom>
          <a:noFill/>
          <a:ln w="19050" cap="flat" cmpd="sng">
            <a:solidFill>
              <a:schemeClr val="accent3"/>
            </a:solidFill>
            <a:prstDash val="dash"/>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0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600"/>
              <a:buFont typeface="Montserrat"/>
              <a:buNone/>
              <a:defRPr sz="2600" b="1">
                <a:solidFill>
                  <a:schemeClr val="lt2"/>
                </a:solidFill>
                <a:latin typeface="Montserrat"/>
                <a:ea typeface="Montserrat"/>
                <a:cs typeface="Montserrat"/>
                <a:sym typeface="Montserrat"/>
              </a:defRPr>
            </a:lvl1pPr>
            <a:lvl2pPr lvl="1"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2pPr>
            <a:lvl3pPr lvl="2"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3pPr>
            <a:lvl4pPr lvl="3"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4pPr>
            <a:lvl5pPr lvl="4"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5pPr>
            <a:lvl6pPr lvl="5"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6pPr>
            <a:lvl7pPr lvl="6"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7pPr>
            <a:lvl8pPr lvl="7"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8pPr>
            <a:lvl9pPr lvl="8" rtl="0">
              <a:spcBef>
                <a:spcPts val="0"/>
              </a:spcBef>
              <a:spcAft>
                <a:spcPts val="0"/>
              </a:spcAft>
              <a:buClr>
                <a:schemeClr val="lt2"/>
              </a:buClr>
              <a:buSzPts val="2800"/>
              <a:buFont typeface="Montserrat"/>
              <a:buNone/>
              <a:defRPr sz="2800" b="1">
                <a:solidFill>
                  <a:schemeClr val="lt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Blinker"/>
              <a:buChar char="●"/>
              <a:defRPr sz="1800">
                <a:solidFill>
                  <a:schemeClr val="dk1"/>
                </a:solidFill>
                <a:latin typeface="Blinker"/>
                <a:ea typeface="Blinker"/>
                <a:cs typeface="Blinker"/>
                <a:sym typeface="Blinker"/>
              </a:defRPr>
            </a:lvl1pPr>
            <a:lvl2pPr marL="914400" lvl="1"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2pPr>
            <a:lvl3pPr marL="1371600" lvl="2"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3pPr>
            <a:lvl4pPr marL="1828800" lvl="3"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4pPr>
            <a:lvl5pPr marL="2286000" lvl="4"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5pPr>
            <a:lvl6pPr marL="2743200" lvl="5"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6pPr>
            <a:lvl7pPr marL="3200400" lvl="6"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7pPr>
            <a:lvl8pPr marL="3657600" lvl="7"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8pPr>
            <a:lvl9pPr marL="4114800" lvl="8" indent="-317500">
              <a:lnSpc>
                <a:spcPct val="100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649" r:id="rId2"/>
    <p:sldLayoutId id="2147483657" r:id="rId3"/>
    <p:sldLayoutId id="2147483660" r:id="rId4"/>
    <p:sldLayoutId id="2147483663" r:id="rId5"/>
    <p:sldLayoutId id="2147483665" r:id="rId6"/>
    <p:sldLayoutId id="2147483666" r:id="rId7"/>
    <p:sldLayoutId id="2147483675" r:id="rId8"/>
    <p:sldLayoutId id="2147483680" r:id="rId9"/>
    <p:sldLayoutId id="2147483681"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ebp"/><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6" name="TextBox 5">
            <a:extLst>
              <a:ext uri="{FF2B5EF4-FFF2-40B4-BE49-F238E27FC236}">
                <a16:creationId xmlns:a16="http://schemas.microsoft.com/office/drawing/2014/main" id="{36D2DF7C-B591-5437-7CF4-DA67D515DEB6}"/>
              </a:ext>
            </a:extLst>
          </p:cNvPr>
          <p:cNvSpPr txBox="1"/>
          <p:nvPr/>
        </p:nvSpPr>
        <p:spPr>
          <a:xfrm>
            <a:off x="783771" y="274294"/>
            <a:ext cx="7576457" cy="4594912"/>
          </a:xfrm>
          <a:prstGeom prst="rect">
            <a:avLst/>
          </a:prstGeom>
          <a:noFill/>
        </p:spPr>
        <p:txBody>
          <a:bodyPr wrap="square">
            <a:spAutoFit/>
          </a:bodyPr>
          <a:lstStyle/>
          <a:p>
            <a:pPr algn="ctr">
              <a:lnSpc>
                <a:spcPct val="150000"/>
              </a:lnSpc>
            </a:pPr>
            <a:r>
              <a:rPr lang="vi-VN" sz="4000" b="1">
                <a:solidFill>
                  <a:schemeClr val="tx2">
                    <a:lumMod val="60000"/>
                    <a:lumOff val="40000"/>
                  </a:schemeClr>
                </a:solidFill>
                <a:latin typeface="Arial" panose="020B0604020202020204" pitchFamily="34" charset="0"/>
                <a:cs typeface="Arial" panose="020B0604020202020204" pitchFamily="34" charset="0"/>
              </a:rPr>
              <a:t>BÀI 16: </a:t>
            </a:r>
            <a:endParaRPr lang="en-US" sz="4000" b="1">
              <a:solidFill>
                <a:schemeClr val="tx2">
                  <a:lumMod val="60000"/>
                  <a:lumOff val="40000"/>
                </a:schemeClr>
              </a:solidFill>
              <a:latin typeface="Arial" panose="020B0604020202020204" pitchFamily="34" charset="0"/>
              <a:cs typeface="Arial" panose="020B0604020202020204" pitchFamily="34" charset="0"/>
            </a:endParaRPr>
          </a:p>
          <a:p>
            <a:pPr algn="ctr">
              <a:lnSpc>
                <a:spcPct val="150000"/>
              </a:lnSpc>
            </a:pPr>
            <a:r>
              <a:rPr lang="vi-VN" sz="4000" b="1">
                <a:latin typeface="Arial" panose="020B0604020202020204" pitchFamily="34" charset="0"/>
                <a:cs typeface="Arial" panose="020B0604020202020204" pitchFamily="34" charset="0"/>
              </a:rPr>
              <a:t>VIỆT NAM KHÁNG CHIẾN CHỐNG MỸ, CỨU NƯỚC, THỐNG NHẤT ĐẤT NƯỚC GIAI ĐOẠN 1954 – 1965.</a:t>
            </a:r>
            <a:endParaRPr lang="en-US" sz="4000" b="1"/>
          </a:p>
        </p:txBody>
      </p:sp>
    </p:spTree>
    <p:extLst>
      <p:ext uri="{BB962C8B-B14F-4D97-AF65-F5344CB8AC3E}">
        <p14:creationId xmlns:p14="http://schemas.microsoft.com/office/powerpoint/2010/main" val="3048065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17" name="Group 16">
            <a:extLst>
              <a:ext uri="{FF2B5EF4-FFF2-40B4-BE49-F238E27FC236}">
                <a16:creationId xmlns:a16="http://schemas.microsoft.com/office/drawing/2014/main" id="{5D9E9707-08B0-6FBA-04C7-017C1D3F074C}"/>
              </a:ext>
            </a:extLst>
          </p:cNvPr>
          <p:cNvGrpSpPr/>
          <p:nvPr/>
        </p:nvGrpSpPr>
        <p:grpSpPr>
          <a:xfrm>
            <a:off x="576246" y="252704"/>
            <a:ext cx="8143908" cy="1016359"/>
            <a:chOff x="284794" y="246288"/>
            <a:chExt cx="8143908" cy="1016359"/>
          </a:xfrm>
        </p:grpSpPr>
        <p:grpSp>
          <p:nvGrpSpPr>
            <p:cNvPr id="20" name="Group 19">
              <a:extLst>
                <a:ext uri="{FF2B5EF4-FFF2-40B4-BE49-F238E27FC236}">
                  <a16:creationId xmlns:a16="http://schemas.microsoft.com/office/drawing/2014/main" id="{0ABBAE95-DD54-6CB3-926A-6C63E8E5AA7D}"/>
                </a:ext>
              </a:extLst>
            </p:cNvPr>
            <p:cNvGrpSpPr/>
            <p:nvPr/>
          </p:nvGrpSpPr>
          <p:grpSpPr>
            <a:xfrm>
              <a:off x="715298" y="422303"/>
              <a:ext cx="7713404" cy="840344"/>
              <a:chOff x="584834" y="1365524"/>
              <a:chExt cx="7629294" cy="1135609"/>
            </a:xfrm>
          </p:grpSpPr>
          <p:sp>
            <p:nvSpPr>
              <p:cNvPr id="22" name="Rectangle: Diagonal Corners Rounded 21">
                <a:extLst>
                  <a:ext uri="{FF2B5EF4-FFF2-40B4-BE49-F238E27FC236}">
                    <a16:creationId xmlns:a16="http://schemas.microsoft.com/office/drawing/2014/main" id="{9D1D0C43-5108-7D07-FCAB-AED45BE8695D}"/>
                  </a:ext>
                </a:extLst>
              </p:cNvPr>
              <p:cNvSpPr/>
              <p:nvPr/>
            </p:nvSpPr>
            <p:spPr>
              <a:xfrm>
                <a:off x="702231" y="1365524"/>
                <a:ext cx="7511897" cy="987821"/>
              </a:xfrm>
              <a:prstGeom prst="round2DiagRect">
                <a:avLst>
                  <a:gd name="adj1" fmla="val 9748"/>
                  <a:gd name="adj2" fmla="val 0"/>
                </a:avLst>
              </a:prstGeom>
              <a:noFill/>
              <a:ln>
                <a:solidFill>
                  <a:schemeClr val="accent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Diagonal Corners Rounded 23">
                <a:extLst>
                  <a:ext uri="{FF2B5EF4-FFF2-40B4-BE49-F238E27FC236}">
                    <a16:creationId xmlns:a16="http://schemas.microsoft.com/office/drawing/2014/main" id="{8D92E2CA-4298-A651-C08A-6E70D6ECA269}"/>
                  </a:ext>
                </a:extLst>
              </p:cNvPr>
              <p:cNvSpPr/>
              <p:nvPr/>
            </p:nvSpPr>
            <p:spPr>
              <a:xfrm>
                <a:off x="584834" y="1513312"/>
                <a:ext cx="7511897" cy="987821"/>
              </a:xfrm>
              <a:prstGeom prst="round2DiagRect">
                <a:avLst>
                  <a:gd name="adj1" fmla="val 14661"/>
                  <a:gd name="adj2" fmla="val 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2000">
                    <a:solidFill>
                      <a:schemeClr val="tx1"/>
                    </a:solidFill>
                    <a:latin typeface="Arial" panose="020B0604020202020204" pitchFamily="34" charset="0"/>
                    <a:ea typeface="Times New Roman" panose="02020603050405020304" pitchFamily="18" charset="0"/>
                    <a:cs typeface="Arial" panose="020B0604020202020204" pitchFamily="34" charset="0"/>
                  </a:rPr>
                  <a:t>Theo em, vì sao cải cách ruộng đất đã xảy ra một số sai lầm?</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1" name="Freeform 21">
              <a:extLst>
                <a:ext uri="{FF2B5EF4-FFF2-40B4-BE49-F238E27FC236}">
                  <a16:creationId xmlns:a16="http://schemas.microsoft.com/office/drawing/2014/main" id="{D6227932-45DA-B388-327E-F67961D54137}"/>
                </a:ext>
              </a:extLst>
            </p:cNvPr>
            <p:cNvSpPr/>
            <p:nvPr/>
          </p:nvSpPr>
          <p:spPr>
            <a:xfrm>
              <a:off x="284794" y="246288"/>
              <a:ext cx="742318" cy="1016359"/>
            </a:xfrm>
            <a:custGeom>
              <a:avLst/>
              <a:gdLst/>
              <a:ahLst/>
              <a:cxnLst/>
              <a:rect l="l" t="t" r="r" b="b"/>
              <a:pathLst>
                <a:path w="2556061" h="3175232">
                  <a:moveTo>
                    <a:pt x="0" y="0"/>
                  </a:moveTo>
                  <a:lnTo>
                    <a:pt x="2556062" y="0"/>
                  </a:lnTo>
                  <a:lnTo>
                    <a:pt x="2556062" y="3175232"/>
                  </a:lnTo>
                  <a:lnTo>
                    <a:pt x="0" y="3175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6" name="TextBox 25">
            <a:extLst>
              <a:ext uri="{FF2B5EF4-FFF2-40B4-BE49-F238E27FC236}">
                <a16:creationId xmlns:a16="http://schemas.microsoft.com/office/drawing/2014/main" id="{29123A8C-DFB1-C6B5-1405-5F7726288D97}"/>
              </a:ext>
            </a:extLst>
          </p:cNvPr>
          <p:cNvSpPr txBox="1"/>
          <p:nvPr/>
        </p:nvSpPr>
        <p:spPr>
          <a:xfrm>
            <a:off x="597156" y="1554440"/>
            <a:ext cx="7949687" cy="400110"/>
          </a:xfrm>
          <a:prstGeom prst="rect">
            <a:avLst/>
          </a:prstGeom>
          <a:noFill/>
        </p:spPr>
        <p:txBody>
          <a:bodyPr wrap="square">
            <a:spAutoFit/>
          </a:bodyPr>
          <a:lstStyle/>
          <a:p>
            <a:pPr algn="ctr"/>
            <a:r>
              <a:rPr lang="en-US" sz="2000"/>
              <a:t>Việc tiến hành cải cách ruộng đất còn phạm phải những sai lầm do:</a:t>
            </a:r>
          </a:p>
        </p:txBody>
      </p:sp>
      <p:sp>
        <p:nvSpPr>
          <p:cNvPr id="27" name="Rectangle: Rounded Corners 26">
            <a:extLst>
              <a:ext uri="{FF2B5EF4-FFF2-40B4-BE49-F238E27FC236}">
                <a16:creationId xmlns:a16="http://schemas.microsoft.com/office/drawing/2014/main" id="{38542A87-24BD-6E6B-E334-04777DD43218}"/>
              </a:ext>
            </a:extLst>
          </p:cNvPr>
          <p:cNvSpPr/>
          <p:nvPr/>
        </p:nvSpPr>
        <p:spPr>
          <a:xfrm>
            <a:off x="597157" y="2239927"/>
            <a:ext cx="1468710" cy="2386448"/>
          </a:xfrm>
          <a:prstGeom prst="roundRect">
            <a:avLst>
              <a:gd name="adj" fmla="val 6911"/>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M</a:t>
            </a:r>
            <a:r>
              <a:rPr lang="vi-VN" sz="2000">
                <a:solidFill>
                  <a:srgbClr val="000000"/>
                </a:solidFill>
              </a:rPr>
              <a:t>ột số địa phương nóng vội</a:t>
            </a:r>
            <a:r>
              <a:rPr lang="en-US" sz="2000">
                <a:solidFill>
                  <a:srgbClr val="000000"/>
                </a:solidFill>
              </a:rPr>
              <a:t>.</a:t>
            </a:r>
          </a:p>
        </p:txBody>
      </p:sp>
      <p:grpSp>
        <p:nvGrpSpPr>
          <p:cNvPr id="30" name="Group 29">
            <a:extLst>
              <a:ext uri="{FF2B5EF4-FFF2-40B4-BE49-F238E27FC236}">
                <a16:creationId xmlns:a16="http://schemas.microsoft.com/office/drawing/2014/main" id="{172C8AEE-5742-AC01-A111-E1E460FBA553}"/>
              </a:ext>
            </a:extLst>
          </p:cNvPr>
          <p:cNvGrpSpPr/>
          <p:nvPr/>
        </p:nvGrpSpPr>
        <p:grpSpPr>
          <a:xfrm>
            <a:off x="2204839" y="2239927"/>
            <a:ext cx="2932972" cy="2386448"/>
            <a:chOff x="2213306" y="2328333"/>
            <a:chExt cx="2932972" cy="2386448"/>
          </a:xfrm>
        </p:grpSpPr>
        <p:sp>
          <p:nvSpPr>
            <p:cNvPr id="28" name="Arrow: Right 27">
              <a:extLst>
                <a:ext uri="{FF2B5EF4-FFF2-40B4-BE49-F238E27FC236}">
                  <a16:creationId xmlns:a16="http://schemas.microsoft.com/office/drawing/2014/main" id="{F14CD9CF-3E04-BA58-0AC5-F23E0D292FAC}"/>
                </a:ext>
              </a:extLst>
            </p:cNvPr>
            <p:cNvSpPr/>
            <p:nvPr/>
          </p:nvSpPr>
          <p:spPr>
            <a:xfrm>
              <a:off x="2213306" y="3321502"/>
              <a:ext cx="465666" cy="40011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0041324-31FB-5855-96C0-230DAB66E5A0}"/>
                </a:ext>
              </a:extLst>
            </p:cNvPr>
            <p:cNvSpPr/>
            <p:nvPr/>
          </p:nvSpPr>
          <p:spPr>
            <a:xfrm>
              <a:off x="2817945" y="2328333"/>
              <a:ext cx="2328333" cy="2386448"/>
            </a:xfrm>
            <a:prstGeom prst="roundRect">
              <a:avLst>
                <a:gd name="adj" fmla="val 6911"/>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a:t>
              </a:r>
              <a:r>
                <a:rPr lang="vi-VN" sz="2000">
                  <a:solidFill>
                    <a:srgbClr val="000000"/>
                  </a:solidFill>
                </a:rPr>
                <a:t>ánh giá chưa đúng một số địa chủ kháng chiến, người có công với cách mạng,… </a:t>
              </a:r>
              <a:endParaRPr lang="en-US" sz="2000">
                <a:solidFill>
                  <a:srgbClr val="000000"/>
                </a:solidFill>
              </a:endParaRPr>
            </a:p>
          </p:txBody>
        </p:sp>
      </p:grpSp>
      <p:grpSp>
        <p:nvGrpSpPr>
          <p:cNvPr id="31" name="Group 30">
            <a:extLst>
              <a:ext uri="{FF2B5EF4-FFF2-40B4-BE49-F238E27FC236}">
                <a16:creationId xmlns:a16="http://schemas.microsoft.com/office/drawing/2014/main" id="{5CAB1EC8-5FF0-A53C-1FDE-13459298A18A}"/>
              </a:ext>
            </a:extLst>
          </p:cNvPr>
          <p:cNvGrpSpPr/>
          <p:nvPr/>
        </p:nvGrpSpPr>
        <p:grpSpPr>
          <a:xfrm>
            <a:off x="5276784" y="2239927"/>
            <a:ext cx="3062883" cy="2386448"/>
            <a:chOff x="2213306" y="2328333"/>
            <a:chExt cx="3062883" cy="2386448"/>
          </a:xfrm>
        </p:grpSpPr>
        <p:sp>
          <p:nvSpPr>
            <p:cNvPr id="32" name="Arrow: Right 31">
              <a:extLst>
                <a:ext uri="{FF2B5EF4-FFF2-40B4-BE49-F238E27FC236}">
                  <a16:creationId xmlns:a16="http://schemas.microsoft.com/office/drawing/2014/main" id="{BEC81A59-43EB-0DCB-54A4-4DB3D57153A5}"/>
                </a:ext>
              </a:extLst>
            </p:cNvPr>
            <p:cNvSpPr/>
            <p:nvPr/>
          </p:nvSpPr>
          <p:spPr>
            <a:xfrm>
              <a:off x="2213306" y="3321502"/>
              <a:ext cx="465666" cy="40011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320940-7815-0569-9C4E-BB1CF7B5D45E}"/>
                </a:ext>
              </a:extLst>
            </p:cNvPr>
            <p:cNvSpPr/>
            <p:nvPr/>
          </p:nvSpPr>
          <p:spPr>
            <a:xfrm>
              <a:off x="2817945" y="2328333"/>
              <a:ext cx="2458244" cy="2386448"/>
            </a:xfrm>
            <a:prstGeom prst="roundRect">
              <a:avLst>
                <a:gd name="adj" fmla="val 6911"/>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Đảng và Chính phủ đã kịp thời có chủ trương, biện pháp sửa sai, khắc phục hậu quả. </a:t>
              </a:r>
              <a:endParaRPr lang="en-US" sz="2000">
                <a:solidFill>
                  <a:srgbClr val="000000"/>
                </a:solidFill>
              </a:endParaRPr>
            </a:p>
          </p:txBody>
        </p:sp>
      </p:grpSp>
    </p:spTree>
    <p:extLst>
      <p:ext uri="{BB962C8B-B14F-4D97-AF65-F5344CB8AC3E}">
        <p14:creationId xmlns:p14="http://schemas.microsoft.com/office/powerpoint/2010/main" val="390554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7517" y="321576"/>
            <a:ext cx="7981850" cy="1435972"/>
            <a:chOff x="872578" y="3744509"/>
            <a:chExt cx="7981850" cy="1435972"/>
          </a:xfrm>
        </p:grpSpPr>
        <p:sp>
          <p:nvSpPr>
            <p:cNvPr id="4" name="Rounded Rectangle 3"/>
            <p:cNvSpPr/>
            <p:nvPr/>
          </p:nvSpPr>
          <p:spPr>
            <a:xfrm>
              <a:off x="872578" y="3744509"/>
              <a:ext cx="7445184" cy="1435972"/>
            </a:xfrm>
            <a:prstGeom prst="roundRect">
              <a:avLst>
                <a:gd name="adj" fmla="val 12433"/>
              </a:avLst>
            </a:prstGeom>
            <a:solidFill>
              <a:schemeClr val="bg1"/>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Nêu ý nghĩa của những thành tựu mà miền Bắc đạt được trong cải cách ruộng đất và phục hồi nền kinh tế sau chiến tranh (1954 – 1957).</a:t>
              </a:r>
            </a:p>
          </p:txBody>
        </p:sp>
        <p:pic>
          <p:nvPicPr>
            <p:cNvPr id="5" name="Picture 50"/>
            <p:cNvPicPr>
              <a:picLocks noChangeAspect="1"/>
            </p:cNvPicPr>
            <p:nvPr/>
          </p:nvPicPr>
          <p:blipFill>
            <a:blip r:embed="rId2"/>
            <a:srcRect/>
            <a:stretch>
              <a:fillRect/>
            </a:stretch>
          </p:blipFill>
          <p:spPr>
            <a:xfrm rot="748372">
              <a:off x="8134308" y="3863643"/>
              <a:ext cx="720120" cy="1197703"/>
            </a:xfrm>
            <a:prstGeom prst="rect">
              <a:avLst/>
            </a:prstGeom>
          </p:spPr>
        </p:pic>
      </p:grpSp>
      <p:sp>
        <p:nvSpPr>
          <p:cNvPr id="6" name="Rectangle: Rounded Corners 18">
            <a:extLst>
              <a:ext uri="{FF2B5EF4-FFF2-40B4-BE49-F238E27FC236}">
                <a16:creationId xmlns:a16="http://schemas.microsoft.com/office/drawing/2014/main" id="{E47126A0-BDDB-BF31-C38E-60C7374C9BCA}"/>
              </a:ext>
            </a:extLst>
          </p:cNvPr>
          <p:cNvSpPr/>
          <p:nvPr/>
        </p:nvSpPr>
        <p:spPr>
          <a:xfrm>
            <a:off x="435051" y="1999012"/>
            <a:ext cx="1283682" cy="2822912"/>
          </a:xfrm>
          <a:prstGeom prst="roundRect">
            <a:avLst>
              <a:gd name="adj" fmla="val 7823"/>
            </a:avLst>
          </a:prstGeom>
          <a:solidFill>
            <a:srgbClr val="F0FCE8"/>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tx1"/>
                </a:solidFill>
              </a:rPr>
              <a:t>Ý NGHĨA</a:t>
            </a:r>
          </a:p>
        </p:txBody>
      </p:sp>
      <p:grpSp>
        <p:nvGrpSpPr>
          <p:cNvPr id="2" name="Group 1">
            <a:extLst>
              <a:ext uri="{FF2B5EF4-FFF2-40B4-BE49-F238E27FC236}">
                <a16:creationId xmlns:a16="http://schemas.microsoft.com/office/drawing/2014/main" id="{8F38DC04-0368-2E1A-5788-629B0A1D8AAF}"/>
              </a:ext>
            </a:extLst>
          </p:cNvPr>
          <p:cNvGrpSpPr/>
          <p:nvPr/>
        </p:nvGrpSpPr>
        <p:grpSpPr>
          <a:xfrm>
            <a:off x="1839258" y="1999012"/>
            <a:ext cx="6869691" cy="964321"/>
            <a:chOff x="3507192" y="1999012"/>
            <a:chExt cx="6869691" cy="964321"/>
          </a:xfrm>
        </p:grpSpPr>
        <p:sp>
          <p:nvSpPr>
            <p:cNvPr id="7" name="Rectangle: Rounded Corners 8">
              <a:extLst>
                <a:ext uri="{FF2B5EF4-FFF2-40B4-BE49-F238E27FC236}">
                  <a16:creationId xmlns:a16="http://schemas.microsoft.com/office/drawing/2014/main" id="{539778CD-7B86-5686-737D-9B0A993B28B4}"/>
                </a:ext>
              </a:extLst>
            </p:cNvPr>
            <p:cNvSpPr/>
            <p:nvPr/>
          </p:nvSpPr>
          <p:spPr>
            <a:xfrm>
              <a:off x="4291561" y="1999012"/>
              <a:ext cx="6085322" cy="964321"/>
            </a:xfrm>
            <a:prstGeom prst="roundRect">
              <a:avLst>
                <a:gd name="adj" fmla="val 12389"/>
              </a:avLst>
            </a:prstGeom>
            <a:solidFill>
              <a:srgbClr val="FDF2E7"/>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G</a:t>
              </a:r>
              <a:r>
                <a:rPr lang="vi-VN" sz="2000">
                  <a:solidFill>
                    <a:schemeClr val="tx1"/>
                  </a:solidFill>
                </a:rPr>
                <a:t>iúp nền kinh tế được phục hồi, tạo điều kiện cho kinh tế phát triển</a:t>
              </a:r>
              <a:endParaRPr lang="en-US" sz="2000">
                <a:solidFill>
                  <a:schemeClr val="tx1"/>
                </a:solidFill>
              </a:endParaRPr>
            </a:p>
          </p:txBody>
        </p:sp>
        <p:sp>
          <p:nvSpPr>
            <p:cNvPr id="8" name="Arrow: Down 11">
              <a:extLst>
                <a:ext uri="{FF2B5EF4-FFF2-40B4-BE49-F238E27FC236}">
                  <a16:creationId xmlns:a16="http://schemas.microsoft.com/office/drawing/2014/main" id="{DAEF58FA-F7F3-C2AD-9655-9DAA76707C99}"/>
                </a:ext>
              </a:extLst>
            </p:cNvPr>
            <p:cNvSpPr/>
            <p:nvPr/>
          </p:nvSpPr>
          <p:spPr>
            <a:xfrm rot="16200000">
              <a:off x="3657922" y="2149250"/>
              <a:ext cx="362383" cy="663843"/>
            </a:xfrm>
            <a:prstGeom prst="downArrow">
              <a:avLst>
                <a:gd name="adj1" fmla="val 50000"/>
                <a:gd name="adj2" fmla="val 7365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3F4C16D-C03D-BCB9-498C-356BD549396D}"/>
              </a:ext>
            </a:extLst>
          </p:cNvPr>
          <p:cNvGrpSpPr/>
          <p:nvPr/>
        </p:nvGrpSpPr>
        <p:grpSpPr>
          <a:xfrm>
            <a:off x="1839257" y="3073304"/>
            <a:ext cx="6880951" cy="964321"/>
            <a:chOff x="3495932" y="1999012"/>
            <a:chExt cx="6880951" cy="964321"/>
          </a:xfrm>
        </p:grpSpPr>
        <p:sp>
          <p:nvSpPr>
            <p:cNvPr id="13" name="Rectangle: Rounded Corners 8">
              <a:extLst>
                <a:ext uri="{FF2B5EF4-FFF2-40B4-BE49-F238E27FC236}">
                  <a16:creationId xmlns:a16="http://schemas.microsoft.com/office/drawing/2014/main" id="{4B8B21B1-4AEA-F9B8-ACF3-6CE5DC6404A5}"/>
                </a:ext>
              </a:extLst>
            </p:cNvPr>
            <p:cNvSpPr/>
            <p:nvPr/>
          </p:nvSpPr>
          <p:spPr>
            <a:xfrm>
              <a:off x="4291561" y="1999012"/>
              <a:ext cx="6085322" cy="964321"/>
            </a:xfrm>
            <a:prstGeom prst="roundRect">
              <a:avLst>
                <a:gd name="adj" fmla="val 12389"/>
              </a:avLst>
            </a:prstGeom>
            <a:solidFill>
              <a:srgbClr val="FDF2E7"/>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Giải quyết những vấn đề xã hội, nâng cao đời sống của nhân dân miền Bắc. </a:t>
              </a:r>
            </a:p>
          </p:txBody>
        </p:sp>
        <p:sp>
          <p:nvSpPr>
            <p:cNvPr id="14" name="Arrow: Down 11">
              <a:extLst>
                <a:ext uri="{FF2B5EF4-FFF2-40B4-BE49-F238E27FC236}">
                  <a16:creationId xmlns:a16="http://schemas.microsoft.com/office/drawing/2014/main" id="{F44A36EB-51F5-732A-30CC-F0C59D59518E}"/>
                </a:ext>
              </a:extLst>
            </p:cNvPr>
            <p:cNvSpPr/>
            <p:nvPr/>
          </p:nvSpPr>
          <p:spPr>
            <a:xfrm rot="16200000">
              <a:off x="3646662" y="2149250"/>
              <a:ext cx="362383" cy="663843"/>
            </a:xfrm>
            <a:prstGeom prst="downArrow">
              <a:avLst>
                <a:gd name="adj1" fmla="val 50000"/>
                <a:gd name="adj2" fmla="val 7365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9549B22-E97E-DEE7-234E-08D7D747E62D}"/>
              </a:ext>
            </a:extLst>
          </p:cNvPr>
          <p:cNvGrpSpPr/>
          <p:nvPr/>
        </p:nvGrpSpPr>
        <p:grpSpPr>
          <a:xfrm>
            <a:off x="1839257" y="4155995"/>
            <a:ext cx="6880951" cy="663351"/>
            <a:chOff x="3495932" y="2149495"/>
            <a:chExt cx="6880951" cy="663351"/>
          </a:xfrm>
        </p:grpSpPr>
        <p:sp>
          <p:nvSpPr>
            <p:cNvPr id="16" name="Rectangle: Rounded Corners 8">
              <a:extLst>
                <a:ext uri="{FF2B5EF4-FFF2-40B4-BE49-F238E27FC236}">
                  <a16:creationId xmlns:a16="http://schemas.microsoft.com/office/drawing/2014/main" id="{D394F191-D7D4-036C-FD53-C33542BE2B49}"/>
                </a:ext>
              </a:extLst>
            </p:cNvPr>
            <p:cNvSpPr/>
            <p:nvPr/>
          </p:nvSpPr>
          <p:spPr>
            <a:xfrm>
              <a:off x="4291561" y="2149495"/>
              <a:ext cx="6085322" cy="663351"/>
            </a:xfrm>
            <a:prstGeom prst="roundRect">
              <a:avLst>
                <a:gd name="adj" fmla="val 12389"/>
              </a:avLst>
            </a:prstGeom>
            <a:solidFill>
              <a:srgbClr val="FDF2E7"/>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rPr>
                <a:t>Cổ vũ tinh thần và ủng hộ cho nhân dân miền Nam. </a:t>
              </a:r>
            </a:p>
          </p:txBody>
        </p:sp>
        <p:sp>
          <p:nvSpPr>
            <p:cNvPr id="17" name="Arrow: Down 11">
              <a:extLst>
                <a:ext uri="{FF2B5EF4-FFF2-40B4-BE49-F238E27FC236}">
                  <a16:creationId xmlns:a16="http://schemas.microsoft.com/office/drawing/2014/main" id="{657AD48A-D1E4-6280-4DC9-87B9C7593679}"/>
                </a:ext>
              </a:extLst>
            </p:cNvPr>
            <p:cNvSpPr/>
            <p:nvPr/>
          </p:nvSpPr>
          <p:spPr>
            <a:xfrm rot="16200000">
              <a:off x="3646662" y="2149250"/>
              <a:ext cx="362383" cy="663843"/>
            </a:xfrm>
            <a:prstGeom prst="downArrow">
              <a:avLst>
                <a:gd name="adj1" fmla="val 50000"/>
                <a:gd name="adj2" fmla="val 7365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057DD7C-6374-215B-1403-57A202448C1C}"/>
              </a:ext>
            </a:extLst>
          </p:cNvPr>
          <p:cNvPicPr>
            <a:picLocks noChangeAspect="1"/>
          </p:cNvPicPr>
          <p:nvPr/>
        </p:nvPicPr>
        <p:blipFill>
          <a:blip r:embed="rId3"/>
          <a:stretch>
            <a:fillRect/>
          </a:stretch>
        </p:blipFill>
        <p:spPr>
          <a:xfrm>
            <a:off x="0" y="4946229"/>
            <a:ext cx="1159727" cy="252678"/>
          </a:xfrm>
          <a:prstGeom prst="rect">
            <a:avLst/>
          </a:prstGeom>
        </p:spPr>
      </p:pic>
    </p:spTree>
    <p:extLst>
      <p:ext uri="{BB962C8B-B14F-4D97-AF65-F5344CB8AC3E}">
        <p14:creationId xmlns:p14="http://schemas.microsoft.com/office/powerpoint/2010/main" val="15441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8" name="Title 4">
            <a:extLst>
              <a:ext uri="{FF2B5EF4-FFF2-40B4-BE49-F238E27FC236}">
                <a16:creationId xmlns:a16="http://schemas.microsoft.com/office/drawing/2014/main" id="{1C74F22D-1310-1ABC-77EC-45114EF00F94}"/>
              </a:ext>
            </a:extLst>
          </p:cNvPr>
          <p:cNvSpPr>
            <a:spLocks noGrp="1"/>
          </p:cNvSpPr>
          <p:nvPr>
            <p:ph type="title"/>
          </p:nvPr>
        </p:nvSpPr>
        <p:spPr>
          <a:xfrm>
            <a:off x="2988129" y="526087"/>
            <a:ext cx="3167742" cy="653569"/>
          </a:xfrm>
          <a:prstGeom prst="snip2SameRect">
            <a:avLst>
              <a:gd name="adj1" fmla="val 16667"/>
              <a:gd name="adj2" fmla="val 17652"/>
            </a:avLst>
          </a:prstGeom>
          <a:solidFill>
            <a:schemeClr val="accent3">
              <a:lumMod val="75000"/>
            </a:schemeClr>
          </a:solidFill>
          <a:effectLst>
            <a:outerShdw dist="38100" dir="5400000" algn="t" rotWithShape="0">
              <a:prstClr val="black">
                <a:alpha val="40000"/>
              </a:prstClr>
            </a:outerShdw>
          </a:effectLst>
        </p:spPr>
        <p:txBody>
          <a:bodyPr anchor="ctr"/>
          <a:lstStyle/>
          <a:p>
            <a:pPr algn="ctr"/>
            <a:r>
              <a:rPr lang="vi-VN" sz="3000" dirty="0">
                <a:solidFill>
                  <a:srgbClr val="FFFFFF"/>
                </a:solidFill>
                <a:latin typeface="Arial" panose="020B0604020202020204" pitchFamily="34" charset="0"/>
                <a:cs typeface="Arial" panose="020B0604020202020204" pitchFamily="34" charset="0"/>
              </a:rPr>
              <a:t>KẾT LUẬN</a:t>
            </a:r>
          </a:p>
        </p:txBody>
      </p:sp>
      <p:sp>
        <p:nvSpPr>
          <p:cNvPr id="3" name="TextBox 2">
            <a:extLst>
              <a:ext uri="{FF2B5EF4-FFF2-40B4-BE49-F238E27FC236}">
                <a16:creationId xmlns:a16="http://schemas.microsoft.com/office/drawing/2014/main" id="{FE176E0C-40C1-F892-1178-4E18E0E353AF}"/>
              </a:ext>
            </a:extLst>
          </p:cNvPr>
          <p:cNvSpPr txBox="1"/>
          <p:nvPr/>
        </p:nvSpPr>
        <p:spPr>
          <a:xfrm>
            <a:off x="561208" y="1341797"/>
            <a:ext cx="8021583" cy="3127844"/>
          </a:xfrm>
          <a:prstGeom prst="rect">
            <a:avLst/>
          </a:prstGeom>
          <a:noFill/>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vi-VN" sz="2200" kern="100">
                <a:latin typeface="Arial" panose="020B0604020202020204" pitchFamily="34" charset="0"/>
                <a:ea typeface="Calibri" panose="020F0502020204030204" pitchFamily="34" charset="0"/>
                <a:cs typeface="Arial" panose="020B0604020202020204" pitchFamily="34" charset="0"/>
              </a:rPr>
              <a:t>Miền Bắc được hoàn toàn giải phóng song phải đối mặt với nhiều khó khăn do hậu quả của chiến tranh để lại. </a:t>
            </a:r>
            <a:endParaRPr lang="en-US" sz="2200" kern="1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Bef>
                <a:spcPts val="100"/>
              </a:spcBef>
              <a:spcAft>
                <a:spcPts val="100"/>
              </a:spcAft>
              <a:buFont typeface="Wingdings" panose="05000000000000000000" pitchFamily="2" charset="2"/>
              <a:buChar char="§"/>
            </a:pPr>
            <a:r>
              <a:rPr lang="vi-VN" sz="2200" kern="100">
                <a:latin typeface="Arial" panose="020B0604020202020204" pitchFamily="34" charset="0"/>
                <a:ea typeface="Calibri" panose="020F0502020204030204" pitchFamily="34" charset="0"/>
                <a:cs typeface="Arial" panose="020B0604020202020204" pitchFamily="34" charset="0"/>
              </a:rPr>
              <a:t>Đảng và Chính phủ quyết định “Đẩy mạnh phát động quần chúng thực hiện cải cách ruộng đất”. </a:t>
            </a:r>
            <a:endParaRPr lang="en-US" sz="2200" kern="1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Bef>
                <a:spcPts val="100"/>
              </a:spcBef>
              <a:spcAft>
                <a:spcPts val="100"/>
              </a:spcAft>
              <a:buFont typeface="Wingdings" panose="05000000000000000000" pitchFamily="2" charset="2"/>
              <a:buChar char="§"/>
            </a:pPr>
            <a:r>
              <a:rPr lang="vi-VN" sz="2200" kern="100">
                <a:latin typeface="Arial" panose="020B0604020202020204" pitchFamily="34" charset="0"/>
                <a:ea typeface="Calibri" panose="020F0502020204030204" pitchFamily="34" charset="0"/>
                <a:cs typeface="Arial" panose="020B0604020202020204" pitchFamily="34" charset="0"/>
              </a:rPr>
              <a:t>Kết quả người cày có ruộng, giai cấp địa chủ phong kiến bị xoá bỏ, giai cấp nông dân trở thành người làm chủ.</a:t>
            </a:r>
          </a:p>
        </p:txBody>
      </p:sp>
    </p:spTree>
    <p:extLst>
      <p:ext uri="{BB962C8B-B14F-4D97-AF65-F5344CB8AC3E}">
        <p14:creationId xmlns:p14="http://schemas.microsoft.com/office/powerpoint/2010/main" val="21481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A9BB2E37-E527-6BD5-74AC-5933EBFD681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B2A901-5A2D-B2EF-19AC-FDA33C808EA2}"/>
              </a:ext>
            </a:extLst>
          </p:cNvPr>
          <p:cNvSpPr/>
          <p:nvPr/>
        </p:nvSpPr>
        <p:spPr>
          <a:xfrm>
            <a:off x="0" y="1835150"/>
            <a:ext cx="9144000" cy="1473200"/>
          </a:xfrm>
          <a:prstGeom prst="roundRect">
            <a:avLst>
              <a:gd name="adj" fmla="val 0"/>
            </a:avLst>
          </a:prstGeom>
          <a:solidFill>
            <a:schemeClr val="accent6">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chemeClr val="bg2">
                    <a:lumMod val="25000"/>
                  </a:schemeClr>
                </a:solidFill>
              </a:rPr>
              <a:t>2</a:t>
            </a:r>
            <a:r>
              <a:rPr lang="vi-VN" sz="2400" b="1" i="1">
                <a:solidFill>
                  <a:schemeClr val="bg2">
                    <a:lumMod val="25000"/>
                  </a:schemeClr>
                </a:solidFill>
              </a:rPr>
              <a:t>. Cải tạo quan hệ sản xuất, bước đầu phát triển kinh tế, </a:t>
            </a:r>
            <a:endParaRPr lang="en-US" sz="2400" b="1" i="1">
              <a:solidFill>
                <a:schemeClr val="bg2">
                  <a:lumMod val="25000"/>
                </a:schemeClr>
              </a:solidFill>
            </a:endParaRPr>
          </a:p>
          <a:p>
            <a:pPr algn="ctr">
              <a:lnSpc>
                <a:spcPct val="150000"/>
              </a:lnSpc>
            </a:pPr>
            <a:r>
              <a:rPr lang="vi-VN" sz="2400" b="1" i="1">
                <a:solidFill>
                  <a:schemeClr val="bg2">
                    <a:lumMod val="25000"/>
                  </a:schemeClr>
                </a:solidFill>
              </a:rPr>
              <a:t>văn hóa và chi viện cho miền Nam (1958 – 1960)</a:t>
            </a:r>
            <a:endParaRPr lang="en-US" sz="2400" b="1" i="1">
              <a:solidFill>
                <a:schemeClr val="bg2">
                  <a:lumMod val="25000"/>
                </a:schemeClr>
              </a:solidFill>
            </a:endParaRPr>
          </a:p>
        </p:txBody>
      </p:sp>
    </p:spTree>
    <p:extLst>
      <p:ext uri="{BB962C8B-B14F-4D97-AF65-F5344CB8AC3E}">
        <p14:creationId xmlns:p14="http://schemas.microsoft.com/office/powerpoint/2010/main" val="34336715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BCB2F25-7221-0C19-5360-43EDC45E29B2}"/>
              </a:ext>
            </a:extLst>
          </p:cNvPr>
          <p:cNvSpPr/>
          <p:nvPr/>
        </p:nvSpPr>
        <p:spPr>
          <a:xfrm>
            <a:off x="427487" y="309199"/>
            <a:ext cx="8289025" cy="105351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Yêu</a:t>
            </a:r>
            <a:r>
              <a:rPr kumimoji="0" lang="en-US" sz="2000" b="1" i="1" u="none" strike="noStrike" kern="0" cap="none" spc="0" normalizeH="0" noProof="0">
                <a:ln>
                  <a:noFill/>
                </a:ln>
                <a:solidFill>
                  <a:srgbClr val="FF0000"/>
                </a:solidFill>
                <a:effectLst/>
                <a:uLnTx/>
                <a:uFillTx/>
                <a:latin typeface="Arial"/>
                <a:ea typeface="Calibri" panose="020F0502020204030204" pitchFamily="34" charset="0"/>
                <a:cs typeface="+mn-cs"/>
              </a:rPr>
              <a:t> cầu</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Khai thác Hình 16.3, thông tin mục 1b SGK tr.80, 81 và hoàn thành Phiếu học tập số 1.</a:t>
            </a:r>
            <a:endParaRPr kumimoji="0" lang="en-US" sz="1600" b="0" i="0" u="none" strike="noStrike" kern="0" cap="none" spc="0" normalizeH="0" baseline="0" noProof="0">
              <a:ln>
                <a:noFill/>
              </a:ln>
              <a:solidFill>
                <a:srgbClr val="F0EBE0"/>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986136-46F8-603D-0929-03717EFCEE95}"/>
              </a:ext>
            </a:extLst>
          </p:cNvPr>
          <p:cNvPicPr>
            <a:picLocks noChangeAspect="1"/>
          </p:cNvPicPr>
          <p:nvPr/>
        </p:nvPicPr>
        <p:blipFill>
          <a:blip r:embed="rId2"/>
          <a:stretch>
            <a:fillRect/>
          </a:stretch>
        </p:blipFill>
        <p:spPr>
          <a:xfrm>
            <a:off x="95613" y="1600200"/>
            <a:ext cx="3531206" cy="3543300"/>
          </a:xfrm>
          <a:prstGeom prst="rect">
            <a:avLst/>
          </a:prstGeom>
        </p:spPr>
      </p:pic>
      <p:grpSp>
        <p:nvGrpSpPr>
          <p:cNvPr id="12" name="Group 11">
            <a:extLst>
              <a:ext uri="{FF2B5EF4-FFF2-40B4-BE49-F238E27FC236}">
                <a16:creationId xmlns:a16="http://schemas.microsoft.com/office/drawing/2014/main" id="{BA9C11C4-19FE-7BBD-38EA-D41E9EACB708}"/>
              </a:ext>
            </a:extLst>
          </p:cNvPr>
          <p:cNvGrpSpPr/>
          <p:nvPr/>
        </p:nvGrpSpPr>
        <p:grpSpPr>
          <a:xfrm>
            <a:off x="3491351" y="1449471"/>
            <a:ext cx="5652649" cy="3597223"/>
            <a:chOff x="3395738" y="1559538"/>
            <a:chExt cx="5652649" cy="3597223"/>
          </a:xfrm>
        </p:grpSpPr>
        <p:pic>
          <p:nvPicPr>
            <p:cNvPr id="9" name="Picture 8" descr="A group of people walking on a dock&#10;&#10;Description automatically generated">
              <a:extLst>
                <a:ext uri="{FF2B5EF4-FFF2-40B4-BE49-F238E27FC236}">
                  <a16:creationId xmlns:a16="http://schemas.microsoft.com/office/drawing/2014/main" id="{6DE57704-313E-7CE0-43C7-C9DCAC04F95F}"/>
                </a:ext>
              </a:extLst>
            </p:cNvPr>
            <p:cNvPicPr>
              <a:picLocks noChangeAspect="1"/>
            </p:cNvPicPr>
            <p:nvPr/>
          </p:nvPicPr>
          <p:blipFill>
            <a:blip r:embed="rId3"/>
            <a:stretch>
              <a:fillRect/>
            </a:stretch>
          </p:blipFill>
          <p:spPr>
            <a:xfrm>
              <a:off x="4284132" y="1559538"/>
              <a:ext cx="3873579" cy="2898506"/>
            </a:xfrm>
            <a:prstGeom prst="rect">
              <a:avLst/>
            </a:prstGeom>
          </p:spPr>
        </p:pic>
        <p:sp>
          <p:nvSpPr>
            <p:cNvPr id="11" name="TextBox 10">
              <a:extLst>
                <a:ext uri="{FF2B5EF4-FFF2-40B4-BE49-F238E27FC236}">
                  <a16:creationId xmlns:a16="http://schemas.microsoft.com/office/drawing/2014/main" id="{041053B0-4B32-4FE5-AB5F-9785A801D09C}"/>
                </a:ext>
              </a:extLst>
            </p:cNvPr>
            <p:cNvSpPr txBox="1"/>
            <p:nvPr/>
          </p:nvSpPr>
          <p:spPr>
            <a:xfrm>
              <a:off x="3395738" y="4458044"/>
              <a:ext cx="5652649" cy="698717"/>
            </a:xfrm>
            <a:prstGeom prst="rect">
              <a:avLst/>
            </a:prstGeom>
            <a:noFill/>
          </p:spPr>
          <p:txBody>
            <a:bodyPr wrap="square">
              <a:spAutoFit/>
            </a:bodyPr>
            <a:lstStyle/>
            <a:p>
              <a:pPr algn="ctr">
                <a:lnSpc>
                  <a:spcPct val="150000"/>
                </a:lnSpc>
              </a:pPr>
              <a:r>
                <a:rPr lang="vi-VN"/>
                <a:t>Hình 16.3. Chủ tịch Hồ Chí Minh thăm công trường</a:t>
              </a:r>
              <a:r>
                <a:rPr lang="en-US"/>
                <a:t> </a:t>
              </a:r>
              <a:r>
                <a:rPr lang="vi-VN"/>
                <a:t>đại thủy nông Bắc – Hưng – Hải, công trình thủy lợi lớn nhất miền Bắc (1958)</a:t>
              </a:r>
            </a:p>
          </p:txBody>
        </p:sp>
      </p:grpSp>
    </p:spTree>
    <p:extLst>
      <p:ext uri="{BB962C8B-B14F-4D97-AF65-F5344CB8AC3E}">
        <p14:creationId xmlns:p14="http://schemas.microsoft.com/office/powerpoint/2010/main" val="11523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984322-87F2-9FC9-D294-294315CD3055}"/>
              </a:ext>
            </a:extLst>
          </p:cNvPr>
          <p:cNvSpPr/>
          <p:nvPr/>
        </p:nvSpPr>
        <p:spPr>
          <a:xfrm>
            <a:off x="2672575" y="340319"/>
            <a:ext cx="3798849" cy="617034"/>
          </a:xfrm>
          <a:prstGeom prst="roundRect">
            <a:avLst>
              <a:gd name="adj" fmla="val 50000"/>
            </a:avLst>
          </a:prstGeom>
          <a:solidFill>
            <a:srgbClr val="FF00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2400" b="1" kern="100">
                <a:solidFill>
                  <a:schemeClr val="accent6"/>
                </a:solidFill>
                <a:effectLst/>
                <a:latin typeface="+mj-lt"/>
                <a:ea typeface="Calibri" panose="020F0502020204030204" pitchFamily="34" charset="0"/>
                <a:cs typeface="Times New Roman" panose="02020603050405020304" pitchFamily="18" charset="0"/>
              </a:rPr>
              <a:t>PHIẾU HỌC TẬP SỐ 1</a:t>
            </a:r>
            <a:endParaRPr lang="en-US" sz="2400">
              <a:solidFill>
                <a:schemeClr val="accent6"/>
              </a:solidFill>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id="{99A215D9-BCE9-F518-D06A-41E977D1384D}"/>
              </a:ext>
            </a:extLst>
          </p:cNvPr>
          <p:cNvSpPr txBox="1"/>
          <p:nvPr/>
        </p:nvSpPr>
        <p:spPr>
          <a:xfrm>
            <a:off x="416981" y="1074532"/>
            <a:ext cx="8310035" cy="3728649"/>
          </a:xfrm>
          <a:prstGeom prst="rect">
            <a:avLst/>
          </a:prstGeom>
          <a:noFill/>
        </p:spPr>
        <p:txBody>
          <a:bodyPr wrap="square">
            <a:spAutoFit/>
          </a:bodyPr>
          <a:lstStyle/>
          <a:p>
            <a:pPr algn="just">
              <a:lnSpc>
                <a:spcPct val="150000"/>
              </a:lnSpc>
            </a:pPr>
            <a:r>
              <a:rPr lang="vi-VN" sz="2000" b="1" i="1"/>
              <a:t>1. Những thành tựu tiêu biểu của miền Bắc trong cải tạo quan hệ sản xuất, bước đầu phát triển kinh tế, văn hóa (1958 – 1960).</a:t>
            </a:r>
          </a:p>
          <a:p>
            <a:pPr algn="just">
              <a:lnSpc>
                <a:spcPct val="150000"/>
              </a:lnSpc>
            </a:pPr>
            <a:r>
              <a:rPr lang="vi-VN" sz="2000"/>
              <a:t>- Về kinh tế:</a:t>
            </a:r>
          </a:p>
          <a:p>
            <a:pPr algn="just">
              <a:lnSpc>
                <a:spcPct val="150000"/>
              </a:lnSpc>
            </a:pPr>
            <a:r>
              <a:rPr lang="vi-VN" sz="2000"/>
              <a:t>………………………………………………………</a:t>
            </a:r>
            <a:r>
              <a:rPr lang="en-US" sz="2000"/>
              <a:t>…………………………...</a:t>
            </a:r>
            <a:endParaRPr lang="vi-VN" sz="2000"/>
          </a:p>
          <a:p>
            <a:pPr algn="just">
              <a:lnSpc>
                <a:spcPct val="150000"/>
              </a:lnSpc>
            </a:pPr>
            <a:r>
              <a:rPr lang="vi-VN" sz="2000"/>
              <a:t>- Về văn hóa, giáo dục, y tế:</a:t>
            </a:r>
          </a:p>
          <a:p>
            <a:pPr algn="just">
              <a:lnSpc>
                <a:spcPct val="150000"/>
              </a:lnSpc>
            </a:pPr>
            <a:r>
              <a:rPr lang="vi-VN" sz="2000"/>
              <a:t>………………………………………………………</a:t>
            </a:r>
            <a:r>
              <a:rPr lang="en-US" sz="2000"/>
              <a:t>…………………………..</a:t>
            </a:r>
            <a:endParaRPr lang="vi-VN" sz="2000"/>
          </a:p>
          <a:p>
            <a:pPr algn="just">
              <a:lnSpc>
                <a:spcPct val="150000"/>
              </a:lnSpc>
            </a:pPr>
            <a:r>
              <a:rPr lang="vi-VN" sz="2000" b="1" i="1"/>
              <a:t>2. Miền Bắc làm nghĩa vụ hậu phương lớn, chi viện cho miền Nam.</a:t>
            </a:r>
          </a:p>
          <a:p>
            <a:pPr algn="just">
              <a:lnSpc>
                <a:spcPct val="150000"/>
              </a:lnSpc>
            </a:pPr>
            <a:r>
              <a:rPr lang="vi-VN" sz="2000"/>
              <a:t>………………………………………………………</a:t>
            </a:r>
            <a:r>
              <a:rPr lang="en-US" sz="2000"/>
              <a:t>…………………………..</a:t>
            </a:r>
            <a:endParaRPr lang="vi-VN" sz="2000"/>
          </a:p>
        </p:txBody>
      </p:sp>
    </p:spTree>
    <p:extLst>
      <p:ext uri="{BB962C8B-B14F-4D97-AF65-F5344CB8AC3E}">
        <p14:creationId xmlns:p14="http://schemas.microsoft.com/office/powerpoint/2010/main" val="381475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318AFD7-FC40-052F-18BB-8364AEE32388}"/>
              </a:ext>
            </a:extLst>
          </p:cNvPr>
          <p:cNvGrpSpPr/>
          <p:nvPr/>
        </p:nvGrpSpPr>
        <p:grpSpPr>
          <a:xfrm>
            <a:off x="2308911" y="384286"/>
            <a:ext cx="4526177" cy="809656"/>
            <a:chOff x="4172426" y="218262"/>
            <a:chExt cx="4526177" cy="809656"/>
          </a:xfrm>
        </p:grpSpPr>
        <p:sp>
          <p:nvSpPr>
            <p:cNvPr id="12" name="Rectangle: Diagonal Corners Rounded 11">
              <a:extLst>
                <a:ext uri="{FF2B5EF4-FFF2-40B4-BE49-F238E27FC236}">
                  <a16:creationId xmlns:a16="http://schemas.microsoft.com/office/drawing/2014/main" id="{C169088B-09BD-923A-250A-5BF3C0FD8B79}"/>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13" name="Group 12">
              <a:extLst>
                <a:ext uri="{FF2B5EF4-FFF2-40B4-BE49-F238E27FC236}">
                  <a16:creationId xmlns:a16="http://schemas.microsoft.com/office/drawing/2014/main" id="{F1C581B0-58A7-4009-3394-B18839098496}"/>
                </a:ext>
              </a:extLst>
            </p:cNvPr>
            <p:cNvGrpSpPr/>
            <p:nvPr/>
          </p:nvGrpSpPr>
          <p:grpSpPr>
            <a:xfrm>
              <a:off x="4172426" y="218262"/>
              <a:ext cx="4526177" cy="759744"/>
              <a:chOff x="8966520" y="1090935"/>
              <a:chExt cx="9052353" cy="2319802"/>
            </a:xfrm>
          </p:grpSpPr>
          <p:sp>
            <p:nvSpPr>
              <p:cNvPr id="14" name="Rectangle: Diagonal Corners Rounded 13">
                <a:extLst>
                  <a:ext uri="{FF2B5EF4-FFF2-40B4-BE49-F238E27FC236}">
                    <a16:creationId xmlns:a16="http://schemas.microsoft.com/office/drawing/2014/main" id="{30AF3085-D119-030C-B719-AB7CCB5413E3}"/>
                  </a:ext>
                </a:extLst>
              </p:cNvPr>
              <p:cNvSpPr/>
              <p:nvPr/>
            </p:nvSpPr>
            <p:spPr>
              <a:xfrm>
                <a:off x="8966520" y="1638300"/>
                <a:ext cx="8278491" cy="1772437"/>
              </a:xfrm>
              <a:prstGeom prst="round2DiagRect">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a. Thành tựu</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15" name="Freeform 4">
                <a:extLst>
                  <a:ext uri="{FF2B5EF4-FFF2-40B4-BE49-F238E27FC236}">
                    <a16:creationId xmlns:a16="http://schemas.microsoft.com/office/drawing/2014/main" id="{D1C48ED1-E5DE-24D2-B4BC-D61C72E01DA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8" name="Rectangle 17">
            <a:extLst>
              <a:ext uri="{FF2B5EF4-FFF2-40B4-BE49-F238E27FC236}">
                <a16:creationId xmlns:a16="http://schemas.microsoft.com/office/drawing/2014/main" id="{36CFACCC-0EFB-B8B2-C2AE-2BFB9FF47952}"/>
              </a:ext>
            </a:extLst>
          </p:cNvPr>
          <p:cNvSpPr/>
          <p:nvPr/>
        </p:nvSpPr>
        <p:spPr>
          <a:xfrm>
            <a:off x="347133" y="1534967"/>
            <a:ext cx="1617134" cy="1879396"/>
          </a:xfrm>
          <a:prstGeom prst="rect">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Về kinh tế</a:t>
            </a:r>
          </a:p>
        </p:txBody>
      </p:sp>
      <p:sp>
        <p:nvSpPr>
          <p:cNvPr id="19" name="Rectangle 18">
            <a:extLst>
              <a:ext uri="{FF2B5EF4-FFF2-40B4-BE49-F238E27FC236}">
                <a16:creationId xmlns:a16="http://schemas.microsoft.com/office/drawing/2014/main" id="{7F55BF5A-AD96-012E-A039-299C39F0C4EB}"/>
              </a:ext>
            </a:extLst>
          </p:cNvPr>
          <p:cNvSpPr/>
          <p:nvPr/>
        </p:nvSpPr>
        <p:spPr>
          <a:xfrm>
            <a:off x="347133" y="3565726"/>
            <a:ext cx="1617134" cy="1232094"/>
          </a:xfrm>
          <a:prstGeom prst="rect">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Về văn hóa, giáo dục</a:t>
            </a:r>
          </a:p>
        </p:txBody>
      </p:sp>
      <p:sp>
        <p:nvSpPr>
          <p:cNvPr id="20" name="Rectangle 19">
            <a:extLst>
              <a:ext uri="{FF2B5EF4-FFF2-40B4-BE49-F238E27FC236}">
                <a16:creationId xmlns:a16="http://schemas.microsoft.com/office/drawing/2014/main" id="{5211567A-A1C3-A812-925F-055E973870A6}"/>
              </a:ext>
            </a:extLst>
          </p:cNvPr>
          <p:cNvSpPr/>
          <p:nvPr/>
        </p:nvSpPr>
        <p:spPr>
          <a:xfrm>
            <a:off x="2175933" y="1534967"/>
            <a:ext cx="2853267" cy="1879396"/>
          </a:xfrm>
          <a:prstGeom prst="rect">
            <a:avLst/>
          </a:prstGeom>
          <a:solidFill>
            <a:schemeClr val="accent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Phát triển thành phần kinh tế quốc doanh, kinh tế tập thể (Nhà nước, tập thể quản lí). </a:t>
            </a:r>
            <a:endParaRPr lang="en-US" sz="2000">
              <a:solidFill>
                <a:srgbClr val="000000"/>
              </a:solidFill>
            </a:endParaRPr>
          </a:p>
        </p:txBody>
      </p:sp>
      <p:sp>
        <p:nvSpPr>
          <p:cNvPr id="21" name="Rectangle 20">
            <a:extLst>
              <a:ext uri="{FF2B5EF4-FFF2-40B4-BE49-F238E27FC236}">
                <a16:creationId xmlns:a16="http://schemas.microsoft.com/office/drawing/2014/main" id="{FA18B934-8AF5-5EED-5CEB-AE4D3B1F8204}"/>
              </a:ext>
            </a:extLst>
          </p:cNvPr>
          <p:cNvSpPr/>
          <p:nvPr/>
        </p:nvSpPr>
        <p:spPr>
          <a:xfrm>
            <a:off x="2175933" y="3565726"/>
            <a:ext cx="2853267" cy="1232094"/>
          </a:xfrm>
          <a:prstGeom prst="rect">
            <a:avLst/>
          </a:prstGeom>
          <a:solidFill>
            <a:schemeClr val="accent5"/>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Phát triển (xóa nạn mù chữ, cơ sở y tế tăng).</a:t>
            </a:r>
          </a:p>
        </p:txBody>
      </p:sp>
      <p:grpSp>
        <p:nvGrpSpPr>
          <p:cNvPr id="22" name="Group 21">
            <a:extLst>
              <a:ext uri="{FF2B5EF4-FFF2-40B4-BE49-F238E27FC236}">
                <a16:creationId xmlns:a16="http://schemas.microsoft.com/office/drawing/2014/main" id="{B32C9FB4-F777-221A-F488-330296571D9F}"/>
              </a:ext>
            </a:extLst>
          </p:cNvPr>
          <p:cNvGrpSpPr/>
          <p:nvPr/>
        </p:nvGrpSpPr>
        <p:grpSpPr>
          <a:xfrm>
            <a:off x="5186909" y="1285316"/>
            <a:ext cx="3779248" cy="3801990"/>
            <a:chOff x="7637936" y="555398"/>
            <a:chExt cx="3422433" cy="3443501"/>
          </a:xfrm>
          <a:noFill/>
        </p:grpSpPr>
        <p:pic>
          <p:nvPicPr>
            <p:cNvPr id="23" name="Picture 22">
              <a:extLst>
                <a:ext uri="{FF2B5EF4-FFF2-40B4-BE49-F238E27FC236}">
                  <a16:creationId xmlns:a16="http://schemas.microsoft.com/office/drawing/2014/main" id="{7C60D2B9-E9F2-E8C8-F762-A1E81AF19449}"/>
                </a:ext>
              </a:extLst>
            </p:cNvPr>
            <p:cNvPicPr>
              <a:picLocks noChangeAspect="1" noChangeArrowheads="1"/>
            </p:cNvPicPr>
            <p:nvPr/>
          </p:nvPicPr>
          <p:blipFill>
            <a:blip r:embed="rId4"/>
            <a:srcRect/>
            <a:stretch/>
          </p:blipFill>
          <p:spPr bwMode="auto">
            <a:xfrm>
              <a:off x="7637936" y="555398"/>
              <a:ext cx="3422433" cy="2327581"/>
            </a:xfrm>
            <a:prstGeom prst="rect">
              <a:avLst/>
            </a:prstGeom>
            <a:grpFill/>
          </p:spPr>
        </p:pic>
        <p:sp>
          <p:nvSpPr>
            <p:cNvPr id="24" name="Rectangle 23">
              <a:extLst>
                <a:ext uri="{FF2B5EF4-FFF2-40B4-BE49-F238E27FC236}">
                  <a16:creationId xmlns:a16="http://schemas.microsoft.com/office/drawing/2014/main" id="{2FE9AB3B-8174-8C7C-9052-F4E989FFC5C0}"/>
                </a:ext>
              </a:extLst>
            </p:cNvPr>
            <p:cNvSpPr/>
            <p:nvPr/>
          </p:nvSpPr>
          <p:spPr>
            <a:xfrm>
              <a:off x="7637936" y="2882979"/>
              <a:ext cx="3422433" cy="11159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spcBef>
                  <a:spcPts val="100"/>
                </a:spcBef>
                <a:spcAft>
                  <a:spcPts val="100"/>
                </a:spcAft>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giai đoạn 1958 – 1960, KCN Thượng Đình, Thái Nguyên, Nam Định, Hải Dương, Quảng Ninh, Hải Phòng,… được xây dựng</a:t>
              </a:r>
              <a:endParaRPr lang="vi-VN" dirty="0">
                <a:solidFill>
                  <a:srgbClr val="000000"/>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534A7C7-4D19-6C78-A2CD-B84A9B34C23C}"/>
              </a:ext>
            </a:extLst>
          </p:cNvPr>
          <p:cNvPicPr>
            <a:picLocks noChangeAspect="1"/>
          </p:cNvPicPr>
          <p:nvPr/>
        </p:nvPicPr>
        <p:blipFill>
          <a:blip r:embed="rId5"/>
          <a:stretch>
            <a:fillRect/>
          </a:stretch>
        </p:blipFill>
        <p:spPr>
          <a:xfrm>
            <a:off x="0" y="4946229"/>
            <a:ext cx="1159727" cy="252678"/>
          </a:xfrm>
          <a:prstGeom prst="rect">
            <a:avLst/>
          </a:prstGeom>
        </p:spPr>
      </p:pic>
    </p:spTree>
    <p:extLst>
      <p:ext uri="{BB962C8B-B14F-4D97-AF65-F5344CB8AC3E}">
        <p14:creationId xmlns:p14="http://schemas.microsoft.com/office/powerpoint/2010/main" val="296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14" name="Group 13">
            <a:extLst>
              <a:ext uri="{FF2B5EF4-FFF2-40B4-BE49-F238E27FC236}">
                <a16:creationId xmlns:a16="http://schemas.microsoft.com/office/drawing/2014/main" id="{1DF03B69-E943-E111-9204-EA0CC7027203}"/>
              </a:ext>
            </a:extLst>
          </p:cNvPr>
          <p:cNvGrpSpPr/>
          <p:nvPr/>
        </p:nvGrpSpPr>
        <p:grpSpPr>
          <a:xfrm>
            <a:off x="322022" y="1029706"/>
            <a:ext cx="4593009" cy="3964030"/>
            <a:chOff x="6453734" y="-69140"/>
            <a:chExt cx="5218923" cy="4504846"/>
          </a:xfrm>
          <a:noFill/>
        </p:grpSpPr>
        <p:pic>
          <p:nvPicPr>
            <p:cNvPr id="15" name="Picture 14">
              <a:extLst>
                <a:ext uri="{FF2B5EF4-FFF2-40B4-BE49-F238E27FC236}">
                  <a16:creationId xmlns:a16="http://schemas.microsoft.com/office/drawing/2014/main" id="{89B6ADE7-9F70-9AC4-8F01-2961D822BD89}"/>
                </a:ext>
              </a:extLst>
            </p:cNvPr>
            <p:cNvPicPr>
              <a:picLocks noChangeAspect="1" noChangeArrowheads="1"/>
            </p:cNvPicPr>
            <p:nvPr/>
          </p:nvPicPr>
          <p:blipFill>
            <a:blip r:embed="rId3"/>
            <a:srcRect/>
            <a:stretch/>
          </p:blipFill>
          <p:spPr bwMode="auto">
            <a:xfrm>
              <a:off x="6880985" y="-69140"/>
              <a:ext cx="4358367" cy="3276810"/>
            </a:xfrm>
            <a:prstGeom prst="rect">
              <a:avLst/>
            </a:prstGeom>
            <a:grpFill/>
          </p:spPr>
        </p:pic>
        <p:sp>
          <p:nvSpPr>
            <p:cNvPr id="22" name="Rectangle 21">
              <a:extLst>
                <a:ext uri="{FF2B5EF4-FFF2-40B4-BE49-F238E27FC236}">
                  <a16:creationId xmlns:a16="http://schemas.microsoft.com/office/drawing/2014/main" id="{F51AAAEC-15DC-AAED-B75F-E6DE47958121}"/>
                </a:ext>
              </a:extLst>
            </p:cNvPr>
            <p:cNvSpPr/>
            <p:nvPr/>
          </p:nvSpPr>
          <p:spPr>
            <a:xfrm>
              <a:off x="6453734" y="3207670"/>
              <a:ext cx="5218923" cy="122803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 ngày, trạm thu mua của hợp tác xã mua bán huyện Thanh Trì, tỉnh Hà Đông thu mua của nông dân khoảng 10 tấn thóc (tháng 12/1958).</a:t>
              </a:r>
              <a:endParaRPr lang="vi-VN" sz="1200" dirty="0">
                <a:solidFill>
                  <a:srgbClr val="00000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E88D970-AA58-A939-4FEF-6E0CDB9E60DF}"/>
              </a:ext>
            </a:extLst>
          </p:cNvPr>
          <p:cNvGrpSpPr/>
          <p:nvPr/>
        </p:nvGrpSpPr>
        <p:grpSpPr>
          <a:xfrm>
            <a:off x="5033129" y="1030941"/>
            <a:ext cx="3646673" cy="3962795"/>
            <a:chOff x="7527464" y="109167"/>
            <a:chExt cx="3302375" cy="3589144"/>
          </a:xfrm>
          <a:noFill/>
        </p:grpSpPr>
        <p:pic>
          <p:nvPicPr>
            <p:cNvPr id="27" name="Picture 26">
              <a:extLst>
                <a:ext uri="{FF2B5EF4-FFF2-40B4-BE49-F238E27FC236}">
                  <a16:creationId xmlns:a16="http://schemas.microsoft.com/office/drawing/2014/main" id="{C4D3CC4F-AEDE-4D98-A898-1E245EF030DB}"/>
                </a:ext>
              </a:extLst>
            </p:cNvPr>
            <p:cNvPicPr>
              <a:picLocks noChangeAspect="1" noChangeArrowheads="1"/>
            </p:cNvPicPr>
            <p:nvPr/>
          </p:nvPicPr>
          <p:blipFill>
            <a:blip r:embed="rId4"/>
            <a:srcRect/>
            <a:stretch/>
          </p:blipFill>
          <p:spPr bwMode="auto">
            <a:xfrm>
              <a:off x="7739220" y="109167"/>
              <a:ext cx="2878862" cy="2873635"/>
            </a:xfrm>
            <a:prstGeom prst="rect">
              <a:avLst/>
            </a:prstGeom>
            <a:grpFill/>
          </p:spPr>
        </p:pic>
        <p:sp>
          <p:nvSpPr>
            <p:cNvPr id="28" name="Rectangle 27">
              <a:extLst>
                <a:ext uri="{FF2B5EF4-FFF2-40B4-BE49-F238E27FC236}">
                  <a16:creationId xmlns:a16="http://schemas.microsoft.com/office/drawing/2014/main" id="{8533FA69-DF8B-CABE-DB4D-DFA0544110BE}"/>
                </a:ext>
              </a:extLst>
            </p:cNvPr>
            <p:cNvSpPr/>
            <p:nvPr/>
          </p:nvSpPr>
          <p:spPr>
            <a:xfrm>
              <a:off x="7527464" y="2979762"/>
              <a:ext cx="3302375" cy="71854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spcBef>
                  <a:spcPts val="100"/>
                </a:spcBef>
                <a:spcAft>
                  <a:spcPts val="10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 đua lao động sản xuất trên công trình Đại thuỷ nông Bắc – Hưng - Hải</a:t>
              </a:r>
              <a:endParaRPr lang="vi-VN" sz="1200" dirty="0">
                <a:solidFill>
                  <a:srgbClr val="00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281C77FF-FFF3-193E-DB3A-C1F2D6F3E725}"/>
              </a:ext>
            </a:extLst>
          </p:cNvPr>
          <p:cNvGrpSpPr/>
          <p:nvPr/>
        </p:nvGrpSpPr>
        <p:grpSpPr>
          <a:xfrm>
            <a:off x="2879830" y="124002"/>
            <a:ext cx="3384339" cy="809656"/>
            <a:chOff x="5314264" y="218262"/>
            <a:chExt cx="3384339" cy="809656"/>
          </a:xfrm>
        </p:grpSpPr>
        <p:sp>
          <p:nvSpPr>
            <p:cNvPr id="3" name="Rectangle: Diagonal Corners Rounded 2">
              <a:extLst>
                <a:ext uri="{FF2B5EF4-FFF2-40B4-BE49-F238E27FC236}">
                  <a16:creationId xmlns:a16="http://schemas.microsoft.com/office/drawing/2014/main" id="{1146B243-84FA-C7E9-BAAD-B4551409E4C4}"/>
                </a:ext>
              </a:extLst>
            </p:cNvPr>
            <p:cNvSpPr/>
            <p:nvPr/>
          </p:nvSpPr>
          <p:spPr>
            <a:xfrm>
              <a:off x="5378558" y="447438"/>
              <a:ext cx="2997408"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4" name="Group 3">
              <a:extLst>
                <a:ext uri="{FF2B5EF4-FFF2-40B4-BE49-F238E27FC236}">
                  <a16:creationId xmlns:a16="http://schemas.microsoft.com/office/drawing/2014/main" id="{FE2938C2-C207-6A8D-6088-99F4D061A36F}"/>
                </a:ext>
              </a:extLst>
            </p:cNvPr>
            <p:cNvGrpSpPr/>
            <p:nvPr/>
          </p:nvGrpSpPr>
          <p:grpSpPr>
            <a:xfrm>
              <a:off x="5314264" y="218262"/>
              <a:ext cx="3384339" cy="759744"/>
              <a:chOff x="11250196" y="1090935"/>
              <a:chExt cx="6768677" cy="2319802"/>
            </a:xfrm>
          </p:grpSpPr>
          <p:sp>
            <p:nvSpPr>
              <p:cNvPr id="5" name="Rectangle: Diagonal Corners Rounded 4">
                <a:extLst>
                  <a:ext uri="{FF2B5EF4-FFF2-40B4-BE49-F238E27FC236}">
                    <a16:creationId xmlns:a16="http://schemas.microsoft.com/office/drawing/2014/main" id="{F4A7FC15-1A0A-68A5-CBF2-E5D788732CE1}"/>
                  </a:ext>
                </a:extLst>
              </p:cNvPr>
              <p:cNvSpPr/>
              <p:nvPr/>
            </p:nvSpPr>
            <p:spPr>
              <a:xfrm>
                <a:off x="11250196" y="1638300"/>
                <a:ext cx="5994815" cy="1772437"/>
              </a:xfrm>
              <a:prstGeom prst="round2DiagRect">
                <a:avLst/>
              </a:prstGeom>
              <a:solidFill>
                <a:srgbClr val="0070C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Kinh tế</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6" name="Freeform 4">
                <a:extLst>
                  <a:ext uri="{FF2B5EF4-FFF2-40B4-BE49-F238E27FC236}">
                    <a16:creationId xmlns:a16="http://schemas.microsoft.com/office/drawing/2014/main" id="{9F3E862F-76D2-A54F-3761-FDA47CE184E2}"/>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Tree>
    <p:extLst>
      <p:ext uri="{BB962C8B-B14F-4D97-AF65-F5344CB8AC3E}">
        <p14:creationId xmlns:p14="http://schemas.microsoft.com/office/powerpoint/2010/main" val="30811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 name="Group 4">
            <a:extLst>
              <a:ext uri="{FF2B5EF4-FFF2-40B4-BE49-F238E27FC236}">
                <a16:creationId xmlns:a16="http://schemas.microsoft.com/office/drawing/2014/main" id="{9C65B091-3671-6D57-A6F3-E820A2B3A60B}"/>
              </a:ext>
            </a:extLst>
          </p:cNvPr>
          <p:cNvGrpSpPr/>
          <p:nvPr/>
        </p:nvGrpSpPr>
        <p:grpSpPr>
          <a:xfrm>
            <a:off x="927575" y="395463"/>
            <a:ext cx="7288849" cy="1150721"/>
            <a:chOff x="1409754" y="-122803"/>
            <a:chExt cx="7288849" cy="1150721"/>
          </a:xfrm>
        </p:grpSpPr>
        <p:sp>
          <p:nvSpPr>
            <p:cNvPr id="6" name="Rectangle: Diagonal Corners Rounded 5">
              <a:extLst>
                <a:ext uri="{FF2B5EF4-FFF2-40B4-BE49-F238E27FC236}">
                  <a16:creationId xmlns:a16="http://schemas.microsoft.com/office/drawing/2014/main" id="{B79BC36B-92CF-CC91-27CE-5328A4B3048F}"/>
                </a:ext>
              </a:extLst>
            </p:cNvPr>
            <p:cNvSpPr/>
            <p:nvPr/>
          </p:nvSpPr>
          <p:spPr>
            <a:xfrm>
              <a:off x="1474048" y="-72891"/>
              <a:ext cx="6901918" cy="1100809"/>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8" name="Group 7">
              <a:extLst>
                <a:ext uri="{FF2B5EF4-FFF2-40B4-BE49-F238E27FC236}">
                  <a16:creationId xmlns:a16="http://schemas.microsoft.com/office/drawing/2014/main" id="{3ECBA97D-2E8F-1284-9221-B5495371CB42}"/>
                </a:ext>
              </a:extLst>
            </p:cNvPr>
            <p:cNvGrpSpPr/>
            <p:nvPr/>
          </p:nvGrpSpPr>
          <p:grpSpPr>
            <a:xfrm>
              <a:off x="1409754" y="-122803"/>
              <a:ext cx="7288849" cy="1100809"/>
              <a:chOff x="3441177" y="49527"/>
              <a:chExt cx="14577696" cy="3361210"/>
            </a:xfrm>
          </p:grpSpPr>
          <p:sp>
            <p:nvSpPr>
              <p:cNvPr id="9" name="Rectangle: Diagonal Corners Rounded 8">
                <a:extLst>
                  <a:ext uri="{FF2B5EF4-FFF2-40B4-BE49-F238E27FC236}">
                    <a16:creationId xmlns:a16="http://schemas.microsoft.com/office/drawing/2014/main" id="{BF2F0BB1-24BD-C7C8-E5BE-119F0EF0B95E}"/>
                  </a:ext>
                </a:extLst>
              </p:cNvPr>
              <p:cNvSpPr/>
              <p:nvPr/>
            </p:nvSpPr>
            <p:spPr>
              <a:xfrm>
                <a:off x="3441177" y="49527"/>
                <a:ext cx="13803834" cy="3361210"/>
              </a:xfrm>
              <a:prstGeom prst="round2DiagRect">
                <a:avLst/>
              </a:prstGeom>
              <a:solidFill>
                <a:srgbClr val="FF5050"/>
              </a:solidFill>
              <a:ln w="25400" cap="flat" cmpd="sng" algn="ctr">
                <a:no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b. </a:t>
                </a:r>
                <a:r>
                  <a:rPr kumimoji="0" lang="vi-VN" sz="2400" b="1" i="1" u="none" strike="noStrike" kern="1200" cap="none" spc="0" normalizeH="0" baseline="0" noProof="0">
                    <a:ln>
                      <a:noFill/>
                    </a:ln>
                    <a:solidFill>
                      <a:srgbClr val="FFFFFF"/>
                    </a:solidFill>
                    <a:effectLst/>
                    <a:uLnTx/>
                    <a:uFillTx/>
                    <a:ea typeface="+mn-ea"/>
                    <a:cs typeface="Arial" panose="020B0604020202020204" pitchFamily="34" charset="0"/>
                  </a:rPr>
                  <a:t>Miền Bắc làm nghĩa vụ hậu phương lớn, chi viện cho miền Nam.</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10" name="Freeform 4">
                <a:extLst>
                  <a:ext uri="{FF2B5EF4-FFF2-40B4-BE49-F238E27FC236}">
                    <a16:creationId xmlns:a16="http://schemas.microsoft.com/office/drawing/2014/main" id="{D43FEE79-2B86-AD10-0AE0-7E0E5DA2418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4" name="TextBox 13">
            <a:extLst>
              <a:ext uri="{FF2B5EF4-FFF2-40B4-BE49-F238E27FC236}">
                <a16:creationId xmlns:a16="http://schemas.microsoft.com/office/drawing/2014/main" id="{2E25721A-B2D5-C63B-1AB1-739ACBCA47E5}"/>
              </a:ext>
            </a:extLst>
          </p:cNvPr>
          <p:cNvSpPr txBox="1"/>
          <p:nvPr/>
        </p:nvSpPr>
        <p:spPr>
          <a:xfrm>
            <a:off x="355599" y="1762024"/>
            <a:ext cx="5833533" cy="2805320"/>
          </a:xfrm>
          <a:prstGeom prst="rect">
            <a:avLst/>
          </a:prstGeom>
          <a:noFill/>
        </p:spPr>
        <p:txBody>
          <a:bodyPr wrap="square">
            <a:spAutoFit/>
          </a:bodyPr>
          <a:lstStyle/>
          <a:p>
            <a:pPr marL="342900" indent="-342900" algn="just">
              <a:lnSpc>
                <a:spcPct val="150000"/>
              </a:lnSpc>
              <a:buFontTx/>
              <a:buChar char="-"/>
            </a:pPr>
            <a:r>
              <a:rPr lang="vi-VN" sz="2000"/>
              <a:t>Nhiều đơn vị vũ trang, cán bộ, quân sự, chính trị, văn hóa,</a:t>
            </a:r>
            <a:r>
              <a:rPr lang="en-US" sz="2000"/>
              <a:t>… </a:t>
            </a:r>
            <a:r>
              <a:rPr lang="vi-VN" sz="2000"/>
              <a:t>được huấn luyện, đưa vào chiến trường, tham gia, phục vụ chiến đấu, xây dựng vùng giải phóng.</a:t>
            </a:r>
          </a:p>
          <a:p>
            <a:pPr marL="342900" indent="-342900" algn="just">
              <a:lnSpc>
                <a:spcPct val="150000"/>
              </a:lnSpc>
              <a:buFontTx/>
              <a:buChar char="-"/>
            </a:pPr>
            <a:r>
              <a:rPr lang="vi-VN" sz="2000"/>
              <a:t>Hình thành tuyến chi viện chiến lược – đường Trường Sơn trên bộ, trên biển. </a:t>
            </a:r>
            <a:endParaRPr lang="en-US" sz="2000"/>
          </a:p>
        </p:txBody>
      </p:sp>
      <p:grpSp>
        <p:nvGrpSpPr>
          <p:cNvPr id="25" name="Group 24">
            <a:extLst>
              <a:ext uri="{FF2B5EF4-FFF2-40B4-BE49-F238E27FC236}">
                <a16:creationId xmlns:a16="http://schemas.microsoft.com/office/drawing/2014/main" id="{368A420D-0656-2A6A-721C-5FDE4EAA259E}"/>
              </a:ext>
            </a:extLst>
          </p:cNvPr>
          <p:cNvGrpSpPr/>
          <p:nvPr/>
        </p:nvGrpSpPr>
        <p:grpSpPr>
          <a:xfrm>
            <a:off x="5596467" y="1762024"/>
            <a:ext cx="3547533" cy="3258854"/>
            <a:chOff x="5733090" y="2037653"/>
            <a:chExt cx="3547533" cy="3258854"/>
          </a:xfrm>
        </p:grpSpPr>
        <p:pic>
          <p:nvPicPr>
            <p:cNvPr id="20" name="Picture 19" descr="A person carrying a cat in a forest&#10;&#10;Description automatically generated">
              <a:extLst>
                <a:ext uri="{FF2B5EF4-FFF2-40B4-BE49-F238E27FC236}">
                  <a16:creationId xmlns:a16="http://schemas.microsoft.com/office/drawing/2014/main" id="{F51F603F-9070-7556-0AC7-4A6BF5430304}"/>
                </a:ext>
              </a:extLst>
            </p:cNvPr>
            <p:cNvPicPr>
              <a:picLocks noChangeAspect="1"/>
            </p:cNvPicPr>
            <p:nvPr/>
          </p:nvPicPr>
          <p:blipFill>
            <a:blip r:embed="rId5"/>
            <a:stretch>
              <a:fillRect/>
            </a:stretch>
          </p:blipFill>
          <p:spPr>
            <a:xfrm>
              <a:off x="6565472" y="2037653"/>
              <a:ext cx="1882767" cy="2560137"/>
            </a:xfrm>
            <a:prstGeom prst="rect">
              <a:avLst/>
            </a:prstGeom>
          </p:spPr>
        </p:pic>
        <p:sp>
          <p:nvSpPr>
            <p:cNvPr id="23" name="TextBox 22">
              <a:extLst>
                <a:ext uri="{FF2B5EF4-FFF2-40B4-BE49-F238E27FC236}">
                  <a16:creationId xmlns:a16="http://schemas.microsoft.com/office/drawing/2014/main" id="{39C6C368-A36C-A071-E576-6CBFB35EB441}"/>
                </a:ext>
              </a:extLst>
            </p:cNvPr>
            <p:cNvSpPr txBox="1"/>
            <p:nvPr/>
          </p:nvSpPr>
          <p:spPr>
            <a:xfrm>
              <a:off x="5733090" y="4597790"/>
              <a:ext cx="3547533" cy="698717"/>
            </a:xfrm>
            <a:prstGeom prst="rect">
              <a:avLst/>
            </a:prstGeom>
            <a:noFill/>
          </p:spPr>
          <p:txBody>
            <a:bodyPr wrap="square">
              <a:spAutoFit/>
            </a:bodyPr>
            <a:lstStyle/>
            <a:p>
              <a:pPr algn="ctr">
                <a:lnSpc>
                  <a:spcPct val="150000"/>
                </a:lnSpc>
              </a:pPr>
              <a:r>
                <a:rPr lang="vi-VN"/>
                <a:t>Các cán bộ, chiến sĩ Đoàn 559 trinh sát vạch tuyến mở đường Trường Sơn, 1960.</a:t>
              </a:r>
              <a:endParaRPr lang="en-US"/>
            </a:p>
          </p:txBody>
        </p:sp>
      </p:grpSp>
    </p:spTree>
    <p:extLst>
      <p:ext uri="{BB962C8B-B14F-4D97-AF65-F5344CB8AC3E}">
        <p14:creationId xmlns:p14="http://schemas.microsoft.com/office/powerpoint/2010/main" val="305843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3CB8-83BF-3975-E308-9FF01D9DB46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129DC3B-43A2-5300-B262-D139B4962160}"/>
              </a:ext>
            </a:extLst>
          </p:cNvPr>
          <p:cNvGrpSpPr/>
          <p:nvPr/>
        </p:nvGrpSpPr>
        <p:grpSpPr>
          <a:xfrm>
            <a:off x="288539" y="394088"/>
            <a:ext cx="8566922" cy="4512881"/>
            <a:chOff x="7029595" y="-537691"/>
            <a:chExt cx="4834362" cy="2666942"/>
          </a:xfrm>
        </p:grpSpPr>
        <p:pic>
          <p:nvPicPr>
            <p:cNvPr id="4" name="Picture 2">
              <a:extLst>
                <a:ext uri="{FF2B5EF4-FFF2-40B4-BE49-F238E27FC236}">
                  <a16:creationId xmlns:a16="http://schemas.microsoft.com/office/drawing/2014/main" id="{BB7C7E0D-99BC-63B9-E340-A4D28ED5208D}"/>
                </a:ext>
              </a:extLst>
            </p:cNvPr>
            <p:cNvPicPr>
              <a:picLocks noChangeAspect="1" noChangeArrowheads="1"/>
            </p:cNvPicPr>
            <p:nvPr/>
          </p:nvPicPr>
          <p:blipFill>
            <a:blip r:embed="rId2"/>
            <a:srcRect/>
            <a:stretch/>
          </p:blipFill>
          <p:spPr bwMode="auto">
            <a:xfrm>
              <a:off x="7029595" y="-537691"/>
              <a:ext cx="3314870" cy="20670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E5D0FF-C8D2-1BB9-6C1C-97BF5AA05BD1}"/>
                </a:ext>
              </a:extLst>
            </p:cNvPr>
            <p:cNvSpPr txBox="1"/>
            <p:nvPr/>
          </p:nvSpPr>
          <p:spPr>
            <a:xfrm>
              <a:off x="7640772" y="1122825"/>
              <a:ext cx="4223185" cy="1006426"/>
            </a:xfrm>
            <a:prstGeom prst="rect">
              <a:avLst/>
            </a:prstGeom>
            <a:solidFill>
              <a:srgbClr val="F8FAFB"/>
            </a:solidFill>
          </p:spPr>
          <p:txBody>
            <a:bodyPr wrap="square" anchor="ctr">
              <a:spAutoFit/>
            </a:bodyPr>
            <a:lstStyle/>
            <a:p>
              <a:pPr algn="just">
                <a:lnSpc>
                  <a:spcPct val="150000"/>
                </a:lnSpc>
              </a:pPr>
              <a:r>
                <a:rPr lang="en-US" sz="1800">
                  <a:solidFill>
                    <a:srgbClr val="000000"/>
                  </a:solidFill>
                </a:rPr>
                <a:t>Ngày 19 – 5 – 1959 trở thành ngày truyền thống của Đoàn 559, Đường Trường Sơn – Đường Hồ Chí Minh và Bộ đội Trường Sơn. Năm 2013, Thủ tướng Chính phủ đã quyết định xếp hạng Di tích lịch sử Đường Trường Sơn – Đường Hồ Chí Minh là Di tích quốc gia đặc biệt.</a:t>
              </a:r>
            </a:p>
          </p:txBody>
        </p:sp>
      </p:grpSp>
      <p:grpSp>
        <p:nvGrpSpPr>
          <p:cNvPr id="11" name="Group 10">
            <a:extLst>
              <a:ext uri="{FF2B5EF4-FFF2-40B4-BE49-F238E27FC236}">
                <a16:creationId xmlns:a16="http://schemas.microsoft.com/office/drawing/2014/main" id="{DD1944A1-0D6C-DF93-368D-660176333D20}"/>
              </a:ext>
            </a:extLst>
          </p:cNvPr>
          <p:cNvGrpSpPr/>
          <p:nvPr/>
        </p:nvGrpSpPr>
        <p:grpSpPr>
          <a:xfrm>
            <a:off x="6475379" y="612354"/>
            <a:ext cx="2380082" cy="736600"/>
            <a:chOff x="2426842" y="618067"/>
            <a:chExt cx="2380082" cy="736600"/>
          </a:xfrm>
        </p:grpSpPr>
        <p:sp>
          <p:nvSpPr>
            <p:cNvPr id="12" name="Rectangle: Rounded Corners 11">
              <a:extLst>
                <a:ext uri="{FF2B5EF4-FFF2-40B4-BE49-F238E27FC236}">
                  <a16:creationId xmlns:a16="http://schemas.microsoft.com/office/drawing/2014/main" id="{3B918CF7-309F-9896-A609-18E09D1BBDB2}"/>
                </a:ext>
              </a:extLst>
            </p:cNvPr>
            <p:cNvSpPr/>
            <p:nvPr/>
          </p:nvSpPr>
          <p:spPr>
            <a:xfrm>
              <a:off x="2683933" y="618067"/>
              <a:ext cx="2122991" cy="736600"/>
            </a:xfrm>
            <a:prstGeom prst="roundRect">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Em có biết?</a:t>
              </a:r>
            </a:p>
          </p:txBody>
        </p:sp>
        <p:sp>
          <p:nvSpPr>
            <p:cNvPr id="13" name="Freeform 23">
              <a:extLst>
                <a:ext uri="{FF2B5EF4-FFF2-40B4-BE49-F238E27FC236}">
                  <a16:creationId xmlns:a16="http://schemas.microsoft.com/office/drawing/2014/main" id="{DF7645A0-0C4E-75D1-0011-A58C60EC6387}"/>
                </a:ext>
              </a:extLst>
            </p:cNvPr>
            <p:cNvSpPr/>
            <p:nvPr/>
          </p:nvSpPr>
          <p:spPr>
            <a:xfrm>
              <a:off x="2426842" y="660755"/>
              <a:ext cx="511091" cy="693912"/>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31708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2" name="Group 1">
            <a:extLst>
              <a:ext uri="{FF2B5EF4-FFF2-40B4-BE49-F238E27FC236}">
                <a16:creationId xmlns:a16="http://schemas.microsoft.com/office/drawing/2014/main" id="{ADD10046-AF35-8151-27DB-4C2D5B2BB1C3}"/>
              </a:ext>
            </a:extLst>
          </p:cNvPr>
          <p:cNvGrpSpPr/>
          <p:nvPr/>
        </p:nvGrpSpPr>
        <p:grpSpPr>
          <a:xfrm>
            <a:off x="4470905" y="272610"/>
            <a:ext cx="2482250" cy="1326971"/>
            <a:chOff x="5432040" y="282229"/>
            <a:chExt cx="3163246" cy="1691020"/>
          </a:xfrm>
        </p:grpSpPr>
        <p:grpSp>
          <p:nvGrpSpPr>
            <p:cNvPr id="373" name="Google Shape;373;p42"/>
            <p:cNvGrpSpPr/>
            <p:nvPr/>
          </p:nvGrpSpPr>
          <p:grpSpPr>
            <a:xfrm>
              <a:off x="7237790" y="1483179"/>
              <a:ext cx="329033" cy="409787"/>
              <a:chOff x="4856050" y="2903600"/>
              <a:chExt cx="208275" cy="259375"/>
            </a:xfrm>
          </p:grpSpPr>
          <p:sp>
            <p:nvSpPr>
              <p:cNvPr id="374" name="Google Shape;374;p42"/>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2"/>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2"/>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42"/>
            <p:cNvSpPr/>
            <p:nvPr/>
          </p:nvSpPr>
          <p:spPr>
            <a:xfrm>
              <a:off x="7136863" y="1402913"/>
              <a:ext cx="530898" cy="570336"/>
            </a:xfrm>
            <a:custGeom>
              <a:avLst/>
              <a:gdLst/>
              <a:ahLst/>
              <a:cxnLst/>
              <a:rect l="l" t="t" r="r" b="b"/>
              <a:pathLst>
                <a:path w="17904" h="19234" extrusionOk="0">
                  <a:moveTo>
                    <a:pt x="6682" y="1145"/>
                  </a:moveTo>
                  <a:cubicBezTo>
                    <a:pt x="6693" y="1153"/>
                    <a:pt x="6715" y="1153"/>
                    <a:pt x="6750" y="1153"/>
                  </a:cubicBezTo>
                  <a:cubicBezTo>
                    <a:pt x="6727" y="1150"/>
                    <a:pt x="6704" y="1147"/>
                    <a:pt x="6682" y="1145"/>
                  </a:cubicBezTo>
                  <a:close/>
                  <a:moveTo>
                    <a:pt x="2765" y="2632"/>
                  </a:moveTo>
                  <a:cubicBezTo>
                    <a:pt x="2790" y="2632"/>
                    <a:pt x="2815" y="2657"/>
                    <a:pt x="2765" y="2682"/>
                  </a:cubicBezTo>
                  <a:cubicBezTo>
                    <a:pt x="2765" y="2677"/>
                    <a:pt x="2762" y="2675"/>
                    <a:pt x="2758" y="2675"/>
                  </a:cubicBezTo>
                  <a:cubicBezTo>
                    <a:pt x="2737" y="2675"/>
                    <a:pt x="2680" y="2712"/>
                    <a:pt x="2640" y="2732"/>
                  </a:cubicBezTo>
                  <a:cubicBezTo>
                    <a:pt x="2665" y="2707"/>
                    <a:pt x="2715" y="2657"/>
                    <a:pt x="2765" y="2632"/>
                  </a:cubicBezTo>
                  <a:close/>
                  <a:moveTo>
                    <a:pt x="16419" y="3313"/>
                  </a:moveTo>
                  <a:cubicBezTo>
                    <a:pt x="16419" y="3320"/>
                    <a:pt x="16421" y="3326"/>
                    <a:pt x="16424" y="3334"/>
                  </a:cubicBezTo>
                  <a:cubicBezTo>
                    <a:pt x="16424" y="3334"/>
                    <a:pt x="16422" y="3325"/>
                    <a:pt x="16419" y="3313"/>
                  </a:cubicBezTo>
                  <a:close/>
                  <a:moveTo>
                    <a:pt x="16650" y="3885"/>
                  </a:moveTo>
                  <a:lnTo>
                    <a:pt x="16654" y="3886"/>
                  </a:lnTo>
                  <a:lnTo>
                    <a:pt x="16654" y="3886"/>
                  </a:lnTo>
                  <a:cubicBezTo>
                    <a:pt x="16652" y="3885"/>
                    <a:pt x="16651" y="3885"/>
                    <a:pt x="16650" y="3885"/>
                  </a:cubicBezTo>
                  <a:close/>
                  <a:moveTo>
                    <a:pt x="2092" y="4185"/>
                  </a:moveTo>
                  <a:cubicBezTo>
                    <a:pt x="2084" y="4193"/>
                    <a:pt x="2074" y="4202"/>
                    <a:pt x="2063" y="4211"/>
                  </a:cubicBezTo>
                  <a:cubicBezTo>
                    <a:pt x="2077" y="4202"/>
                    <a:pt x="2086" y="4193"/>
                    <a:pt x="2092" y="4185"/>
                  </a:cubicBezTo>
                  <a:close/>
                  <a:moveTo>
                    <a:pt x="17577" y="8797"/>
                  </a:moveTo>
                  <a:cubicBezTo>
                    <a:pt x="17577" y="8809"/>
                    <a:pt x="17579" y="8818"/>
                    <a:pt x="17582" y="8827"/>
                  </a:cubicBezTo>
                  <a:lnTo>
                    <a:pt x="17582" y="8827"/>
                  </a:lnTo>
                  <a:cubicBezTo>
                    <a:pt x="17580" y="8815"/>
                    <a:pt x="17577" y="8805"/>
                    <a:pt x="17577" y="8797"/>
                  </a:cubicBezTo>
                  <a:close/>
                  <a:moveTo>
                    <a:pt x="83" y="8722"/>
                  </a:moveTo>
                  <a:cubicBezTo>
                    <a:pt x="83" y="8763"/>
                    <a:pt x="91" y="8804"/>
                    <a:pt x="102" y="8833"/>
                  </a:cubicBezTo>
                  <a:lnTo>
                    <a:pt x="102" y="8833"/>
                  </a:lnTo>
                  <a:cubicBezTo>
                    <a:pt x="105" y="8812"/>
                    <a:pt x="100" y="8779"/>
                    <a:pt x="83" y="8722"/>
                  </a:cubicBezTo>
                  <a:close/>
                  <a:moveTo>
                    <a:pt x="14545" y="15289"/>
                  </a:moveTo>
                  <a:lnTo>
                    <a:pt x="14516" y="15345"/>
                  </a:lnTo>
                  <a:lnTo>
                    <a:pt x="14516" y="15345"/>
                  </a:lnTo>
                  <a:cubicBezTo>
                    <a:pt x="14527" y="15330"/>
                    <a:pt x="14537" y="15311"/>
                    <a:pt x="14545" y="15289"/>
                  </a:cubicBezTo>
                  <a:close/>
                  <a:moveTo>
                    <a:pt x="14319" y="15639"/>
                  </a:moveTo>
                  <a:lnTo>
                    <a:pt x="14319" y="15639"/>
                  </a:lnTo>
                  <a:cubicBezTo>
                    <a:pt x="14306" y="15658"/>
                    <a:pt x="14298" y="15672"/>
                    <a:pt x="14293" y="15684"/>
                  </a:cubicBezTo>
                  <a:lnTo>
                    <a:pt x="14293" y="15684"/>
                  </a:lnTo>
                  <a:cubicBezTo>
                    <a:pt x="14309" y="15667"/>
                    <a:pt x="14319" y="15651"/>
                    <a:pt x="14319" y="15639"/>
                  </a:cubicBezTo>
                  <a:close/>
                  <a:moveTo>
                    <a:pt x="13932" y="16040"/>
                  </a:moveTo>
                  <a:cubicBezTo>
                    <a:pt x="13921" y="16042"/>
                    <a:pt x="13908" y="16050"/>
                    <a:pt x="13893" y="16066"/>
                  </a:cubicBezTo>
                  <a:cubicBezTo>
                    <a:pt x="13901" y="16058"/>
                    <a:pt x="13915" y="16048"/>
                    <a:pt x="13932" y="16040"/>
                  </a:cubicBezTo>
                  <a:close/>
                  <a:moveTo>
                    <a:pt x="13773" y="16487"/>
                  </a:moveTo>
                  <a:cubicBezTo>
                    <a:pt x="13773" y="16487"/>
                    <a:pt x="13771" y="16488"/>
                    <a:pt x="13768" y="16492"/>
                  </a:cubicBezTo>
                  <a:cubicBezTo>
                    <a:pt x="13768" y="16492"/>
                    <a:pt x="13767" y="16493"/>
                    <a:pt x="13767" y="16494"/>
                  </a:cubicBezTo>
                  <a:lnTo>
                    <a:pt x="13767" y="16494"/>
                  </a:lnTo>
                  <a:cubicBezTo>
                    <a:pt x="13771" y="16489"/>
                    <a:pt x="13773" y="16487"/>
                    <a:pt x="13773" y="16487"/>
                  </a:cubicBezTo>
                  <a:close/>
                  <a:moveTo>
                    <a:pt x="13767" y="16494"/>
                  </a:moveTo>
                  <a:cubicBezTo>
                    <a:pt x="13757" y="16506"/>
                    <a:pt x="13738" y="16533"/>
                    <a:pt x="13737" y="16553"/>
                  </a:cubicBezTo>
                  <a:lnTo>
                    <a:pt x="13737" y="16553"/>
                  </a:lnTo>
                  <a:cubicBezTo>
                    <a:pt x="13753" y="16536"/>
                    <a:pt x="13763" y="16517"/>
                    <a:pt x="13767" y="16494"/>
                  </a:cubicBezTo>
                  <a:close/>
                  <a:moveTo>
                    <a:pt x="13046" y="17090"/>
                  </a:moveTo>
                  <a:cubicBezTo>
                    <a:pt x="13044" y="17091"/>
                    <a:pt x="13043" y="17092"/>
                    <a:pt x="13041" y="17093"/>
                  </a:cubicBezTo>
                  <a:cubicBezTo>
                    <a:pt x="13041" y="17094"/>
                    <a:pt x="13041" y="17095"/>
                    <a:pt x="13042" y="17095"/>
                  </a:cubicBezTo>
                  <a:cubicBezTo>
                    <a:pt x="13042" y="17095"/>
                    <a:pt x="13044" y="17093"/>
                    <a:pt x="13046" y="17090"/>
                  </a:cubicBezTo>
                  <a:close/>
                  <a:moveTo>
                    <a:pt x="10585" y="18371"/>
                  </a:moveTo>
                  <a:cubicBezTo>
                    <a:pt x="10585" y="18371"/>
                    <a:pt x="10577" y="18379"/>
                    <a:pt x="10575" y="18385"/>
                  </a:cubicBezTo>
                  <a:lnTo>
                    <a:pt x="10575" y="18385"/>
                  </a:lnTo>
                  <a:cubicBezTo>
                    <a:pt x="10581" y="18380"/>
                    <a:pt x="10585" y="18375"/>
                    <a:pt x="10585" y="18371"/>
                  </a:cubicBezTo>
                  <a:close/>
                  <a:moveTo>
                    <a:pt x="9086" y="19214"/>
                  </a:moveTo>
                  <a:cubicBezTo>
                    <a:pt x="9063" y="19216"/>
                    <a:pt x="9044" y="19219"/>
                    <a:pt x="9031" y="19223"/>
                  </a:cubicBezTo>
                  <a:cubicBezTo>
                    <a:pt x="9049" y="19223"/>
                    <a:pt x="9080" y="19223"/>
                    <a:pt x="9086" y="19214"/>
                  </a:cubicBezTo>
                  <a:close/>
                  <a:moveTo>
                    <a:pt x="11312" y="0"/>
                  </a:moveTo>
                  <a:lnTo>
                    <a:pt x="11111" y="101"/>
                  </a:lnTo>
                  <a:lnTo>
                    <a:pt x="11036" y="50"/>
                  </a:lnTo>
                  <a:lnTo>
                    <a:pt x="11211" y="25"/>
                  </a:lnTo>
                  <a:cubicBezTo>
                    <a:pt x="11175" y="11"/>
                    <a:pt x="11144" y="5"/>
                    <a:pt x="11119" y="5"/>
                  </a:cubicBezTo>
                  <a:cubicBezTo>
                    <a:pt x="11057" y="5"/>
                    <a:pt x="11021" y="40"/>
                    <a:pt x="10986" y="75"/>
                  </a:cubicBezTo>
                  <a:cubicBezTo>
                    <a:pt x="10961" y="50"/>
                    <a:pt x="10936" y="25"/>
                    <a:pt x="10885" y="25"/>
                  </a:cubicBezTo>
                  <a:lnTo>
                    <a:pt x="10710" y="176"/>
                  </a:lnTo>
                  <a:cubicBezTo>
                    <a:pt x="10660" y="126"/>
                    <a:pt x="10785" y="75"/>
                    <a:pt x="10635" y="50"/>
                  </a:cubicBezTo>
                  <a:lnTo>
                    <a:pt x="10635" y="50"/>
                  </a:lnTo>
                  <a:cubicBezTo>
                    <a:pt x="10560" y="126"/>
                    <a:pt x="10735" y="176"/>
                    <a:pt x="10585" y="226"/>
                  </a:cubicBezTo>
                  <a:cubicBezTo>
                    <a:pt x="10514" y="190"/>
                    <a:pt x="10506" y="155"/>
                    <a:pt x="10463" y="155"/>
                  </a:cubicBezTo>
                  <a:cubicBezTo>
                    <a:pt x="10445" y="155"/>
                    <a:pt x="10421" y="161"/>
                    <a:pt x="10384" y="176"/>
                  </a:cubicBezTo>
                  <a:cubicBezTo>
                    <a:pt x="10384" y="151"/>
                    <a:pt x="10384" y="126"/>
                    <a:pt x="10434" y="101"/>
                  </a:cubicBezTo>
                  <a:lnTo>
                    <a:pt x="10434" y="101"/>
                  </a:lnTo>
                  <a:cubicBezTo>
                    <a:pt x="10334" y="151"/>
                    <a:pt x="10159" y="151"/>
                    <a:pt x="10134" y="226"/>
                  </a:cubicBezTo>
                  <a:cubicBezTo>
                    <a:pt x="10111" y="217"/>
                    <a:pt x="10084" y="213"/>
                    <a:pt x="10056" y="213"/>
                  </a:cubicBezTo>
                  <a:cubicBezTo>
                    <a:pt x="9987" y="213"/>
                    <a:pt x="9908" y="233"/>
                    <a:pt x="9849" y="233"/>
                  </a:cubicBezTo>
                  <a:cubicBezTo>
                    <a:pt x="9802" y="233"/>
                    <a:pt x="9767" y="221"/>
                    <a:pt x="9758" y="176"/>
                  </a:cubicBezTo>
                  <a:cubicBezTo>
                    <a:pt x="9733" y="201"/>
                    <a:pt x="9607" y="301"/>
                    <a:pt x="9507" y="301"/>
                  </a:cubicBezTo>
                  <a:cubicBezTo>
                    <a:pt x="9563" y="236"/>
                    <a:pt x="9525" y="223"/>
                    <a:pt x="9458" y="223"/>
                  </a:cubicBezTo>
                  <a:cubicBezTo>
                    <a:pt x="9411" y="223"/>
                    <a:pt x="9349" y="229"/>
                    <a:pt x="9293" y="229"/>
                  </a:cubicBezTo>
                  <a:cubicBezTo>
                    <a:pt x="9213" y="229"/>
                    <a:pt x="9147" y="216"/>
                    <a:pt x="9156" y="151"/>
                  </a:cubicBezTo>
                  <a:lnTo>
                    <a:pt x="9156" y="151"/>
                  </a:lnTo>
                  <a:cubicBezTo>
                    <a:pt x="9056" y="326"/>
                    <a:pt x="8705" y="276"/>
                    <a:pt x="8479" y="376"/>
                  </a:cubicBezTo>
                  <a:cubicBezTo>
                    <a:pt x="8479" y="376"/>
                    <a:pt x="8505" y="351"/>
                    <a:pt x="8530" y="351"/>
                  </a:cubicBezTo>
                  <a:cubicBezTo>
                    <a:pt x="8404" y="351"/>
                    <a:pt x="8354" y="301"/>
                    <a:pt x="8279" y="301"/>
                  </a:cubicBezTo>
                  <a:cubicBezTo>
                    <a:pt x="8279" y="426"/>
                    <a:pt x="8078" y="476"/>
                    <a:pt x="7978" y="552"/>
                  </a:cubicBezTo>
                  <a:cubicBezTo>
                    <a:pt x="7803" y="451"/>
                    <a:pt x="8053" y="401"/>
                    <a:pt x="7978" y="301"/>
                  </a:cubicBezTo>
                  <a:lnTo>
                    <a:pt x="7978" y="301"/>
                  </a:lnTo>
                  <a:cubicBezTo>
                    <a:pt x="8003" y="401"/>
                    <a:pt x="7728" y="426"/>
                    <a:pt x="7778" y="502"/>
                  </a:cubicBezTo>
                  <a:cubicBezTo>
                    <a:pt x="7652" y="451"/>
                    <a:pt x="7677" y="476"/>
                    <a:pt x="7602" y="401"/>
                  </a:cubicBezTo>
                  <a:cubicBezTo>
                    <a:pt x="7602" y="552"/>
                    <a:pt x="7477" y="451"/>
                    <a:pt x="7402" y="552"/>
                  </a:cubicBezTo>
                  <a:cubicBezTo>
                    <a:pt x="7248" y="513"/>
                    <a:pt x="7286" y="460"/>
                    <a:pt x="7233" y="460"/>
                  </a:cubicBezTo>
                  <a:cubicBezTo>
                    <a:pt x="7216" y="460"/>
                    <a:pt x="7192" y="465"/>
                    <a:pt x="7151" y="476"/>
                  </a:cubicBezTo>
                  <a:cubicBezTo>
                    <a:pt x="7026" y="451"/>
                    <a:pt x="7201" y="376"/>
                    <a:pt x="7201" y="376"/>
                  </a:cubicBezTo>
                  <a:lnTo>
                    <a:pt x="7201" y="376"/>
                  </a:lnTo>
                  <a:cubicBezTo>
                    <a:pt x="7001" y="401"/>
                    <a:pt x="7126" y="502"/>
                    <a:pt x="7101" y="577"/>
                  </a:cubicBezTo>
                  <a:cubicBezTo>
                    <a:pt x="7057" y="592"/>
                    <a:pt x="7025" y="598"/>
                    <a:pt x="7002" y="598"/>
                  </a:cubicBezTo>
                  <a:cubicBezTo>
                    <a:pt x="6907" y="598"/>
                    <a:pt x="6956" y="497"/>
                    <a:pt x="6875" y="476"/>
                  </a:cubicBezTo>
                  <a:cubicBezTo>
                    <a:pt x="6725" y="527"/>
                    <a:pt x="6650" y="652"/>
                    <a:pt x="6525" y="677"/>
                  </a:cubicBezTo>
                  <a:cubicBezTo>
                    <a:pt x="6525" y="652"/>
                    <a:pt x="6500" y="652"/>
                    <a:pt x="6525" y="627"/>
                  </a:cubicBezTo>
                  <a:lnTo>
                    <a:pt x="6525" y="627"/>
                  </a:lnTo>
                  <a:cubicBezTo>
                    <a:pt x="6374" y="727"/>
                    <a:pt x="6048" y="727"/>
                    <a:pt x="5898" y="903"/>
                  </a:cubicBezTo>
                  <a:cubicBezTo>
                    <a:pt x="5876" y="881"/>
                    <a:pt x="5873" y="878"/>
                    <a:pt x="5873" y="878"/>
                  </a:cubicBezTo>
                  <a:lnTo>
                    <a:pt x="5873" y="878"/>
                  </a:lnTo>
                  <a:cubicBezTo>
                    <a:pt x="5923" y="928"/>
                    <a:pt x="5923" y="978"/>
                    <a:pt x="5948" y="1003"/>
                  </a:cubicBezTo>
                  <a:cubicBezTo>
                    <a:pt x="5874" y="1021"/>
                    <a:pt x="5828" y="1080"/>
                    <a:pt x="5788" y="1080"/>
                  </a:cubicBezTo>
                  <a:cubicBezTo>
                    <a:pt x="5774" y="1080"/>
                    <a:pt x="5761" y="1073"/>
                    <a:pt x="5748" y="1053"/>
                  </a:cubicBezTo>
                  <a:cubicBezTo>
                    <a:pt x="5798" y="1053"/>
                    <a:pt x="5798" y="1028"/>
                    <a:pt x="5798" y="978"/>
                  </a:cubicBezTo>
                  <a:lnTo>
                    <a:pt x="5798" y="978"/>
                  </a:lnTo>
                  <a:lnTo>
                    <a:pt x="5723" y="1053"/>
                  </a:lnTo>
                  <a:cubicBezTo>
                    <a:pt x="5622" y="953"/>
                    <a:pt x="5848" y="978"/>
                    <a:pt x="5823" y="903"/>
                  </a:cubicBezTo>
                  <a:lnTo>
                    <a:pt x="5823" y="903"/>
                  </a:lnTo>
                  <a:cubicBezTo>
                    <a:pt x="5647" y="978"/>
                    <a:pt x="5472" y="1128"/>
                    <a:pt x="5322" y="1153"/>
                  </a:cubicBezTo>
                  <a:cubicBezTo>
                    <a:pt x="5271" y="1053"/>
                    <a:pt x="5622" y="1003"/>
                    <a:pt x="5422" y="978"/>
                  </a:cubicBezTo>
                  <a:lnTo>
                    <a:pt x="5647" y="953"/>
                  </a:lnTo>
                  <a:cubicBezTo>
                    <a:pt x="5447" y="852"/>
                    <a:pt x="5773" y="928"/>
                    <a:pt x="5572" y="802"/>
                  </a:cubicBezTo>
                  <a:lnTo>
                    <a:pt x="5572" y="802"/>
                  </a:lnTo>
                  <a:cubicBezTo>
                    <a:pt x="5296" y="877"/>
                    <a:pt x="5271" y="953"/>
                    <a:pt x="4996" y="1028"/>
                  </a:cubicBezTo>
                  <a:cubicBezTo>
                    <a:pt x="4946" y="1103"/>
                    <a:pt x="5046" y="1103"/>
                    <a:pt x="4996" y="1178"/>
                  </a:cubicBezTo>
                  <a:cubicBezTo>
                    <a:pt x="4906" y="1248"/>
                    <a:pt x="4835" y="1269"/>
                    <a:pt x="4775" y="1269"/>
                  </a:cubicBezTo>
                  <a:cubicBezTo>
                    <a:pt x="4677" y="1269"/>
                    <a:pt x="4608" y="1213"/>
                    <a:pt x="4530" y="1213"/>
                  </a:cubicBezTo>
                  <a:cubicBezTo>
                    <a:pt x="4482" y="1213"/>
                    <a:pt x="4432" y="1234"/>
                    <a:pt x="4369" y="1304"/>
                  </a:cubicBezTo>
                  <a:cubicBezTo>
                    <a:pt x="4319" y="1404"/>
                    <a:pt x="4344" y="1529"/>
                    <a:pt x="4144" y="1579"/>
                  </a:cubicBezTo>
                  <a:lnTo>
                    <a:pt x="4144" y="1454"/>
                  </a:lnTo>
                  <a:cubicBezTo>
                    <a:pt x="3893" y="1579"/>
                    <a:pt x="4093" y="1679"/>
                    <a:pt x="3793" y="1755"/>
                  </a:cubicBezTo>
                  <a:cubicBezTo>
                    <a:pt x="3793" y="1679"/>
                    <a:pt x="3968" y="1604"/>
                    <a:pt x="3918" y="1604"/>
                  </a:cubicBezTo>
                  <a:cubicBezTo>
                    <a:pt x="3692" y="1629"/>
                    <a:pt x="3818" y="1730"/>
                    <a:pt x="3692" y="1805"/>
                  </a:cubicBezTo>
                  <a:lnTo>
                    <a:pt x="3617" y="1755"/>
                  </a:lnTo>
                  <a:cubicBezTo>
                    <a:pt x="3392" y="1955"/>
                    <a:pt x="3116" y="2181"/>
                    <a:pt x="2916" y="2431"/>
                  </a:cubicBezTo>
                  <a:cubicBezTo>
                    <a:pt x="2896" y="2412"/>
                    <a:pt x="2906" y="2364"/>
                    <a:pt x="2879" y="2364"/>
                  </a:cubicBezTo>
                  <a:cubicBezTo>
                    <a:pt x="2871" y="2364"/>
                    <a:pt x="2858" y="2369"/>
                    <a:pt x="2840" y="2381"/>
                  </a:cubicBezTo>
                  <a:cubicBezTo>
                    <a:pt x="2540" y="2682"/>
                    <a:pt x="2189" y="3008"/>
                    <a:pt x="1888" y="3309"/>
                  </a:cubicBezTo>
                  <a:lnTo>
                    <a:pt x="1863" y="3484"/>
                  </a:lnTo>
                  <a:cubicBezTo>
                    <a:pt x="1848" y="3498"/>
                    <a:pt x="1826" y="3513"/>
                    <a:pt x="1814" y="3513"/>
                  </a:cubicBezTo>
                  <a:cubicBezTo>
                    <a:pt x="1805" y="3513"/>
                    <a:pt x="1802" y="3505"/>
                    <a:pt x="1813" y="3484"/>
                  </a:cubicBezTo>
                  <a:lnTo>
                    <a:pt x="1813" y="3484"/>
                  </a:lnTo>
                  <a:cubicBezTo>
                    <a:pt x="1687" y="3584"/>
                    <a:pt x="1838" y="3509"/>
                    <a:pt x="1838" y="3609"/>
                  </a:cubicBezTo>
                  <a:cubicBezTo>
                    <a:pt x="1813" y="3647"/>
                    <a:pt x="1781" y="3666"/>
                    <a:pt x="1760" y="3666"/>
                  </a:cubicBezTo>
                  <a:cubicBezTo>
                    <a:pt x="1738" y="3666"/>
                    <a:pt x="1725" y="3647"/>
                    <a:pt x="1738" y="3609"/>
                  </a:cubicBezTo>
                  <a:lnTo>
                    <a:pt x="1738" y="3609"/>
                  </a:lnTo>
                  <a:cubicBezTo>
                    <a:pt x="1687" y="3760"/>
                    <a:pt x="1612" y="3935"/>
                    <a:pt x="1512" y="4111"/>
                  </a:cubicBezTo>
                  <a:cubicBezTo>
                    <a:pt x="1437" y="4311"/>
                    <a:pt x="1337" y="4487"/>
                    <a:pt x="1236" y="4587"/>
                  </a:cubicBezTo>
                  <a:lnTo>
                    <a:pt x="1236" y="4537"/>
                  </a:lnTo>
                  <a:lnTo>
                    <a:pt x="1236" y="4537"/>
                  </a:lnTo>
                  <a:cubicBezTo>
                    <a:pt x="1086" y="4712"/>
                    <a:pt x="1286" y="4837"/>
                    <a:pt x="1111" y="4988"/>
                  </a:cubicBezTo>
                  <a:lnTo>
                    <a:pt x="1111" y="4963"/>
                  </a:lnTo>
                  <a:cubicBezTo>
                    <a:pt x="1011" y="5163"/>
                    <a:pt x="910" y="5414"/>
                    <a:pt x="835" y="5639"/>
                  </a:cubicBezTo>
                  <a:cubicBezTo>
                    <a:pt x="735" y="5865"/>
                    <a:pt x="660" y="6091"/>
                    <a:pt x="535" y="6266"/>
                  </a:cubicBezTo>
                  <a:cubicBezTo>
                    <a:pt x="585" y="6316"/>
                    <a:pt x="535" y="6416"/>
                    <a:pt x="509" y="6542"/>
                  </a:cubicBezTo>
                  <a:cubicBezTo>
                    <a:pt x="459" y="6642"/>
                    <a:pt x="434" y="6767"/>
                    <a:pt x="535" y="6792"/>
                  </a:cubicBezTo>
                  <a:cubicBezTo>
                    <a:pt x="384" y="7043"/>
                    <a:pt x="359" y="6968"/>
                    <a:pt x="209" y="7344"/>
                  </a:cubicBezTo>
                  <a:cubicBezTo>
                    <a:pt x="184" y="7444"/>
                    <a:pt x="309" y="7519"/>
                    <a:pt x="309" y="7644"/>
                  </a:cubicBezTo>
                  <a:lnTo>
                    <a:pt x="209" y="7644"/>
                  </a:lnTo>
                  <a:lnTo>
                    <a:pt x="284" y="7845"/>
                  </a:lnTo>
                  <a:lnTo>
                    <a:pt x="159" y="7920"/>
                  </a:lnTo>
                  <a:lnTo>
                    <a:pt x="159" y="8045"/>
                  </a:lnTo>
                  <a:cubicBezTo>
                    <a:pt x="184" y="7995"/>
                    <a:pt x="234" y="7945"/>
                    <a:pt x="259" y="7945"/>
                  </a:cubicBezTo>
                  <a:cubicBezTo>
                    <a:pt x="259" y="8146"/>
                    <a:pt x="134" y="8421"/>
                    <a:pt x="83" y="8421"/>
                  </a:cubicBezTo>
                  <a:lnTo>
                    <a:pt x="134" y="8873"/>
                  </a:lnTo>
                  <a:cubicBezTo>
                    <a:pt x="122" y="8873"/>
                    <a:pt x="111" y="8857"/>
                    <a:pt x="102" y="8833"/>
                  </a:cubicBezTo>
                  <a:lnTo>
                    <a:pt x="102" y="8833"/>
                  </a:lnTo>
                  <a:cubicBezTo>
                    <a:pt x="92" y="8904"/>
                    <a:pt x="0" y="8823"/>
                    <a:pt x="58" y="8998"/>
                  </a:cubicBezTo>
                  <a:cubicBezTo>
                    <a:pt x="58" y="8993"/>
                    <a:pt x="60" y="8991"/>
                    <a:pt x="64" y="8991"/>
                  </a:cubicBezTo>
                  <a:cubicBezTo>
                    <a:pt x="76" y="8991"/>
                    <a:pt x="108" y="9023"/>
                    <a:pt x="108" y="9023"/>
                  </a:cubicBezTo>
                  <a:cubicBezTo>
                    <a:pt x="58" y="9123"/>
                    <a:pt x="58" y="9374"/>
                    <a:pt x="83" y="9574"/>
                  </a:cubicBezTo>
                  <a:lnTo>
                    <a:pt x="33" y="9549"/>
                  </a:lnTo>
                  <a:lnTo>
                    <a:pt x="33" y="9549"/>
                  </a:lnTo>
                  <a:cubicBezTo>
                    <a:pt x="8" y="9875"/>
                    <a:pt x="83" y="10251"/>
                    <a:pt x="134" y="10627"/>
                  </a:cubicBezTo>
                  <a:cubicBezTo>
                    <a:pt x="134" y="10568"/>
                    <a:pt x="162" y="10542"/>
                    <a:pt x="194" y="10542"/>
                  </a:cubicBezTo>
                  <a:cubicBezTo>
                    <a:pt x="230" y="10542"/>
                    <a:pt x="271" y="10574"/>
                    <a:pt x="284" y="10627"/>
                  </a:cubicBezTo>
                  <a:lnTo>
                    <a:pt x="184" y="10677"/>
                  </a:lnTo>
                  <a:cubicBezTo>
                    <a:pt x="196" y="10690"/>
                    <a:pt x="205" y="10695"/>
                    <a:pt x="212" y="10695"/>
                  </a:cubicBezTo>
                  <a:cubicBezTo>
                    <a:pt x="234" y="10695"/>
                    <a:pt x="233" y="10645"/>
                    <a:pt x="253" y="10645"/>
                  </a:cubicBezTo>
                  <a:cubicBezTo>
                    <a:pt x="264" y="10645"/>
                    <a:pt x="280" y="10659"/>
                    <a:pt x="309" y="10702"/>
                  </a:cubicBezTo>
                  <a:cubicBezTo>
                    <a:pt x="309" y="10765"/>
                    <a:pt x="284" y="10790"/>
                    <a:pt x="253" y="10790"/>
                  </a:cubicBezTo>
                  <a:cubicBezTo>
                    <a:pt x="221" y="10790"/>
                    <a:pt x="184" y="10765"/>
                    <a:pt x="159" y="10727"/>
                  </a:cubicBezTo>
                  <a:lnTo>
                    <a:pt x="159" y="10727"/>
                  </a:lnTo>
                  <a:lnTo>
                    <a:pt x="209" y="10903"/>
                  </a:lnTo>
                  <a:cubicBezTo>
                    <a:pt x="184" y="10903"/>
                    <a:pt x="159" y="10878"/>
                    <a:pt x="134" y="10878"/>
                  </a:cubicBezTo>
                  <a:cubicBezTo>
                    <a:pt x="209" y="10928"/>
                    <a:pt x="83" y="11178"/>
                    <a:pt x="209" y="11253"/>
                  </a:cubicBezTo>
                  <a:lnTo>
                    <a:pt x="184" y="11279"/>
                  </a:lnTo>
                  <a:cubicBezTo>
                    <a:pt x="234" y="11654"/>
                    <a:pt x="309" y="11830"/>
                    <a:pt x="384" y="12131"/>
                  </a:cubicBezTo>
                  <a:cubicBezTo>
                    <a:pt x="393" y="12128"/>
                    <a:pt x="401" y="12127"/>
                    <a:pt x="409" y="12127"/>
                  </a:cubicBezTo>
                  <a:cubicBezTo>
                    <a:pt x="485" y="12127"/>
                    <a:pt x="493" y="12238"/>
                    <a:pt x="585" y="12306"/>
                  </a:cubicBezTo>
                  <a:cubicBezTo>
                    <a:pt x="610" y="12532"/>
                    <a:pt x="635" y="12782"/>
                    <a:pt x="710" y="13058"/>
                  </a:cubicBezTo>
                  <a:cubicBezTo>
                    <a:pt x="751" y="13120"/>
                    <a:pt x="775" y="13135"/>
                    <a:pt x="795" y="13135"/>
                  </a:cubicBezTo>
                  <a:cubicBezTo>
                    <a:pt x="814" y="13135"/>
                    <a:pt x="828" y="13121"/>
                    <a:pt x="850" y="13121"/>
                  </a:cubicBezTo>
                  <a:cubicBezTo>
                    <a:pt x="860" y="13121"/>
                    <a:pt x="871" y="13124"/>
                    <a:pt x="885" y="13133"/>
                  </a:cubicBezTo>
                  <a:cubicBezTo>
                    <a:pt x="825" y="13173"/>
                    <a:pt x="878" y="13343"/>
                    <a:pt x="849" y="13343"/>
                  </a:cubicBezTo>
                  <a:cubicBezTo>
                    <a:pt x="842" y="13343"/>
                    <a:pt x="830" y="13333"/>
                    <a:pt x="810" y="13309"/>
                  </a:cubicBezTo>
                  <a:lnTo>
                    <a:pt x="810" y="13309"/>
                  </a:lnTo>
                  <a:cubicBezTo>
                    <a:pt x="961" y="13609"/>
                    <a:pt x="986" y="13710"/>
                    <a:pt x="1211" y="14061"/>
                  </a:cubicBezTo>
                  <a:cubicBezTo>
                    <a:pt x="1236" y="14010"/>
                    <a:pt x="1211" y="13960"/>
                    <a:pt x="1261" y="13960"/>
                  </a:cubicBezTo>
                  <a:cubicBezTo>
                    <a:pt x="1312" y="14035"/>
                    <a:pt x="1312" y="14136"/>
                    <a:pt x="1261" y="14136"/>
                  </a:cubicBezTo>
                  <a:lnTo>
                    <a:pt x="1236" y="14136"/>
                  </a:lnTo>
                  <a:cubicBezTo>
                    <a:pt x="1412" y="14311"/>
                    <a:pt x="1462" y="14587"/>
                    <a:pt x="1562" y="14812"/>
                  </a:cubicBezTo>
                  <a:cubicBezTo>
                    <a:pt x="1662" y="15063"/>
                    <a:pt x="1763" y="15314"/>
                    <a:pt x="1938" y="15414"/>
                  </a:cubicBezTo>
                  <a:lnTo>
                    <a:pt x="1913" y="15414"/>
                  </a:lnTo>
                  <a:lnTo>
                    <a:pt x="2214" y="15665"/>
                  </a:lnTo>
                  <a:cubicBezTo>
                    <a:pt x="2244" y="15710"/>
                    <a:pt x="2247" y="15723"/>
                    <a:pt x="2237" y="15723"/>
                  </a:cubicBezTo>
                  <a:cubicBezTo>
                    <a:pt x="2222" y="15723"/>
                    <a:pt x="2181" y="15696"/>
                    <a:pt x="2156" y="15696"/>
                  </a:cubicBezTo>
                  <a:cubicBezTo>
                    <a:pt x="2141" y="15696"/>
                    <a:pt x="2132" y="15706"/>
                    <a:pt x="2139" y="15740"/>
                  </a:cubicBezTo>
                  <a:cubicBezTo>
                    <a:pt x="2489" y="16015"/>
                    <a:pt x="2565" y="16266"/>
                    <a:pt x="2865" y="16467"/>
                  </a:cubicBezTo>
                  <a:cubicBezTo>
                    <a:pt x="2865" y="16642"/>
                    <a:pt x="3066" y="16817"/>
                    <a:pt x="3266" y="16968"/>
                  </a:cubicBezTo>
                  <a:cubicBezTo>
                    <a:pt x="3367" y="17043"/>
                    <a:pt x="3467" y="17118"/>
                    <a:pt x="3542" y="17193"/>
                  </a:cubicBezTo>
                  <a:cubicBezTo>
                    <a:pt x="3642" y="17269"/>
                    <a:pt x="3743" y="17344"/>
                    <a:pt x="3793" y="17419"/>
                  </a:cubicBezTo>
                  <a:lnTo>
                    <a:pt x="3793" y="17369"/>
                  </a:lnTo>
                  <a:cubicBezTo>
                    <a:pt x="3893" y="17369"/>
                    <a:pt x="3868" y="17469"/>
                    <a:pt x="3918" y="17519"/>
                  </a:cubicBezTo>
                  <a:cubicBezTo>
                    <a:pt x="3943" y="17469"/>
                    <a:pt x="3868" y="17419"/>
                    <a:pt x="3943" y="17419"/>
                  </a:cubicBezTo>
                  <a:cubicBezTo>
                    <a:pt x="4093" y="17519"/>
                    <a:pt x="4269" y="17619"/>
                    <a:pt x="4419" y="17745"/>
                  </a:cubicBezTo>
                  <a:cubicBezTo>
                    <a:pt x="4595" y="17870"/>
                    <a:pt x="4770" y="17970"/>
                    <a:pt x="4946" y="18096"/>
                  </a:cubicBezTo>
                  <a:cubicBezTo>
                    <a:pt x="5121" y="18196"/>
                    <a:pt x="5271" y="18346"/>
                    <a:pt x="5447" y="18446"/>
                  </a:cubicBezTo>
                  <a:cubicBezTo>
                    <a:pt x="5647" y="18547"/>
                    <a:pt x="5823" y="18647"/>
                    <a:pt x="5998" y="18722"/>
                  </a:cubicBezTo>
                  <a:cubicBezTo>
                    <a:pt x="6054" y="18753"/>
                    <a:pt x="6097" y="18763"/>
                    <a:pt x="6134" y="18763"/>
                  </a:cubicBezTo>
                  <a:cubicBezTo>
                    <a:pt x="6228" y="18763"/>
                    <a:pt x="6277" y="18690"/>
                    <a:pt x="6372" y="18690"/>
                  </a:cubicBezTo>
                  <a:cubicBezTo>
                    <a:pt x="6422" y="18690"/>
                    <a:pt x="6485" y="18710"/>
                    <a:pt x="6575" y="18772"/>
                  </a:cubicBezTo>
                  <a:lnTo>
                    <a:pt x="6449" y="18848"/>
                  </a:lnTo>
                  <a:cubicBezTo>
                    <a:pt x="6997" y="18916"/>
                    <a:pt x="7544" y="19130"/>
                    <a:pt x="8092" y="19130"/>
                  </a:cubicBezTo>
                  <a:cubicBezTo>
                    <a:pt x="8146" y="19130"/>
                    <a:pt x="8200" y="19128"/>
                    <a:pt x="8254" y="19123"/>
                  </a:cubicBezTo>
                  <a:lnTo>
                    <a:pt x="8254" y="19123"/>
                  </a:lnTo>
                  <a:cubicBezTo>
                    <a:pt x="8204" y="19148"/>
                    <a:pt x="8204" y="19173"/>
                    <a:pt x="8154" y="19173"/>
                  </a:cubicBezTo>
                  <a:cubicBezTo>
                    <a:pt x="8200" y="19201"/>
                    <a:pt x="8276" y="19212"/>
                    <a:pt x="8355" y="19212"/>
                  </a:cubicBezTo>
                  <a:cubicBezTo>
                    <a:pt x="8489" y="19212"/>
                    <a:pt x="8630" y="19180"/>
                    <a:pt x="8630" y="19148"/>
                  </a:cubicBezTo>
                  <a:cubicBezTo>
                    <a:pt x="8705" y="19148"/>
                    <a:pt x="8630" y="19198"/>
                    <a:pt x="8705" y="19223"/>
                  </a:cubicBezTo>
                  <a:cubicBezTo>
                    <a:pt x="8724" y="19231"/>
                    <a:pt x="8743" y="19234"/>
                    <a:pt x="8764" y="19234"/>
                  </a:cubicBezTo>
                  <a:cubicBezTo>
                    <a:pt x="8852" y="19234"/>
                    <a:pt x="8952" y="19177"/>
                    <a:pt x="9023" y="19177"/>
                  </a:cubicBezTo>
                  <a:cubicBezTo>
                    <a:pt x="9046" y="19177"/>
                    <a:pt x="9065" y="19183"/>
                    <a:pt x="9081" y="19198"/>
                  </a:cubicBezTo>
                  <a:cubicBezTo>
                    <a:pt x="9088" y="19205"/>
                    <a:pt x="9089" y="19211"/>
                    <a:pt x="9086" y="19214"/>
                  </a:cubicBezTo>
                  <a:lnTo>
                    <a:pt x="9086" y="19214"/>
                  </a:lnTo>
                  <a:cubicBezTo>
                    <a:pt x="9198" y="19204"/>
                    <a:pt x="9394" y="19211"/>
                    <a:pt x="9332" y="19148"/>
                  </a:cubicBezTo>
                  <a:lnTo>
                    <a:pt x="9332" y="19148"/>
                  </a:lnTo>
                  <a:cubicBezTo>
                    <a:pt x="9357" y="19151"/>
                    <a:pt x="9381" y="19152"/>
                    <a:pt x="9406" y="19152"/>
                  </a:cubicBezTo>
                  <a:cubicBezTo>
                    <a:pt x="9601" y="19152"/>
                    <a:pt x="9777" y="19073"/>
                    <a:pt x="9933" y="19073"/>
                  </a:cubicBezTo>
                  <a:cubicBezTo>
                    <a:pt x="10033" y="18973"/>
                    <a:pt x="10309" y="19048"/>
                    <a:pt x="10334" y="18923"/>
                  </a:cubicBezTo>
                  <a:cubicBezTo>
                    <a:pt x="10334" y="18970"/>
                    <a:pt x="10374" y="18988"/>
                    <a:pt x="10436" y="18988"/>
                  </a:cubicBezTo>
                  <a:cubicBezTo>
                    <a:pt x="10471" y="18988"/>
                    <a:pt x="10514" y="18982"/>
                    <a:pt x="10560" y="18973"/>
                  </a:cubicBezTo>
                  <a:cubicBezTo>
                    <a:pt x="10660" y="18948"/>
                    <a:pt x="10785" y="18873"/>
                    <a:pt x="10835" y="18822"/>
                  </a:cubicBezTo>
                  <a:lnTo>
                    <a:pt x="10835" y="18822"/>
                  </a:lnTo>
                  <a:cubicBezTo>
                    <a:pt x="10810" y="18873"/>
                    <a:pt x="10961" y="18822"/>
                    <a:pt x="10936" y="18898"/>
                  </a:cubicBezTo>
                  <a:cubicBezTo>
                    <a:pt x="11086" y="18848"/>
                    <a:pt x="11236" y="18772"/>
                    <a:pt x="11186" y="18722"/>
                  </a:cubicBezTo>
                  <a:lnTo>
                    <a:pt x="11186" y="18722"/>
                  </a:lnTo>
                  <a:cubicBezTo>
                    <a:pt x="11213" y="18728"/>
                    <a:pt x="11239" y="18731"/>
                    <a:pt x="11263" y="18731"/>
                  </a:cubicBezTo>
                  <a:cubicBezTo>
                    <a:pt x="11499" y="18731"/>
                    <a:pt x="11639" y="18473"/>
                    <a:pt x="11820" y="18473"/>
                  </a:cubicBezTo>
                  <a:cubicBezTo>
                    <a:pt x="11850" y="18473"/>
                    <a:pt x="11881" y="18480"/>
                    <a:pt x="11913" y="18497"/>
                  </a:cubicBezTo>
                  <a:cubicBezTo>
                    <a:pt x="12114" y="18396"/>
                    <a:pt x="12289" y="18221"/>
                    <a:pt x="12464" y="18096"/>
                  </a:cubicBezTo>
                  <a:cubicBezTo>
                    <a:pt x="12665" y="17970"/>
                    <a:pt x="12815" y="17845"/>
                    <a:pt x="12991" y="17695"/>
                  </a:cubicBezTo>
                  <a:lnTo>
                    <a:pt x="12991" y="17695"/>
                  </a:lnTo>
                  <a:cubicBezTo>
                    <a:pt x="13041" y="17820"/>
                    <a:pt x="12615" y="17970"/>
                    <a:pt x="12690" y="18096"/>
                  </a:cubicBezTo>
                  <a:cubicBezTo>
                    <a:pt x="13016" y="17820"/>
                    <a:pt x="13116" y="17594"/>
                    <a:pt x="13467" y="17369"/>
                  </a:cubicBezTo>
                  <a:cubicBezTo>
                    <a:pt x="13478" y="17362"/>
                    <a:pt x="13485" y="17359"/>
                    <a:pt x="13489" y="17359"/>
                  </a:cubicBezTo>
                  <a:cubicBezTo>
                    <a:pt x="13516" y="17359"/>
                    <a:pt x="13442" y="17473"/>
                    <a:pt x="13442" y="17494"/>
                  </a:cubicBezTo>
                  <a:cubicBezTo>
                    <a:pt x="13693" y="17193"/>
                    <a:pt x="14043" y="17018"/>
                    <a:pt x="14244" y="16717"/>
                  </a:cubicBezTo>
                  <a:lnTo>
                    <a:pt x="14244" y="16717"/>
                  </a:lnTo>
                  <a:cubicBezTo>
                    <a:pt x="14244" y="16717"/>
                    <a:pt x="14244" y="16767"/>
                    <a:pt x="14219" y="16792"/>
                  </a:cubicBezTo>
                  <a:cubicBezTo>
                    <a:pt x="14269" y="16742"/>
                    <a:pt x="14344" y="16692"/>
                    <a:pt x="14294" y="16642"/>
                  </a:cubicBezTo>
                  <a:lnTo>
                    <a:pt x="14294" y="16642"/>
                  </a:lnTo>
                  <a:lnTo>
                    <a:pt x="14269" y="16717"/>
                  </a:lnTo>
                  <a:cubicBezTo>
                    <a:pt x="14125" y="16717"/>
                    <a:pt x="14304" y="16417"/>
                    <a:pt x="14296" y="16348"/>
                  </a:cubicBezTo>
                  <a:lnTo>
                    <a:pt x="14296" y="16348"/>
                  </a:lnTo>
                  <a:cubicBezTo>
                    <a:pt x="14307" y="16386"/>
                    <a:pt x="14325" y="16400"/>
                    <a:pt x="14348" y="16400"/>
                  </a:cubicBezTo>
                  <a:cubicBezTo>
                    <a:pt x="14403" y="16400"/>
                    <a:pt x="14485" y="16316"/>
                    <a:pt x="14546" y="16316"/>
                  </a:cubicBezTo>
                  <a:cubicBezTo>
                    <a:pt x="14579" y="16316"/>
                    <a:pt x="14606" y="16341"/>
                    <a:pt x="14620" y="16416"/>
                  </a:cubicBezTo>
                  <a:cubicBezTo>
                    <a:pt x="14620" y="16366"/>
                    <a:pt x="14645" y="16316"/>
                    <a:pt x="14620" y="16291"/>
                  </a:cubicBezTo>
                  <a:cubicBezTo>
                    <a:pt x="14641" y="16270"/>
                    <a:pt x="14657" y="16258"/>
                    <a:pt x="14669" y="16258"/>
                  </a:cubicBezTo>
                  <a:cubicBezTo>
                    <a:pt x="14686" y="16258"/>
                    <a:pt x="14695" y="16282"/>
                    <a:pt x="14695" y="16341"/>
                  </a:cubicBezTo>
                  <a:cubicBezTo>
                    <a:pt x="14820" y="16116"/>
                    <a:pt x="14720" y="16141"/>
                    <a:pt x="14870" y="15990"/>
                  </a:cubicBezTo>
                  <a:cubicBezTo>
                    <a:pt x="14896" y="15990"/>
                    <a:pt x="14870" y="16040"/>
                    <a:pt x="14870" y="16091"/>
                  </a:cubicBezTo>
                  <a:cubicBezTo>
                    <a:pt x="14921" y="15965"/>
                    <a:pt x="14946" y="15840"/>
                    <a:pt x="15071" y="15715"/>
                  </a:cubicBezTo>
                  <a:cubicBezTo>
                    <a:pt x="15096" y="15715"/>
                    <a:pt x="15121" y="15715"/>
                    <a:pt x="15096" y="15765"/>
                  </a:cubicBezTo>
                  <a:cubicBezTo>
                    <a:pt x="15297" y="15514"/>
                    <a:pt x="15297" y="15238"/>
                    <a:pt x="15547" y="14988"/>
                  </a:cubicBezTo>
                  <a:cubicBezTo>
                    <a:pt x="15560" y="15027"/>
                    <a:pt x="15575" y="15040"/>
                    <a:pt x="15591" y="15040"/>
                  </a:cubicBezTo>
                  <a:cubicBezTo>
                    <a:pt x="15631" y="15040"/>
                    <a:pt x="15682" y="14955"/>
                    <a:pt x="15742" y="14955"/>
                  </a:cubicBezTo>
                  <a:cubicBezTo>
                    <a:pt x="15752" y="14955"/>
                    <a:pt x="15762" y="14958"/>
                    <a:pt x="15773" y="14963"/>
                  </a:cubicBezTo>
                  <a:lnTo>
                    <a:pt x="15848" y="14762"/>
                  </a:lnTo>
                  <a:lnTo>
                    <a:pt x="15748" y="14812"/>
                  </a:lnTo>
                  <a:cubicBezTo>
                    <a:pt x="15848" y="14662"/>
                    <a:pt x="15848" y="14487"/>
                    <a:pt x="15973" y="14386"/>
                  </a:cubicBezTo>
                  <a:lnTo>
                    <a:pt x="15973" y="14386"/>
                  </a:lnTo>
                  <a:lnTo>
                    <a:pt x="15923" y="14512"/>
                  </a:lnTo>
                  <a:lnTo>
                    <a:pt x="16099" y="14236"/>
                  </a:lnTo>
                  <a:lnTo>
                    <a:pt x="15948" y="14386"/>
                  </a:lnTo>
                  <a:cubicBezTo>
                    <a:pt x="15998" y="14211"/>
                    <a:pt x="15823" y="14311"/>
                    <a:pt x="15973" y="14136"/>
                  </a:cubicBezTo>
                  <a:lnTo>
                    <a:pt x="15973" y="14136"/>
                  </a:lnTo>
                  <a:cubicBezTo>
                    <a:pt x="15970" y="14142"/>
                    <a:pt x="15969" y="14145"/>
                    <a:pt x="15969" y="14145"/>
                  </a:cubicBezTo>
                  <a:cubicBezTo>
                    <a:pt x="15973" y="14145"/>
                    <a:pt x="16061" y="14004"/>
                    <a:pt x="16149" y="13960"/>
                  </a:cubicBezTo>
                  <a:cubicBezTo>
                    <a:pt x="16149" y="13860"/>
                    <a:pt x="16174" y="13785"/>
                    <a:pt x="16249" y="13685"/>
                  </a:cubicBezTo>
                  <a:cubicBezTo>
                    <a:pt x="16254" y="13682"/>
                    <a:pt x="16260" y="13681"/>
                    <a:pt x="16266" y="13681"/>
                  </a:cubicBezTo>
                  <a:cubicBezTo>
                    <a:pt x="16310" y="13681"/>
                    <a:pt x="16352" y="13760"/>
                    <a:pt x="16374" y="13760"/>
                  </a:cubicBezTo>
                  <a:cubicBezTo>
                    <a:pt x="16327" y="13642"/>
                    <a:pt x="16523" y="13437"/>
                    <a:pt x="16506" y="13288"/>
                  </a:cubicBezTo>
                  <a:lnTo>
                    <a:pt x="16506" y="13288"/>
                  </a:lnTo>
                  <a:cubicBezTo>
                    <a:pt x="16520" y="13318"/>
                    <a:pt x="16555" y="13334"/>
                    <a:pt x="16575" y="13334"/>
                  </a:cubicBezTo>
                  <a:lnTo>
                    <a:pt x="16525" y="13233"/>
                  </a:lnTo>
                  <a:cubicBezTo>
                    <a:pt x="16556" y="13186"/>
                    <a:pt x="16578" y="13168"/>
                    <a:pt x="16596" y="13168"/>
                  </a:cubicBezTo>
                  <a:cubicBezTo>
                    <a:pt x="16607" y="13168"/>
                    <a:pt x="16616" y="13174"/>
                    <a:pt x="16625" y="13183"/>
                  </a:cubicBezTo>
                  <a:cubicBezTo>
                    <a:pt x="16675" y="13103"/>
                    <a:pt x="16661" y="13091"/>
                    <a:pt x="16637" y="13091"/>
                  </a:cubicBezTo>
                  <a:cubicBezTo>
                    <a:pt x="16627" y="13091"/>
                    <a:pt x="16615" y="13093"/>
                    <a:pt x="16606" y="13093"/>
                  </a:cubicBezTo>
                  <a:cubicBezTo>
                    <a:pt x="16582" y="13093"/>
                    <a:pt x="16575" y="13079"/>
                    <a:pt x="16650" y="12983"/>
                  </a:cubicBezTo>
                  <a:cubicBezTo>
                    <a:pt x="16650" y="13008"/>
                    <a:pt x="16650" y="12983"/>
                    <a:pt x="16650" y="13033"/>
                  </a:cubicBezTo>
                  <a:cubicBezTo>
                    <a:pt x="16800" y="12807"/>
                    <a:pt x="16825" y="12532"/>
                    <a:pt x="16951" y="12306"/>
                  </a:cubicBezTo>
                  <a:cubicBezTo>
                    <a:pt x="16957" y="12305"/>
                    <a:pt x="16962" y="12304"/>
                    <a:pt x="16967" y="12304"/>
                  </a:cubicBezTo>
                  <a:cubicBezTo>
                    <a:pt x="17051" y="12304"/>
                    <a:pt x="16933" y="12488"/>
                    <a:pt x="16980" y="12488"/>
                  </a:cubicBezTo>
                  <a:cubicBezTo>
                    <a:pt x="16985" y="12488"/>
                    <a:pt x="16992" y="12486"/>
                    <a:pt x="17001" y="12482"/>
                  </a:cubicBezTo>
                  <a:cubicBezTo>
                    <a:pt x="17076" y="12306"/>
                    <a:pt x="17101" y="12106"/>
                    <a:pt x="17151" y="11930"/>
                  </a:cubicBezTo>
                  <a:cubicBezTo>
                    <a:pt x="17176" y="11730"/>
                    <a:pt x="17226" y="11554"/>
                    <a:pt x="17277" y="11379"/>
                  </a:cubicBezTo>
                  <a:lnTo>
                    <a:pt x="17277" y="11379"/>
                  </a:lnTo>
                  <a:lnTo>
                    <a:pt x="17251" y="11454"/>
                  </a:lnTo>
                  <a:cubicBezTo>
                    <a:pt x="17104" y="11355"/>
                    <a:pt x="17392" y="11232"/>
                    <a:pt x="17378" y="11038"/>
                  </a:cubicBezTo>
                  <a:lnTo>
                    <a:pt x="17378" y="11038"/>
                  </a:lnTo>
                  <a:cubicBezTo>
                    <a:pt x="17384" y="11069"/>
                    <a:pt x="17419" y="11088"/>
                    <a:pt x="17439" y="11088"/>
                  </a:cubicBezTo>
                  <a:cubicBezTo>
                    <a:pt x="17447" y="11088"/>
                    <a:pt x="17452" y="11085"/>
                    <a:pt x="17452" y="11078"/>
                  </a:cubicBezTo>
                  <a:cubicBezTo>
                    <a:pt x="17527" y="10852"/>
                    <a:pt x="17527" y="10602"/>
                    <a:pt x="17552" y="10226"/>
                  </a:cubicBezTo>
                  <a:lnTo>
                    <a:pt x="17602" y="10276"/>
                  </a:lnTo>
                  <a:cubicBezTo>
                    <a:pt x="17652" y="10151"/>
                    <a:pt x="17678" y="9900"/>
                    <a:pt x="17728" y="9750"/>
                  </a:cubicBezTo>
                  <a:cubicBezTo>
                    <a:pt x="17706" y="9706"/>
                    <a:pt x="17703" y="9644"/>
                    <a:pt x="17670" y="9644"/>
                  </a:cubicBezTo>
                  <a:cubicBezTo>
                    <a:pt x="17665" y="9644"/>
                    <a:pt x="17659" y="9646"/>
                    <a:pt x="17652" y="9649"/>
                  </a:cubicBezTo>
                  <a:cubicBezTo>
                    <a:pt x="17803" y="9449"/>
                    <a:pt x="17803" y="9198"/>
                    <a:pt x="17778" y="8973"/>
                  </a:cubicBezTo>
                  <a:cubicBezTo>
                    <a:pt x="17753" y="8747"/>
                    <a:pt x="17753" y="8547"/>
                    <a:pt x="17853" y="8346"/>
                  </a:cubicBezTo>
                  <a:cubicBezTo>
                    <a:pt x="17853" y="8385"/>
                    <a:pt x="17868" y="8438"/>
                    <a:pt x="17875" y="8438"/>
                  </a:cubicBezTo>
                  <a:cubicBezTo>
                    <a:pt x="17877" y="8438"/>
                    <a:pt x="17878" y="8433"/>
                    <a:pt x="17878" y="8421"/>
                  </a:cubicBezTo>
                  <a:lnTo>
                    <a:pt x="17853" y="8045"/>
                  </a:lnTo>
                  <a:cubicBezTo>
                    <a:pt x="17778" y="8071"/>
                    <a:pt x="17803" y="8096"/>
                    <a:pt x="17753" y="8171"/>
                  </a:cubicBezTo>
                  <a:cubicBezTo>
                    <a:pt x="17703" y="8121"/>
                    <a:pt x="17678" y="8020"/>
                    <a:pt x="17678" y="7945"/>
                  </a:cubicBezTo>
                  <a:lnTo>
                    <a:pt x="17678" y="7945"/>
                  </a:lnTo>
                  <a:cubicBezTo>
                    <a:pt x="17693" y="7992"/>
                    <a:pt x="17711" y="8010"/>
                    <a:pt x="17729" y="8010"/>
                  </a:cubicBezTo>
                  <a:cubicBezTo>
                    <a:pt x="17769" y="8010"/>
                    <a:pt x="17811" y="7922"/>
                    <a:pt x="17828" y="7870"/>
                  </a:cubicBezTo>
                  <a:cubicBezTo>
                    <a:pt x="17811" y="7870"/>
                    <a:pt x="17806" y="7859"/>
                    <a:pt x="17796" y="7859"/>
                  </a:cubicBezTo>
                  <a:cubicBezTo>
                    <a:pt x="17792" y="7859"/>
                    <a:pt x="17786" y="7862"/>
                    <a:pt x="17778" y="7870"/>
                  </a:cubicBezTo>
                  <a:cubicBezTo>
                    <a:pt x="17903" y="7669"/>
                    <a:pt x="17627" y="7820"/>
                    <a:pt x="17703" y="7569"/>
                  </a:cubicBezTo>
                  <a:lnTo>
                    <a:pt x="17703" y="7569"/>
                  </a:lnTo>
                  <a:lnTo>
                    <a:pt x="17753" y="7594"/>
                  </a:lnTo>
                  <a:cubicBezTo>
                    <a:pt x="17728" y="7494"/>
                    <a:pt x="17652" y="7419"/>
                    <a:pt x="17678" y="7294"/>
                  </a:cubicBezTo>
                  <a:cubicBezTo>
                    <a:pt x="17684" y="7291"/>
                    <a:pt x="17690" y="7290"/>
                    <a:pt x="17695" y="7290"/>
                  </a:cubicBezTo>
                  <a:cubicBezTo>
                    <a:pt x="17745" y="7290"/>
                    <a:pt x="17709" y="7396"/>
                    <a:pt x="17778" y="7419"/>
                  </a:cubicBezTo>
                  <a:cubicBezTo>
                    <a:pt x="17778" y="7268"/>
                    <a:pt x="17602" y="7143"/>
                    <a:pt x="17678" y="6993"/>
                  </a:cubicBezTo>
                  <a:lnTo>
                    <a:pt x="17678" y="6993"/>
                  </a:lnTo>
                  <a:cubicBezTo>
                    <a:pt x="17703" y="7043"/>
                    <a:pt x="17703" y="7143"/>
                    <a:pt x="17728" y="7193"/>
                  </a:cubicBezTo>
                  <a:cubicBezTo>
                    <a:pt x="17822" y="7052"/>
                    <a:pt x="17805" y="7044"/>
                    <a:pt x="17803" y="6940"/>
                  </a:cubicBezTo>
                  <a:lnTo>
                    <a:pt x="17803" y="6940"/>
                  </a:lnTo>
                  <a:lnTo>
                    <a:pt x="17828" y="6692"/>
                  </a:lnTo>
                  <a:lnTo>
                    <a:pt x="17803" y="6742"/>
                  </a:lnTo>
                  <a:cubicBezTo>
                    <a:pt x="17552" y="6592"/>
                    <a:pt x="17703" y="6391"/>
                    <a:pt x="17527" y="6166"/>
                  </a:cubicBezTo>
                  <a:lnTo>
                    <a:pt x="17527" y="6166"/>
                  </a:lnTo>
                  <a:cubicBezTo>
                    <a:pt x="17591" y="6239"/>
                    <a:pt x="17622" y="6262"/>
                    <a:pt x="17638" y="6262"/>
                  </a:cubicBezTo>
                  <a:cubicBezTo>
                    <a:pt x="17668" y="6262"/>
                    <a:pt x="17655" y="6191"/>
                    <a:pt x="17703" y="6191"/>
                  </a:cubicBezTo>
                  <a:cubicBezTo>
                    <a:pt x="17725" y="6124"/>
                    <a:pt x="17727" y="6036"/>
                    <a:pt x="17745" y="6036"/>
                  </a:cubicBezTo>
                  <a:cubicBezTo>
                    <a:pt x="17748" y="6036"/>
                    <a:pt x="17750" y="6038"/>
                    <a:pt x="17753" y="6040"/>
                  </a:cubicBezTo>
                  <a:cubicBezTo>
                    <a:pt x="17652" y="5940"/>
                    <a:pt x="17778" y="5840"/>
                    <a:pt x="17627" y="5690"/>
                  </a:cubicBezTo>
                  <a:cubicBezTo>
                    <a:pt x="17652" y="5690"/>
                    <a:pt x="17602" y="5589"/>
                    <a:pt x="17678" y="5589"/>
                  </a:cubicBezTo>
                  <a:cubicBezTo>
                    <a:pt x="17664" y="5548"/>
                    <a:pt x="17654" y="5533"/>
                    <a:pt x="17646" y="5533"/>
                  </a:cubicBezTo>
                  <a:cubicBezTo>
                    <a:pt x="17626" y="5533"/>
                    <a:pt x="17621" y="5639"/>
                    <a:pt x="17602" y="5639"/>
                  </a:cubicBezTo>
                  <a:cubicBezTo>
                    <a:pt x="17452" y="5439"/>
                    <a:pt x="17552" y="5063"/>
                    <a:pt x="17302" y="4787"/>
                  </a:cubicBezTo>
                  <a:cubicBezTo>
                    <a:pt x="17176" y="4512"/>
                    <a:pt x="17026" y="4512"/>
                    <a:pt x="16875" y="4311"/>
                  </a:cubicBezTo>
                  <a:cubicBezTo>
                    <a:pt x="16875" y="4278"/>
                    <a:pt x="16889" y="4267"/>
                    <a:pt x="16908" y="4267"/>
                  </a:cubicBezTo>
                  <a:cubicBezTo>
                    <a:pt x="16945" y="4267"/>
                    <a:pt x="17001" y="4311"/>
                    <a:pt x="17001" y="4311"/>
                  </a:cubicBezTo>
                  <a:cubicBezTo>
                    <a:pt x="16976" y="4161"/>
                    <a:pt x="16926" y="4086"/>
                    <a:pt x="16850" y="3960"/>
                  </a:cubicBezTo>
                  <a:lnTo>
                    <a:pt x="16850" y="3960"/>
                  </a:lnTo>
                  <a:cubicBezTo>
                    <a:pt x="16855" y="3965"/>
                    <a:pt x="16859" y="3967"/>
                    <a:pt x="16862" y="3967"/>
                  </a:cubicBezTo>
                  <a:cubicBezTo>
                    <a:pt x="16876" y="3967"/>
                    <a:pt x="16880" y="3926"/>
                    <a:pt x="16901" y="3885"/>
                  </a:cubicBezTo>
                  <a:cubicBezTo>
                    <a:pt x="16825" y="3785"/>
                    <a:pt x="16750" y="3885"/>
                    <a:pt x="16725" y="3735"/>
                  </a:cubicBezTo>
                  <a:cubicBezTo>
                    <a:pt x="16750" y="3735"/>
                    <a:pt x="16825" y="3735"/>
                    <a:pt x="16875" y="3760"/>
                  </a:cubicBezTo>
                  <a:cubicBezTo>
                    <a:pt x="16775" y="3659"/>
                    <a:pt x="16675" y="3584"/>
                    <a:pt x="16575" y="3484"/>
                  </a:cubicBezTo>
                  <a:cubicBezTo>
                    <a:pt x="16581" y="3472"/>
                    <a:pt x="16590" y="3467"/>
                    <a:pt x="16601" y="3467"/>
                  </a:cubicBezTo>
                  <a:cubicBezTo>
                    <a:pt x="16636" y="3467"/>
                    <a:pt x="16693" y="3515"/>
                    <a:pt x="16750" y="3534"/>
                  </a:cubicBezTo>
                  <a:cubicBezTo>
                    <a:pt x="16625" y="3409"/>
                    <a:pt x="16500" y="3233"/>
                    <a:pt x="16399" y="3233"/>
                  </a:cubicBezTo>
                  <a:cubicBezTo>
                    <a:pt x="16399" y="3233"/>
                    <a:pt x="16412" y="3284"/>
                    <a:pt x="16419" y="3313"/>
                  </a:cubicBezTo>
                  <a:lnTo>
                    <a:pt x="16419" y="3313"/>
                  </a:lnTo>
                  <a:cubicBezTo>
                    <a:pt x="16420" y="3289"/>
                    <a:pt x="16447" y="3274"/>
                    <a:pt x="16472" y="3274"/>
                  </a:cubicBezTo>
                  <a:cubicBezTo>
                    <a:pt x="16483" y="3274"/>
                    <a:pt x="16493" y="3277"/>
                    <a:pt x="16500" y="3284"/>
                  </a:cubicBezTo>
                  <a:cubicBezTo>
                    <a:pt x="16625" y="3359"/>
                    <a:pt x="16575" y="3459"/>
                    <a:pt x="16550" y="3484"/>
                  </a:cubicBezTo>
                  <a:lnTo>
                    <a:pt x="16500" y="3409"/>
                  </a:lnTo>
                  <a:lnTo>
                    <a:pt x="16500" y="3409"/>
                  </a:lnTo>
                  <a:cubicBezTo>
                    <a:pt x="16399" y="3609"/>
                    <a:pt x="16725" y="3735"/>
                    <a:pt x="16800" y="3910"/>
                  </a:cubicBezTo>
                  <a:lnTo>
                    <a:pt x="16654" y="3886"/>
                  </a:lnTo>
                  <a:lnTo>
                    <a:pt x="16654" y="3886"/>
                  </a:lnTo>
                  <a:cubicBezTo>
                    <a:pt x="16690" y="3896"/>
                    <a:pt x="16850" y="4010"/>
                    <a:pt x="16850" y="4010"/>
                  </a:cubicBezTo>
                  <a:cubicBezTo>
                    <a:pt x="16833" y="4045"/>
                    <a:pt x="16803" y="4092"/>
                    <a:pt x="16770" y="4092"/>
                  </a:cubicBezTo>
                  <a:cubicBezTo>
                    <a:pt x="16756" y="4092"/>
                    <a:pt x="16740" y="4083"/>
                    <a:pt x="16725" y="4060"/>
                  </a:cubicBezTo>
                  <a:lnTo>
                    <a:pt x="16725" y="4060"/>
                  </a:lnTo>
                  <a:cubicBezTo>
                    <a:pt x="16725" y="4211"/>
                    <a:pt x="16825" y="4136"/>
                    <a:pt x="16800" y="4286"/>
                  </a:cubicBezTo>
                  <a:lnTo>
                    <a:pt x="16775" y="4286"/>
                  </a:lnTo>
                  <a:lnTo>
                    <a:pt x="16875" y="4386"/>
                  </a:lnTo>
                  <a:cubicBezTo>
                    <a:pt x="16861" y="4386"/>
                    <a:pt x="16839" y="4403"/>
                    <a:pt x="16817" y="4403"/>
                  </a:cubicBezTo>
                  <a:cubicBezTo>
                    <a:pt x="16801" y="4403"/>
                    <a:pt x="16786" y="4393"/>
                    <a:pt x="16775" y="4361"/>
                  </a:cubicBezTo>
                  <a:lnTo>
                    <a:pt x="16775" y="4361"/>
                  </a:lnTo>
                  <a:cubicBezTo>
                    <a:pt x="16825" y="4612"/>
                    <a:pt x="17051" y="4662"/>
                    <a:pt x="16976" y="4787"/>
                  </a:cubicBezTo>
                  <a:cubicBezTo>
                    <a:pt x="17030" y="4887"/>
                    <a:pt x="17058" y="4911"/>
                    <a:pt x="17080" y="4911"/>
                  </a:cubicBezTo>
                  <a:cubicBezTo>
                    <a:pt x="17102" y="4911"/>
                    <a:pt x="17117" y="4888"/>
                    <a:pt x="17145" y="4888"/>
                  </a:cubicBezTo>
                  <a:cubicBezTo>
                    <a:pt x="17168" y="4888"/>
                    <a:pt x="17200" y="4904"/>
                    <a:pt x="17251" y="4963"/>
                  </a:cubicBezTo>
                  <a:lnTo>
                    <a:pt x="17101" y="5213"/>
                  </a:lnTo>
                  <a:lnTo>
                    <a:pt x="17176" y="5213"/>
                  </a:lnTo>
                  <a:cubicBezTo>
                    <a:pt x="17201" y="5238"/>
                    <a:pt x="17201" y="5314"/>
                    <a:pt x="17176" y="5314"/>
                  </a:cubicBezTo>
                  <a:cubicBezTo>
                    <a:pt x="17202" y="5340"/>
                    <a:pt x="17217" y="5349"/>
                    <a:pt x="17225" y="5349"/>
                  </a:cubicBezTo>
                  <a:cubicBezTo>
                    <a:pt x="17243" y="5349"/>
                    <a:pt x="17230" y="5303"/>
                    <a:pt x="17252" y="5303"/>
                  </a:cubicBezTo>
                  <a:cubicBezTo>
                    <a:pt x="17257" y="5303"/>
                    <a:pt x="17265" y="5306"/>
                    <a:pt x="17277" y="5314"/>
                  </a:cubicBezTo>
                  <a:cubicBezTo>
                    <a:pt x="17251" y="5489"/>
                    <a:pt x="17427" y="5740"/>
                    <a:pt x="17302" y="5815"/>
                  </a:cubicBezTo>
                  <a:cubicBezTo>
                    <a:pt x="17310" y="5821"/>
                    <a:pt x="17317" y="5823"/>
                    <a:pt x="17323" y="5823"/>
                  </a:cubicBezTo>
                  <a:cubicBezTo>
                    <a:pt x="17353" y="5823"/>
                    <a:pt x="17348" y="5758"/>
                    <a:pt x="17362" y="5758"/>
                  </a:cubicBezTo>
                  <a:cubicBezTo>
                    <a:pt x="17369" y="5758"/>
                    <a:pt x="17381" y="5772"/>
                    <a:pt x="17402" y="5815"/>
                  </a:cubicBezTo>
                  <a:cubicBezTo>
                    <a:pt x="17277" y="5890"/>
                    <a:pt x="17477" y="6015"/>
                    <a:pt x="17452" y="6166"/>
                  </a:cubicBezTo>
                  <a:cubicBezTo>
                    <a:pt x="17388" y="6150"/>
                    <a:pt x="17375" y="6082"/>
                    <a:pt x="17361" y="6082"/>
                  </a:cubicBezTo>
                  <a:cubicBezTo>
                    <a:pt x="17353" y="6082"/>
                    <a:pt x="17345" y="6103"/>
                    <a:pt x="17327" y="6166"/>
                  </a:cubicBezTo>
                  <a:cubicBezTo>
                    <a:pt x="17477" y="6216"/>
                    <a:pt x="17352" y="6441"/>
                    <a:pt x="17377" y="6567"/>
                  </a:cubicBezTo>
                  <a:cubicBezTo>
                    <a:pt x="17382" y="6566"/>
                    <a:pt x="17387" y="6565"/>
                    <a:pt x="17392" y="6565"/>
                  </a:cubicBezTo>
                  <a:cubicBezTo>
                    <a:pt x="17500" y="6565"/>
                    <a:pt x="17479" y="6827"/>
                    <a:pt x="17527" y="7043"/>
                  </a:cubicBezTo>
                  <a:cubicBezTo>
                    <a:pt x="17526" y="7042"/>
                    <a:pt x="17526" y="7042"/>
                    <a:pt x="17525" y="7042"/>
                  </a:cubicBezTo>
                  <a:cubicBezTo>
                    <a:pt x="17502" y="7042"/>
                    <a:pt x="17501" y="7449"/>
                    <a:pt x="17477" y="7619"/>
                  </a:cubicBezTo>
                  <a:lnTo>
                    <a:pt x="17452" y="7619"/>
                  </a:lnTo>
                  <a:cubicBezTo>
                    <a:pt x="17577" y="7669"/>
                    <a:pt x="17552" y="7870"/>
                    <a:pt x="17552" y="8020"/>
                  </a:cubicBezTo>
                  <a:cubicBezTo>
                    <a:pt x="17502" y="7995"/>
                    <a:pt x="17477" y="7970"/>
                    <a:pt x="17452" y="7895"/>
                  </a:cubicBezTo>
                  <a:lnTo>
                    <a:pt x="17452" y="8045"/>
                  </a:lnTo>
                  <a:cubicBezTo>
                    <a:pt x="17477" y="8071"/>
                    <a:pt x="17502" y="8121"/>
                    <a:pt x="17502" y="8196"/>
                  </a:cubicBezTo>
                  <a:lnTo>
                    <a:pt x="17427" y="8171"/>
                  </a:lnTo>
                  <a:lnTo>
                    <a:pt x="17427" y="8171"/>
                  </a:lnTo>
                  <a:cubicBezTo>
                    <a:pt x="17427" y="8346"/>
                    <a:pt x="17527" y="8547"/>
                    <a:pt x="17427" y="8772"/>
                  </a:cubicBezTo>
                  <a:cubicBezTo>
                    <a:pt x="17431" y="8774"/>
                    <a:pt x="17436" y="8774"/>
                    <a:pt x="17442" y="8774"/>
                  </a:cubicBezTo>
                  <a:cubicBezTo>
                    <a:pt x="17489" y="8774"/>
                    <a:pt x="17561" y="8720"/>
                    <a:pt x="17618" y="8720"/>
                  </a:cubicBezTo>
                  <a:cubicBezTo>
                    <a:pt x="17659" y="8720"/>
                    <a:pt x="17693" y="8749"/>
                    <a:pt x="17703" y="8847"/>
                  </a:cubicBezTo>
                  <a:cubicBezTo>
                    <a:pt x="17684" y="8857"/>
                    <a:pt x="17663" y="8862"/>
                    <a:pt x="17642" y="8862"/>
                  </a:cubicBezTo>
                  <a:cubicBezTo>
                    <a:pt x="17616" y="8862"/>
                    <a:pt x="17592" y="8852"/>
                    <a:pt x="17582" y="8827"/>
                  </a:cubicBezTo>
                  <a:lnTo>
                    <a:pt x="17582" y="8827"/>
                  </a:lnTo>
                  <a:cubicBezTo>
                    <a:pt x="17588" y="8853"/>
                    <a:pt x="17595" y="8888"/>
                    <a:pt x="17577" y="8923"/>
                  </a:cubicBezTo>
                  <a:lnTo>
                    <a:pt x="17502" y="8822"/>
                  </a:lnTo>
                  <a:lnTo>
                    <a:pt x="17502" y="8822"/>
                  </a:lnTo>
                  <a:cubicBezTo>
                    <a:pt x="17477" y="8923"/>
                    <a:pt x="17577" y="8873"/>
                    <a:pt x="17552" y="8973"/>
                  </a:cubicBezTo>
                  <a:cubicBezTo>
                    <a:pt x="17545" y="8969"/>
                    <a:pt x="17539" y="8968"/>
                    <a:pt x="17533" y="8968"/>
                  </a:cubicBezTo>
                  <a:cubicBezTo>
                    <a:pt x="17506" y="8968"/>
                    <a:pt x="17498" y="9003"/>
                    <a:pt x="17471" y="9003"/>
                  </a:cubicBezTo>
                  <a:cubicBezTo>
                    <a:pt x="17466" y="9003"/>
                    <a:pt x="17459" y="9001"/>
                    <a:pt x="17452" y="8998"/>
                  </a:cubicBezTo>
                  <a:cubicBezTo>
                    <a:pt x="17452" y="8973"/>
                    <a:pt x="17477" y="8923"/>
                    <a:pt x="17477" y="8898"/>
                  </a:cubicBezTo>
                  <a:lnTo>
                    <a:pt x="17477" y="8898"/>
                  </a:lnTo>
                  <a:cubicBezTo>
                    <a:pt x="17452" y="8998"/>
                    <a:pt x="17402" y="9098"/>
                    <a:pt x="17352" y="9148"/>
                  </a:cubicBezTo>
                  <a:cubicBezTo>
                    <a:pt x="17358" y="9142"/>
                    <a:pt x="17366" y="9139"/>
                    <a:pt x="17374" y="9139"/>
                  </a:cubicBezTo>
                  <a:cubicBezTo>
                    <a:pt x="17399" y="9139"/>
                    <a:pt x="17427" y="9167"/>
                    <a:pt x="17427" y="9223"/>
                  </a:cubicBezTo>
                  <a:cubicBezTo>
                    <a:pt x="17427" y="9399"/>
                    <a:pt x="17352" y="9274"/>
                    <a:pt x="17302" y="9374"/>
                  </a:cubicBezTo>
                  <a:cubicBezTo>
                    <a:pt x="17352" y="9424"/>
                    <a:pt x="17277" y="9524"/>
                    <a:pt x="17377" y="9549"/>
                  </a:cubicBezTo>
                  <a:cubicBezTo>
                    <a:pt x="17352" y="9599"/>
                    <a:pt x="17327" y="9599"/>
                    <a:pt x="17302" y="9624"/>
                  </a:cubicBezTo>
                  <a:cubicBezTo>
                    <a:pt x="17324" y="9712"/>
                    <a:pt x="17249" y="9993"/>
                    <a:pt x="17315" y="9993"/>
                  </a:cubicBezTo>
                  <a:cubicBezTo>
                    <a:pt x="17324" y="9993"/>
                    <a:pt x="17336" y="9988"/>
                    <a:pt x="17352" y="9975"/>
                  </a:cubicBezTo>
                  <a:lnTo>
                    <a:pt x="17352" y="9975"/>
                  </a:lnTo>
                  <a:cubicBezTo>
                    <a:pt x="17402" y="10301"/>
                    <a:pt x="17151" y="10602"/>
                    <a:pt x="17126" y="10903"/>
                  </a:cubicBezTo>
                  <a:lnTo>
                    <a:pt x="17101" y="10903"/>
                  </a:lnTo>
                  <a:cubicBezTo>
                    <a:pt x="17076" y="11078"/>
                    <a:pt x="17001" y="11304"/>
                    <a:pt x="17026" y="11454"/>
                  </a:cubicBezTo>
                  <a:cubicBezTo>
                    <a:pt x="17005" y="11495"/>
                    <a:pt x="16952" y="11536"/>
                    <a:pt x="16919" y="11536"/>
                  </a:cubicBezTo>
                  <a:cubicBezTo>
                    <a:pt x="16911" y="11536"/>
                    <a:pt x="16905" y="11534"/>
                    <a:pt x="16901" y="11529"/>
                  </a:cubicBezTo>
                  <a:lnTo>
                    <a:pt x="16901" y="11529"/>
                  </a:lnTo>
                  <a:cubicBezTo>
                    <a:pt x="16875" y="11654"/>
                    <a:pt x="16926" y="11680"/>
                    <a:pt x="16800" y="11855"/>
                  </a:cubicBezTo>
                  <a:cubicBezTo>
                    <a:pt x="16800" y="11805"/>
                    <a:pt x="16792" y="11794"/>
                    <a:pt x="16784" y="11794"/>
                  </a:cubicBezTo>
                  <a:cubicBezTo>
                    <a:pt x="16777" y="11794"/>
                    <a:pt x="16770" y="11801"/>
                    <a:pt x="16768" y="11801"/>
                  </a:cubicBezTo>
                  <a:cubicBezTo>
                    <a:pt x="16764" y="11801"/>
                    <a:pt x="16770" y="11785"/>
                    <a:pt x="16800" y="11705"/>
                  </a:cubicBezTo>
                  <a:lnTo>
                    <a:pt x="16800" y="11705"/>
                  </a:lnTo>
                  <a:cubicBezTo>
                    <a:pt x="16725" y="11880"/>
                    <a:pt x="16650" y="11905"/>
                    <a:pt x="16675" y="12106"/>
                  </a:cubicBezTo>
                  <a:cubicBezTo>
                    <a:pt x="16667" y="12093"/>
                    <a:pt x="16657" y="12087"/>
                    <a:pt x="16646" y="12087"/>
                  </a:cubicBezTo>
                  <a:cubicBezTo>
                    <a:pt x="16594" y="12087"/>
                    <a:pt x="16525" y="12223"/>
                    <a:pt x="16525" y="12306"/>
                  </a:cubicBezTo>
                  <a:lnTo>
                    <a:pt x="16600" y="12206"/>
                  </a:lnTo>
                  <a:lnTo>
                    <a:pt x="16600" y="12206"/>
                  </a:lnTo>
                  <a:cubicBezTo>
                    <a:pt x="16575" y="12281"/>
                    <a:pt x="16550" y="12381"/>
                    <a:pt x="16500" y="12456"/>
                  </a:cubicBezTo>
                  <a:lnTo>
                    <a:pt x="16424" y="12356"/>
                  </a:lnTo>
                  <a:cubicBezTo>
                    <a:pt x="16174" y="12657"/>
                    <a:pt x="16349" y="13058"/>
                    <a:pt x="16048" y="13233"/>
                  </a:cubicBezTo>
                  <a:cubicBezTo>
                    <a:pt x="16053" y="13257"/>
                    <a:pt x="16061" y="13267"/>
                    <a:pt x="16070" y="13267"/>
                  </a:cubicBezTo>
                  <a:cubicBezTo>
                    <a:pt x="16101" y="13267"/>
                    <a:pt x="16152" y="13161"/>
                    <a:pt x="16182" y="13161"/>
                  </a:cubicBezTo>
                  <a:cubicBezTo>
                    <a:pt x="16189" y="13161"/>
                    <a:pt x="16195" y="13167"/>
                    <a:pt x="16199" y="13183"/>
                  </a:cubicBezTo>
                  <a:cubicBezTo>
                    <a:pt x="16124" y="13359"/>
                    <a:pt x="15898" y="13434"/>
                    <a:pt x="15873" y="13484"/>
                  </a:cubicBezTo>
                  <a:cubicBezTo>
                    <a:pt x="15723" y="13660"/>
                    <a:pt x="15898" y="13735"/>
                    <a:pt x="15748" y="13935"/>
                  </a:cubicBezTo>
                  <a:cubicBezTo>
                    <a:pt x="15798" y="13935"/>
                    <a:pt x="15898" y="13960"/>
                    <a:pt x="15823" y="14136"/>
                  </a:cubicBezTo>
                  <a:cubicBezTo>
                    <a:pt x="15778" y="14204"/>
                    <a:pt x="15727" y="14231"/>
                    <a:pt x="15688" y="14231"/>
                  </a:cubicBezTo>
                  <a:cubicBezTo>
                    <a:pt x="15640" y="14231"/>
                    <a:pt x="15609" y="14191"/>
                    <a:pt x="15622" y="14136"/>
                  </a:cubicBezTo>
                  <a:cubicBezTo>
                    <a:pt x="15647" y="14086"/>
                    <a:pt x="15672" y="14086"/>
                    <a:pt x="15672" y="14086"/>
                  </a:cubicBezTo>
                  <a:cubicBezTo>
                    <a:pt x="15692" y="14047"/>
                    <a:pt x="15711" y="13994"/>
                    <a:pt x="15685" y="13994"/>
                  </a:cubicBezTo>
                  <a:cubicBezTo>
                    <a:pt x="15677" y="13994"/>
                    <a:pt x="15665" y="13999"/>
                    <a:pt x="15647" y="14010"/>
                  </a:cubicBezTo>
                  <a:lnTo>
                    <a:pt x="15672" y="14035"/>
                  </a:lnTo>
                  <a:cubicBezTo>
                    <a:pt x="15609" y="14078"/>
                    <a:pt x="15510" y="14228"/>
                    <a:pt x="15465" y="14228"/>
                  </a:cubicBezTo>
                  <a:cubicBezTo>
                    <a:pt x="15457" y="14228"/>
                    <a:pt x="15451" y="14223"/>
                    <a:pt x="15447" y="14211"/>
                  </a:cubicBezTo>
                  <a:cubicBezTo>
                    <a:pt x="15425" y="14266"/>
                    <a:pt x="15427" y="14287"/>
                    <a:pt x="15441" y="14287"/>
                  </a:cubicBezTo>
                  <a:cubicBezTo>
                    <a:pt x="15450" y="14287"/>
                    <a:pt x="15465" y="14277"/>
                    <a:pt x="15481" y="14261"/>
                  </a:cubicBezTo>
                  <a:lnTo>
                    <a:pt x="15481" y="14261"/>
                  </a:lnTo>
                  <a:cubicBezTo>
                    <a:pt x="15366" y="14411"/>
                    <a:pt x="15332" y="14529"/>
                    <a:pt x="15196" y="14687"/>
                  </a:cubicBezTo>
                  <a:cubicBezTo>
                    <a:pt x="15209" y="14675"/>
                    <a:pt x="15228" y="14668"/>
                    <a:pt x="15243" y="14668"/>
                  </a:cubicBezTo>
                  <a:cubicBezTo>
                    <a:pt x="15259" y="14668"/>
                    <a:pt x="15271" y="14675"/>
                    <a:pt x="15271" y="14687"/>
                  </a:cubicBezTo>
                  <a:cubicBezTo>
                    <a:pt x="15021" y="14938"/>
                    <a:pt x="15221" y="14837"/>
                    <a:pt x="15096" y="15038"/>
                  </a:cubicBezTo>
                  <a:cubicBezTo>
                    <a:pt x="15078" y="15051"/>
                    <a:pt x="15065" y="15056"/>
                    <a:pt x="15053" y="15056"/>
                  </a:cubicBezTo>
                  <a:cubicBezTo>
                    <a:pt x="15026" y="15056"/>
                    <a:pt x="15013" y="15027"/>
                    <a:pt x="14996" y="15027"/>
                  </a:cubicBezTo>
                  <a:cubicBezTo>
                    <a:pt x="14980" y="15027"/>
                    <a:pt x="14960" y="15050"/>
                    <a:pt x="14921" y="15138"/>
                  </a:cubicBezTo>
                  <a:cubicBezTo>
                    <a:pt x="14898" y="15155"/>
                    <a:pt x="14882" y="15162"/>
                    <a:pt x="14871" y="15162"/>
                  </a:cubicBezTo>
                  <a:cubicBezTo>
                    <a:pt x="14830" y="15162"/>
                    <a:pt x="14845" y="15077"/>
                    <a:pt x="14845" y="15038"/>
                  </a:cubicBezTo>
                  <a:lnTo>
                    <a:pt x="14845" y="15038"/>
                  </a:lnTo>
                  <a:cubicBezTo>
                    <a:pt x="14770" y="15238"/>
                    <a:pt x="14570" y="15314"/>
                    <a:pt x="14495" y="15389"/>
                  </a:cubicBezTo>
                  <a:lnTo>
                    <a:pt x="14516" y="15345"/>
                  </a:lnTo>
                  <a:lnTo>
                    <a:pt x="14516" y="15345"/>
                  </a:lnTo>
                  <a:cubicBezTo>
                    <a:pt x="14491" y="15381"/>
                    <a:pt x="14462" y="15404"/>
                    <a:pt x="14444" y="15439"/>
                  </a:cubicBezTo>
                  <a:lnTo>
                    <a:pt x="14545" y="15439"/>
                  </a:lnTo>
                  <a:cubicBezTo>
                    <a:pt x="14504" y="15459"/>
                    <a:pt x="14464" y="15496"/>
                    <a:pt x="14436" y="15496"/>
                  </a:cubicBezTo>
                  <a:cubicBezTo>
                    <a:pt x="14430" y="15496"/>
                    <a:pt x="14424" y="15494"/>
                    <a:pt x="14419" y="15489"/>
                  </a:cubicBezTo>
                  <a:lnTo>
                    <a:pt x="14419" y="15489"/>
                  </a:lnTo>
                  <a:cubicBezTo>
                    <a:pt x="14419" y="15564"/>
                    <a:pt x="14545" y="15539"/>
                    <a:pt x="14520" y="15665"/>
                  </a:cubicBezTo>
                  <a:cubicBezTo>
                    <a:pt x="14449" y="15711"/>
                    <a:pt x="14379" y="15867"/>
                    <a:pt x="14309" y="15867"/>
                  </a:cubicBezTo>
                  <a:cubicBezTo>
                    <a:pt x="14304" y="15867"/>
                    <a:pt x="14299" y="15867"/>
                    <a:pt x="14294" y="15865"/>
                  </a:cubicBezTo>
                  <a:cubicBezTo>
                    <a:pt x="14474" y="15685"/>
                    <a:pt x="14251" y="15787"/>
                    <a:pt x="14293" y="15684"/>
                  </a:cubicBezTo>
                  <a:lnTo>
                    <a:pt x="14293" y="15684"/>
                  </a:lnTo>
                  <a:cubicBezTo>
                    <a:pt x="14274" y="15705"/>
                    <a:pt x="14246" y="15726"/>
                    <a:pt x="14219" y="15740"/>
                  </a:cubicBezTo>
                  <a:cubicBezTo>
                    <a:pt x="14219" y="15740"/>
                    <a:pt x="14219" y="15740"/>
                    <a:pt x="14219" y="15715"/>
                  </a:cubicBezTo>
                  <a:cubicBezTo>
                    <a:pt x="13993" y="15840"/>
                    <a:pt x="14219" y="15865"/>
                    <a:pt x="14043" y="16066"/>
                  </a:cubicBezTo>
                  <a:cubicBezTo>
                    <a:pt x="14034" y="16036"/>
                    <a:pt x="14012" y="16026"/>
                    <a:pt x="13988" y="16026"/>
                  </a:cubicBezTo>
                  <a:cubicBezTo>
                    <a:pt x="13970" y="16026"/>
                    <a:pt x="13950" y="16032"/>
                    <a:pt x="13932" y="16040"/>
                  </a:cubicBezTo>
                  <a:lnTo>
                    <a:pt x="13932" y="16040"/>
                  </a:lnTo>
                  <a:cubicBezTo>
                    <a:pt x="13935" y="16040"/>
                    <a:pt x="13937" y="16039"/>
                    <a:pt x="13939" y="16039"/>
                  </a:cubicBezTo>
                  <a:cubicBezTo>
                    <a:pt x="13977" y="16039"/>
                    <a:pt x="13987" y="16115"/>
                    <a:pt x="13968" y="16191"/>
                  </a:cubicBezTo>
                  <a:cubicBezTo>
                    <a:pt x="13818" y="16291"/>
                    <a:pt x="13843" y="16341"/>
                    <a:pt x="13793" y="16416"/>
                  </a:cubicBezTo>
                  <a:lnTo>
                    <a:pt x="13868" y="16341"/>
                  </a:lnTo>
                  <a:lnTo>
                    <a:pt x="13868" y="16341"/>
                  </a:lnTo>
                  <a:cubicBezTo>
                    <a:pt x="13893" y="16416"/>
                    <a:pt x="13818" y="16467"/>
                    <a:pt x="13743" y="16567"/>
                  </a:cubicBezTo>
                  <a:cubicBezTo>
                    <a:pt x="13739" y="16563"/>
                    <a:pt x="13737" y="16558"/>
                    <a:pt x="13737" y="16553"/>
                  </a:cubicBezTo>
                  <a:lnTo>
                    <a:pt x="13737" y="16553"/>
                  </a:lnTo>
                  <a:cubicBezTo>
                    <a:pt x="13658" y="16638"/>
                    <a:pt x="13451" y="16641"/>
                    <a:pt x="13367" y="16767"/>
                  </a:cubicBezTo>
                  <a:cubicBezTo>
                    <a:pt x="13358" y="16770"/>
                    <a:pt x="13350" y="16771"/>
                    <a:pt x="13344" y="16771"/>
                  </a:cubicBezTo>
                  <a:cubicBezTo>
                    <a:pt x="13303" y="16771"/>
                    <a:pt x="13291" y="16728"/>
                    <a:pt x="13267" y="16728"/>
                  </a:cubicBezTo>
                  <a:cubicBezTo>
                    <a:pt x="13260" y="16728"/>
                    <a:pt x="13252" y="16732"/>
                    <a:pt x="13241" y="16742"/>
                  </a:cubicBezTo>
                  <a:cubicBezTo>
                    <a:pt x="13116" y="16918"/>
                    <a:pt x="13016" y="16817"/>
                    <a:pt x="12891" y="16993"/>
                  </a:cubicBezTo>
                  <a:cubicBezTo>
                    <a:pt x="12966" y="17018"/>
                    <a:pt x="12966" y="16993"/>
                    <a:pt x="12891" y="17143"/>
                  </a:cubicBezTo>
                  <a:lnTo>
                    <a:pt x="13016" y="17018"/>
                  </a:lnTo>
                  <a:cubicBezTo>
                    <a:pt x="13091" y="16943"/>
                    <a:pt x="13141" y="16868"/>
                    <a:pt x="13141" y="16868"/>
                  </a:cubicBezTo>
                  <a:lnTo>
                    <a:pt x="13141" y="16868"/>
                  </a:lnTo>
                  <a:cubicBezTo>
                    <a:pt x="13141" y="16868"/>
                    <a:pt x="13066" y="17056"/>
                    <a:pt x="13046" y="17090"/>
                  </a:cubicBezTo>
                  <a:lnTo>
                    <a:pt x="13046" y="17090"/>
                  </a:lnTo>
                  <a:cubicBezTo>
                    <a:pt x="13118" y="17038"/>
                    <a:pt x="13168" y="16917"/>
                    <a:pt x="13241" y="16893"/>
                  </a:cubicBezTo>
                  <a:lnTo>
                    <a:pt x="13241" y="16893"/>
                  </a:lnTo>
                  <a:cubicBezTo>
                    <a:pt x="13191" y="17018"/>
                    <a:pt x="13191" y="16993"/>
                    <a:pt x="13266" y="17018"/>
                  </a:cubicBezTo>
                  <a:cubicBezTo>
                    <a:pt x="13091" y="17018"/>
                    <a:pt x="13066" y="17243"/>
                    <a:pt x="12891" y="17269"/>
                  </a:cubicBezTo>
                  <a:lnTo>
                    <a:pt x="12790" y="17118"/>
                  </a:lnTo>
                  <a:cubicBezTo>
                    <a:pt x="12540" y="17193"/>
                    <a:pt x="12464" y="17469"/>
                    <a:pt x="12164" y="17594"/>
                  </a:cubicBezTo>
                  <a:lnTo>
                    <a:pt x="12264" y="17569"/>
                  </a:lnTo>
                  <a:lnTo>
                    <a:pt x="12264" y="17569"/>
                  </a:lnTo>
                  <a:cubicBezTo>
                    <a:pt x="12264" y="17644"/>
                    <a:pt x="12089" y="17670"/>
                    <a:pt x="12013" y="17745"/>
                  </a:cubicBezTo>
                  <a:cubicBezTo>
                    <a:pt x="11988" y="17695"/>
                    <a:pt x="11938" y="17695"/>
                    <a:pt x="11863" y="17695"/>
                  </a:cubicBezTo>
                  <a:cubicBezTo>
                    <a:pt x="11888" y="17745"/>
                    <a:pt x="11662" y="17795"/>
                    <a:pt x="11687" y="17920"/>
                  </a:cubicBezTo>
                  <a:lnTo>
                    <a:pt x="11512" y="17895"/>
                  </a:lnTo>
                  <a:cubicBezTo>
                    <a:pt x="11261" y="17970"/>
                    <a:pt x="11312" y="18196"/>
                    <a:pt x="11061" y="18271"/>
                  </a:cubicBezTo>
                  <a:cubicBezTo>
                    <a:pt x="11111" y="18171"/>
                    <a:pt x="10986" y="18171"/>
                    <a:pt x="11136" y="18071"/>
                  </a:cubicBezTo>
                  <a:lnTo>
                    <a:pt x="11136" y="18071"/>
                  </a:lnTo>
                  <a:cubicBezTo>
                    <a:pt x="11061" y="18121"/>
                    <a:pt x="10961" y="18121"/>
                    <a:pt x="10986" y="18146"/>
                  </a:cubicBezTo>
                  <a:cubicBezTo>
                    <a:pt x="10939" y="18146"/>
                    <a:pt x="10808" y="18274"/>
                    <a:pt x="10709" y="18274"/>
                  </a:cubicBezTo>
                  <a:cubicBezTo>
                    <a:pt x="10701" y="18274"/>
                    <a:pt x="10693" y="18273"/>
                    <a:pt x="10685" y="18271"/>
                  </a:cubicBezTo>
                  <a:cubicBezTo>
                    <a:pt x="10660" y="18296"/>
                    <a:pt x="10685" y="18371"/>
                    <a:pt x="10585" y="18396"/>
                  </a:cubicBezTo>
                  <a:cubicBezTo>
                    <a:pt x="10573" y="18396"/>
                    <a:pt x="10572" y="18391"/>
                    <a:pt x="10575" y="18385"/>
                  </a:cubicBezTo>
                  <a:lnTo>
                    <a:pt x="10575" y="18385"/>
                  </a:lnTo>
                  <a:cubicBezTo>
                    <a:pt x="10543" y="18413"/>
                    <a:pt x="10451" y="18455"/>
                    <a:pt x="10535" y="18497"/>
                  </a:cubicBezTo>
                  <a:cubicBezTo>
                    <a:pt x="10477" y="18477"/>
                    <a:pt x="10416" y="18469"/>
                    <a:pt x="10353" y="18469"/>
                  </a:cubicBezTo>
                  <a:cubicBezTo>
                    <a:pt x="10250" y="18469"/>
                    <a:pt x="10142" y="18491"/>
                    <a:pt x="10033" y="18522"/>
                  </a:cubicBezTo>
                  <a:cubicBezTo>
                    <a:pt x="9924" y="18537"/>
                    <a:pt x="9815" y="18572"/>
                    <a:pt x="9718" y="18572"/>
                  </a:cubicBezTo>
                  <a:cubicBezTo>
                    <a:pt x="9659" y="18572"/>
                    <a:pt x="9604" y="18559"/>
                    <a:pt x="9557" y="18522"/>
                  </a:cubicBezTo>
                  <a:cubicBezTo>
                    <a:pt x="9382" y="18572"/>
                    <a:pt x="9156" y="18597"/>
                    <a:pt x="8981" y="18622"/>
                  </a:cubicBezTo>
                  <a:cubicBezTo>
                    <a:pt x="9006" y="18597"/>
                    <a:pt x="8981" y="18597"/>
                    <a:pt x="9006" y="18597"/>
                  </a:cubicBezTo>
                  <a:cubicBezTo>
                    <a:pt x="8983" y="18592"/>
                    <a:pt x="8963" y="18590"/>
                    <a:pt x="8946" y="18590"/>
                  </a:cubicBezTo>
                  <a:cubicBezTo>
                    <a:pt x="8821" y="18590"/>
                    <a:pt x="8840" y="18713"/>
                    <a:pt x="8703" y="18713"/>
                  </a:cubicBezTo>
                  <a:cubicBezTo>
                    <a:pt x="8677" y="18713"/>
                    <a:pt x="8645" y="18708"/>
                    <a:pt x="8605" y="18697"/>
                  </a:cubicBezTo>
                  <a:cubicBezTo>
                    <a:pt x="8479" y="18597"/>
                    <a:pt x="8755" y="18647"/>
                    <a:pt x="8655" y="18597"/>
                  </a:cubicBezTo>
                  <a:cubicBezTo>
                    <a:pt x="8646" y="18528"/>
                    <a:pt x="8606" y="18510"/>
                    <a:pt x="8550" y="18510"/>
                  </a:cubicBezTo>
                  <a:cubicBezTo>
                    <a:pt x="8482" y="18510"/>
                    <a:pt x="8392" y="18537"/>
                    <a:pt x="8310" y="18537"/>
                  </a:cubicBezTo>
                  <a:cubicBezTo>
                    <a:pt x="8261" y="18537"/>
                    <a:pt x="8216" y="18527"/>
                    <a:pt x="8179" y="18497"/>
                  </a:cubicBezTo>
                  <a:lnTo>
                    <a:pt x="8229" y="18472"/>
                  </a:lnTo>
                  <a:cubicBezTo>
                    <a:pt x="8189" y="18458"/>
                    <a:pt x="8147" y="18454"/>
                    <a:pt x="8101" y="18454"/>
                  </a:cubicBezTo>
                  <a:cubicBezTo>
                    <a:pt x="7998" y="18454"/>
                    <a:pt x="7880" y="18477"/>
                    <a:pt x="7752" y="18477"/>
                  </a:cubicBezTo>
                  <a:cubicBezTo>
                    <a:pt x="7720" y="18477"/>
                    <a:pt x="7686" y="18475"/>
                    <a:pt x="7652" y="18472"/>
                  </a:cubicBezTo>
                  <a:cubicBezTo>
                    <a:pt x="7652" y="18472"/>
                    <a:pt x="7677" y="18446"/>
                    <a:pt x="7677" y="18421"/>
                  </a:cubicBezTo>
                  <a:lnTo>
                    <a:pt x="7677" y="18421"/>
                  </a:lnTo>
                  <a:cubicBezTo>
                    <a:pt x="7581" y="18463"/>
                    <a:pt x="7446" y="18481"/>
                    <a:pt x="7311" y="18481"/>
                  </a:cubicBezTo>
                  <a:cubicBezTo>
                    <a:pt x="7201" y="18481"/>
                    <a:pt x="7091" y="18469"/>
                    <a:pt x="7001" y="18446"/>
                  </a:cubicBezTo>
                  <a:cubicBezTo>
                    <a:pt x="7076" y="18396"/>
                    <a:pt x="7101" y="18421"/>
                    <a:pt x="7076" y="18346"/>
                  </a:cubicBezTo>
                  <a:cubicBezTo>
                    <a:pt x="7068" y="18344"/>
                    <a:pt x="7062" y="18343"/>
                    <a:pt x="7056" y="18343"/>
                  </a:cubicBezTo>
                  <a:cubicBezTo>
                    <a:pt x="6995" y="18343"/>
                    <a:pt x="7049" y="18449"/>
                    <a:pt x="6917" y="18449"/>
                  </a:cubicBezTo>
                  <a:cubicBezTo>
                    <a:pt x="6905" y="18449"/>
                    <a:pt x="6891" y="18448"/>
                    <a:pt x="6875" y="18446"/>
                  </a:cubicBezTo>
                  <a:cubicBezTo>
                    <a:pt x="6825" y="18371"/>
                    <a:pt x="6700" y="18296"/>
                    <a:pt x="6725" y="18221"/>
                  </a:cubicBezTo>
                  <a:lnTo>
                    <a:pt x="6725" y="18221"/>
                  </a:lnTo>
                  <a:lnTo>
                    <a:pt x="6901" y="18271"/>
                  </a:lnTo>
                  <a:cubicBezTo>
                    <a:pt x="6825" y="18121"/>
                    <a:pt x="6675" y="18196"/>
                    <a:pt x="6575" y="18146"/>
                  </a:cubicBezTo>
                  <a:lnTo>
                    <a:pt x="6600" y="18121"/>
                  </a:lnTo>
                  <a:cubicBezTo>
                    <a:pt x="6506" y="18092"/>
                    <a:pt x="6440" y="18089"/>
                    <a:pt x="6380" y="18089"/>
                  </a:cubicBezTo>
                  <a:cubicBezTo>
                    <a:pt x="6360" y="18089"/>
                    <a:pt x="6341" y="18089"/>
                    <a:pt x="6321" y="18089"/>
                  </a:cubicBezTo>
                  <a:cubicBezTo>
                    <a:pt x="6243" y="18089"/>
                    <a:pt x="6161" y="18083"/>
                    <a:pt x="6023" y="18020"/>
                  </a:cubicBezTo>
                  <a:lnTo>
                    <a:pt x="6023" y="18020"/>
                  </a:lnTo>
                  <a:lnTo>
                    <a:pt x="6048" y="18045"/>
                  </a:lnTo>
                  <a:cubicBezTo>
                    <a:pt x="6020" y="18053"/>
                    <a:pt x="5997" y="18056"/>
                    <a:pt x="5979" y="18056"/>
                  </a:cubicBezTo>
                  <a:cubicBezTo>
                    <a:pt x="5870" y="18056"/>
                    <a:pt x="5919" y="17945"/>
                    <a:pt x="5748" y="17945"/>
                  </a:cubicBezTo>
                  <a:lnTo>
                    <a:pt x="5748" y="17820"/>
                  </a:lnTo>
                  <a:cubicBezTo>
                    <a:pt x="5647" y="17820"/>
                    <a:pt x="5372" y="17745"/>
                    <a:pt x="5171" y="17670"/>
                  </a:cubicBezTo>
                  <a:cubicBezTo>
                    <a:pt x="5192" y="17666"/>
                    <a:pt x="5215" y="17665"/>
                    <a:pt x="5238" y="17665"/>
                  </a:cubicBezTo>
                  <a:cubicBezTo>
                    <a:pt x="5383" y="17665"/>
                    <a:pt x="5568" y="17723"/>
                    <a:pt x="5697" y="17745"/>
                  </a:cubicBezTo>
                  <a:cubicBezTo>
                    <a:pt x="5606" y="17699"/>
                    <a:pt x="5411" y="17591"/>
                    <a:pt x="5320" y="17591"/>
                  </a:cubicBezTo>
                  <a:cubicBezTo>
                    <a:pt x="5311" y="17591"/>
                    <a:pt x="5303" y="17592"/>
                    <a:pt x="5296" y="17594"/>
                  </a:cubicBezTo>
                  <a:cubicBezTo>
                    <a:pt x="5322" y="17619"/>
                    <a:pt x="5397" y="17619"/>
                    <a:pt x="5422" y="17644"/>
                  </a:cubicBezTo>
                  <a:cubicBezTo>
                    <a:pt x="5396" y="17649"/>
                    <a:pt x="5369" y="17651"/>
                    <a:pt x="5342" y="17651"/>
                  </a:cubicBezTo>
                  <a:cubicBezTo>
                    <a:pt x="5210" y="17651"/>
                    <a:pt x="5062" y="17602"/>
                    <a:pt x="4895" y="17519"/>
                  </a:cubicBezTo>
                  <a:cubicBezTo>
                    <a:pt x="4971" y="17419"/>
                    <a:pt x="4870" y="17344"/>
                    <a:pt x="4720" y="17243"/>
                  </a:cubicBezTo>
                  <a:cubicBezTo>
                    <a:pt x="4595" y="17143"/>
                    <a:pt x="4444" y="17043"/>
                    <a:pt x="4444" y="16918"/>
                  </a:cubicBezTo>
                  <a:cubicBezTo>
                    <a:pt x="4269" y="16842"/>
                    <a:pt x="4119" y="16717"/>
                    <a:pt x="3968" y="16592"/>
                  </a:cubicBezTo>
                  <a:cubicBezTo>
                    <a:pt x="3843" y="16467"/>
                    <a:pt x="3692" y="16316"/>
                    <a:pt x="3542" y="16166"/>
                  </a:cubicBezTo>
                  <a:cubicBezTo>
                    <a:pt x="3535" y="16232"/>
                    <a:pt x="3523" y="16253"/>
                    <a:pt x="3507" y="16253"/>
                  </a:cubicBezTo>
                  <a:cubicBezTo>
                    <a:pt x="3480" y="16253"/>
                    <a:pt x="3442" y="16197"/>
                    <a:pt x="3391" y="16197"/>
                  </a:cubicBezTo>
                  <a:cubicBezTo>
                    <a:pt x="3369" y="16197"/>
                    <a:pt x="3344" y="16208"/>
                    <a:pt x="3317" y="16241"/>
                  </a:cubicBezTo>
                  <a:cubicBezTo>
                    <a:pt x="3241" y="16166"/>
                    <a:pt x="3216" y="16141"/>
                    <a:pt x="3216" y="16141"/>
                  </a:cubicBezTo>
                  <a:lnTo>
                    <a:pt x="3091" y="15815"/>
                  </a:lnTo>
                  <a:cubicBezTo>
                    <a:pt x="3091" y="15797"/>
                    <a:pt x="3097" y="15791"/>
                    <a:pt x="3105" y="15791"/>
                  </a:cubicBezTo>
                  <a:cubicBezTo>
                    <a:pt x="3131" y="15791"/>
                    <a:pt x="3182" y="15843"/>
                    <a:pt x="3207" y="15843"/>
                  </a:cubicBezTo>
                  <a:cubicBezTo>
                    <a:pt x="3211" y="15843"/>
                    <a:pt x="3214" y="15842"/>
                    <a:pt x="3216" y="15840"/>
                  </a:cubicBezTo>
                  <a:cubicBezTo>
                    <a:pt x="3066" y="15665"/>
                    <a:pt x="3216" y="15715"/>
                    <a:pt x="3141" y="15564"/>
                  </a:cubicBezTo>
                  <a:lnTo>
                    <a:pt x="3141" y="15564"/>
                  </a:lnTo>
                  <a:cubicBezTo>
                    <a:pt x="3133" y="15588"/>
                    <a:pt x="3117" y="15600"/>
                    <a:pt x="3098" y="15600"/>
                  </a:cubicBezTo>
                  <a:cubicBezTo>
                    <a:pt x="3057" y="15600"/>
                    <a:pt x="3000" y="15549"/>
                    <a:pt x="2966" y="15464"/>
                  </a:cubicBezTo>
                  <a:lnTo>
                    <a:pt x="2966" y="15464"/>
                  </a:lnTo>
                  <a:cubicBezTo>
                    <a:pt x="2966" y="15464"/>
                    <a:pt x="3016" y="15665"/>
                    <a:pt x="3016" y="15665"/>
                  </a:cubicBezTo>
                  <a:cubicBezTo>
                    <a:pt x="2740" y="15489"/>
                    <a:pt x="2966" y="15364"/>
                    <a:pt x="2690" y="15163"/>
                  </a:cubicBezTo>
                  <a:lnTo>
                    <a:pt x="2690" y="15163"/>
                  </a:lnTo>
                  <a:lnTo>
                    <a:pt x="2815" y="15213"/>
                  </a:lnTo>
                  <a:cubicBezTo>
                    <a:pt x="2740" y="15163"/>
                    <a:pt x="2665" y="15038"/>
                    <a:pt x="2565" y="14938"/>
                  </a:cubicBezTo>
                  <a:cubicBezTo>
                    <a:pt x="2464" y="14837"/>
                    <a:pt x="2364" y="14712"/>
                    <a:pt x="2264" y="14687"/>
                  </a:cubicBezTo>
                  <a:cubicBezTo>
                    <a:pt x="2264" y="14668"/>
                    <a:pt x="2278" y="14620"/>
                    <a:pt x="2307" y="14620"/>
                  </a:cubicBezTo>
                  <a:cubicBezTo>
                    <a:pt x="2316" y="14620"/>
                    <a:pt x="2327" y="14625"/>
                    <a:pt x="2339" y="14637"/>
                  </a:cubicBezTo>
                  <a:cubicBezTo>
                    <a:pt x="2139" y="14336"/>
                    <a:pt x="1788" y="13985"/>
                    <a:pt x="1713" y="13685"/>
                  </a:cubicBezTo>
                  <a:lnTo>
                    <a:pt x="1763" y="13685"/>
                  </a:lnTo>
                  <a:cubicBezTo>
                    <a:pt x="1738" y="13634"/>
                    <a:pt x="1637" y="13609"/>
                    <a:pt x="1662" y="13509"/>
                  </a:cubicBezTo>
                  <a:cubicBezTo>
                    <a:pt x="1662" y="13509"/>
                    <a:pt x="1713" y="13509"/>
                    <a:pt x="1687" y="13484"/>
                  </a:cubicBezTo>
                  <a:cubicBezTo>
                    <a:pt x="1662" y="13459"/>
                    <a:pt x="1537" y="13334"/>
                    <a:pt x="1537" y="13233"/>
                  </a:cubicBezTo>
                  <a:lnTo>
                    <a:pt x="1537" y="13233"/>
                  </a:lnTo>
                  <a:lnTo>
                    <a:pt x="1612" y="13284"/>
                  </a:lnTo>
                  <a:cubicBezTo>
                    <a:pt x="1512" y="12933"/>
                    <a:pt x="1286" y="12807"/>
                    <a:pt x="1161" y="12507"/>
                  </a:cubicBezTo>
                  <a:cubicBezTo>
                    <a:pt x="1286" y="12456"/>
                    <a:pt x="1236" y="12181"/>
                    <a:pt x="1236" y="12030"/>
                  </a:cubicBezTo>
                  <a:cubicBezTo>
                    <a:pt x="1211" y="11805"/>
                    <a:pt x="1136" y="11629"/>
                    <a:pt x="1061" y="11479"/>
                  </a:cubicBezTo>
                  <a:cubicBezTo>
                    <a:pt x="986" y="11304"/>
                    <a:pt x="910" y="11128"/>
                    <a:pt x="860" y="10928"/>
                  </a:cubicBezTo>
                  <a:cubicBezTo>
                    <a:pt x="910" y="10802"/>
                    <a:pt x="885" y="10577"/>
                    <a:pt x="885" y="10351"/>
                  </a:cubicBezTo>
                  <a:cubicBezTo>
                    <a:pt x="860" y="10126"/>
                    <a:pt x="835" y="9875"/>
                    <a:pt x="885" y="9675"/>
                  </a:cubicBezTo>
                  <a:lnTo>
                    <a:pt x="885" y="9675"/>
                  </a:lnTo>
                  <a:cubicBezTo>
                    <a:pt x="878" y="9689"/>
                    <a:pt x="868" y="9695"/>
                    <a:pt x="855" y="9695"/>
                  </a:cubicBezTo>
                  <a:cubicBezTo>
                    <a:pt x="822" y="9695"/>
                    <a:pt x="778" y="9654"/>
                    <a:pt x="760" y="9599"/>
                  </a:cubicBezTo>
                  <a:cubicBezTo>
                    <a:pt x="784" y="9506"/>
                    <a:pt x="676" y="9346"/>
                    <a:pt x="764" y="9346"/>
                  </a:cubicBezTo>
                  <a:cubicBezTo>
                    <a:pt x="770" y="9346"/>
                    <a:pt x="777" y="9347"/>
                    <a:pt x="785" y="9349"/>
                  </a:cubicBezTo>
                  <a:lnTo>
                    <a:pt x="785" y="9374"/>
                  </a:lnTo>
                  <a:cubicBezTo>
                    <a:pt x="910" y="9299"/>
                    <a:pt x="860" y="9123"/>
                    <a:pt x="885" y="8973"/>
                  </a:cubicBezTo>
                  <a:lnTo>
                    <a:pt x="735" y="8923"/>
                  </a:lnTo>
                  <a:cubicBezTo>
                    <a:pt x="860" y="8747"/>
                    <a:pt x="835" y="8472"/>
                    <a:pt x="835" y="8246"/>
                  </a:cubicBezTo>
                  <a:cubicBezTo>
                    <a:pt x="835" y="7995"/>
                    <a:pt x="860" y="7770"/>
                    <a:pt x="961" y="7695"/>
                  </a:cubicBezTo>
                  <a:cubicBezTo>
                    <a:pt x="936" y="7594"/>
                    <a:pt x="961" y="7469"/>
                    <a:pt x="936" y="7369"/>
                  </a:cubicBezTo>
                  <a:lnTo>
                    <a:pt x="936" y="7369"/>
                  </a:lnTo>
                  <a:lnTo>
                    <a:pt x="1036" y="7394"/>
                  </a:lnTo>
                  <a:cubicBezTo>
                    <a:pt x="1111" y="7143"/>
                    <a:pt x="1136" y="7018"/>
                    <a:pt x="1186" y="6692"/>
                  </a:cubicBezTo>
                  <a:lnTo>
                    <a:pt x="1236" y="6767"/>
                  </a:lnTo>
                  <a:cubicBezTo>
                    <a:pt x="1286" y="6592"/>
                    <a:pt x="1061" y="6466"/>
                    <a:pt x="1111" y="6316"/>
                  </a:cubicBezTo>
                  <a:lnTo>
                    <a:pt x="1236" y="6291"/>
                  </a:lnTo>
                  <a:cubicBezTo>
                    <a:pt x="1337" y="5990"/>
                    <a:pt x="1562" y="5715"/>
                    <a:pt x="1562" y="5389"/>
                  </a:cubicBezTo>
                  <a:cubicBezTo>
                    <a:pt x="1587" y="5389"/>
                    <a:pt x="1612" y="5414"/>
                    <a:pt x="1612" y="5464"/>
                  </a:cubicBezTo>
                  <a:cubicBezTo>
                    <a:pt x="1660" y="5320"/>
                    <a:pt x="1915" y="5015"/>
                    <a:pt x="1761" y="4968"/>
                  </a:cubicBezTo>
                  <a:lnTo>
                    <a:pt x="1761" y="4968"/>
                  </a:lnTo>
                  <a:cubicBezTo>
                    <a:pt x="1761" y="4968"/>
                    <a:pt x="1761" y="4968"/>
                    <a:pt x="1761" y="4968"/>
                  </a:cubicBezTo>
                  <a:cubicBezTo>
                    <a:pt x="1869" y="4968"/>
                    <a:pt x="1915" y="4650"/>
                    <a:pt x="1938" y="4487"/>
                  </a:cubicBezTo>
                  <a:lnTo>
                    <a:pt x="2013" y="4537"/>
                  </a:lnTo>
                  <a:cubicBezTo>
                    <a:pt x="1963" y="4361"/>
                    <a:pt x="1963" y="4336"/>
                    <a:pt x="2038" y="4161"/>
                  </a:cubicBezTo>
                  <a:cubicBezTo>
                    <a:pt x="2053" y="4146"/>
                    <a:pt x="2068" y="4140"/>
                    <a:pt x="2079" y="4140"/>
                  </a:cubicBezTo>
                  <a:cubicBezTo>
                    <a:pt x="2100" y="4140"/>
                    <a:pt x="2111" y="4160"/>
                    <a:pt x="2092" y="4185"/>
                  </a:cubicBezTo>
                  <a:lnTo>
                    <a:pt x="2092" y="4185"/>
                  </a:lnTo>
                  <a:cubicBezTo>
                    <a:pt x="2197" y="4081"/>
                    <a:pt x="2098" y="4049"/>
                    <a:pt x="2214" y="3910"/>
                  </a:cubicBezTo>
                  <a:lnTo>
                    <a:pt x="2239" y="4010"/>
                  </a:lnTo>
                  <a:cubicBezTo>
                    <a:pt x="2314" y="3860"/>
                    <a:pt x="2289" y="3860"/>
                    <a:pt x="2289" y="3735"/>
                  </a:cubicBezTo>
                  <a:cubicBezTo>
                    <a:pt x="2312" y="3643"/>
                    <a:pt x="2481" y="3531"/>
                    <a:pt x="2567" y="3531"/>
                  </a:cubicBezTo>
                  <a:cubicBezTo>
                    <a:pt x="2576" y="3531"/>
                    <a:pt x="2583" y="3532"/>
                    <a:pt x="2590" y="3534"/>
                  </a:cubicBezTo>
                  <a:cubicBezTo>
                    <a:pt x="2565" y="3484"/>
                    <a:pt x="2565" y="3384"/>
                    <a:pt x="2665" y="3309"/>
                  </a:cubicBezTo>
                  <a:cubicBezTo>
                    <a:pt x="2690" y="3334"/>
                    <a:pt x="2665" y="3359"/>
                    <a:pt x="2665" y="3384"/>
                  </a:cubicBezTo>
                  <a:cubicBezTo>
                    <a:pt x="2790" y="3284"/>
                    <a:pt x="2840" y="3208"/>
                    <a:pt x="2865" y="3108"/>
                  </a:cubicBezTo>
                  <a:cubicBezTo>
                    <a:pt x="2916" y="3033"/>
                    <a:pt x="2966" y="2958"/>
                    <a:pt x="3066" y="2933"/>
                  </a:cubicBezTo>
                  <a:cubicBezTo>
                    <a:pt x="3078" y="2945"/>
                    <a:pt x="3091" y="2951"/>
                    <a:pt x="3103" y="2951"/>
                  </a:cubicBezTo>
                  <a:cubicBezTo>
                    <a:pt x="3112" y="2951"/>
                    <a:pt x="3121" y="2948"/>
                    <a:pt x="3131" y="2942"/>
                  </a:cubicBezTo>
                  <a:lnTo>
                    <a:pt x="3131" y="2942"/>
                  </a:lnTo>
                  <a:cubicBezTo>
                    <a:pt x="2961" y="3088"/>
                    <a:pt x="2840" y="3208"/>
                    <a:pt x="2840" y="3208"/>
                  </a:cubicBezTo>
                  <a:cubicBezTo>
                    <a:pt x="2855" y="3218"/>
                    <a:pt x="2871" y="3221"/>
                    <a:pt x="2888" y="3221"/>
                  </a:cubicBezTo>
                  <a:cubicBezTo>
                    <a:pt x="2919" y="3221"/>
                    <a:pt x="2950" y="3211"/>
                    <a:pt x="2975" y="3211"/>
                  </a:cubicBezTo>
                  <a:cubicBezTo>
                    <a:pt x="3007" y="3211"/>
                    <a:pt x="3027" y="3228"/>
                    <a:pt x="3016" y="3309"/>
                  </a:cubicBezTo>
                  <a:cubicBezTo>
                    <a:pt x="3066" y="3158"/>
                    <a:pt x="3166" y="2908"/>
                    <a:pt x="3317" y="2832"/>
                  </a:cubicBezTo>
                  <a:lnTo>
                    <a:pt x="3342" y="2832"/>
                  </a:lnTo>
                  <a:lnTo>
                    <a:pt x="3342" y="2857"/>
                  </a:lnTo>
                  <a:cubicBezTo>
                    <a:pt x="3367" y="2832"/>
                    <a:pt x="3392" y="2807"/>
                    <a:pt x="3417" y="2757"/>
                  </a:cubicBezTo>
                  <a:cubicBezTo>
                    <a:pt x="3467" y="2732"/>
                    <a:pt x="3492" y="2707"/>
                    <a:pt x="3542" y="2682"/>
                  </a:cubicBezTo>
                  <a:cubicBezTo>
                    <a:pt x="3567" y="2657"/>
                    <a:pt x="3592" y="2632"/>
                    <a:pt x="3617" y="2607"/>
                  </a:cubicBezTo>
                  <a:cubicBezTo>
                    <a:pt x="3642" y="2607"/>
                    <a:pt x="3642" y="2632"/>
                    <a:pt x="3642" y="2632"/>
                  </a:cubicBezTo>
                  <a:cubicBezTo>
                    <a:pt x="3592" y="2682"/>
                    <a:pt x="3567" y="2682"/>
                    <a:pt x="3542" y="2682"/>
                  </a:cubicBezTo>
                  <a:cubicBezTo>
                    <a:pt x="3550" y="2690"/>
                    <a:pt x="3560" y="2694"/>
                    <a:pt x="3572" y="2694"/>
                  </a:cubicBezTo>
                  <a:cubicBezTo>
                    <a:pt x="3631" y="2694"/>
                    <a:pt x="3730" y="2599"/>
                    <a:pt x="3793" y="2557"/>
                  </a:cubicBezTo>
                  <a:cubicBezTo>
                    <a:pt x="3743" y="2481"/>
                    <a:pt x="3843" y="2431"/>
                    <a:pt x="3718" y="2431"/>
                  </a:cubicBezTo>
                  <a:cubicBezTo>
                    <a:pt x="3718" y="2431"/>
                    <a:pt x="3692" y="2456"/>
                    <a:pt x="3642" y="2481"/>
                  </a:cubicBezTo>
                  <a:cubicBezTo>
                    <a:pt x="3642" y="2507"/>
                    <a:pt x="3642" y="2507"/>
                    <a:pt x="3617" y="2532"/>
                  </a:cubicBezTo>
                  <a:lnTo>
                    <a:pt x="3617" y="2507"/>
                  </a:lnTo>
                  <a:cubicBezTo>
                    <a:pt x="3592" y="2557"/>
                    <a:pt x="3517" y="2582"/>
                    <a:pt x="3442" y="2657"/>
                  </a:cubicBezTo>
                  <a:cubicBezTo>
                    <a:pt x="3492" y="2582"/>
                    <a:pt x="3517" y="2507"/>
                    <a:pt x="3617" y="2481"/>
                  </a:cubicBezTo>
                  <a:cubicBezTo>
                    <a:pt x="3642" y="2406"/>
                    <a:pt x="3642" y="2331"/>
                    <a:pt x="3642" y="2281"/>
                  </a:cubicBezTo>
                  <a:cubicBezTo>
                    <a:pt x="3669" y="2285"/>
                    <a:pt x="3696" y="2286"/>
                    <a:pt x="3724" y="2286"/>
                  </a:cubicBezTo>
                  <a:cubicBezTo>
                    <a:pt x="3834" y="2286"/>
                    <a:pt x="3950" y="2263"/>
                    <a:pt x="4032" y="2263"/>
                  </a:cubicBezTo>
                  <a:cubicBezTo>
                    <a:pt x="4069" y="2263"/>
                    <a:pt x="4099" y="2268"/>
                    <a:pt x="4119" y="2281"/>
                  </a:cubicBezTo>
                  <a:cubicBezTo>
                    <a:pt x="4319" y="2106"/>
                    <a:pt x="4645" y="1930"/>
                    <a:pt x="4745" y="1730"/>
                  </a:cubicBezTo>
                  <a:cubicBezTo>
                    <a:pt x="4758" y="1717"/>
                    <a:pt x="4770" y="1712"/>
                    <a:pt x="4782" y="1712"/>
                  </a:cubicBezTo>
                  <a:cubicBezTo>
                    <a:pt x="4819" y="1712"/>
                    <a:pt x="4852" y="1755"/>
                    <a:pt x="4870" y="1755"/>
                  </a:cubicBezTo>
                  <a:cubicBezTo>
                    <a:pt x="4845" y="1780"/>
                    <a:pt x="4795" y="1805"/>
                    <a:pt x="4770" y="1830"/>
                  </a:cubicBezTo>
                  <a:cubicBezTo>
                    <a:pt x="4895" y="1730"/>
                    <a:pt x="5196" y="1629"/>
                    <a:pt x="5196" y="1529"/>
                  </a:cubicBezTo>
                  <a:cubicBezTo>
                    <a:pt x="5212" y="1527"/>
                    <a:pt x="5225" y="1526"/>
                    <a:pt x="5235" y="1526"/>
                  </a:cubicBezTo>
                  <a:cubicBezTo>
                    <a:pt x="5323" y="1526"/>
                    <a:pt x="5235" y="1589"/>
                    <a:pt x="5266" y="1589"/>
                  </a:cubicBezTo>
                  <a:cubicBezTo>
                    <a:pt x="5278" y="1589"/>
                    <a:pt x="5308" y="1580"/>
                    <a:pt x="5372" y="1554"/>
                  </a:cubicBezTo>
                  <a:lnTo>
                    <a:pt x="5372" y="1554"/>
                  </a:lnTo>
                  <a:lnTo>
                    <a:pt x="5347" y="1604"/>
                  </a:lnTo>
                  <a:cubicBezTo>
                    <a:pt x="5852" y="1604"/>
                    <a:pt x="6063" y="1141"/>
                    <a:pt x="6596" y="1141"/>
                  </a:cubicBezTo>
                  <a:cubicBezTo>
                    <a:pt x="6624" y="1141"/>
                    <a:pt x="6653" y="1142"/>
                    <a:pt x="6682" y="1145"/>
                  </a:cubicBezTo>
                  <a:lnTo>
                    <a:pt x="6682" y="1145"/>
                  </a:lnTo>
                  <a:cubicBezTo>
                    <a:pt x="6677" y="1141"/>
                    <a:pt x="6675" y="1136"/>
                    <a:pt x="6675" y="1128"/>
                  </a:cubicBezTo>
                  <a:cubicBezTo>
                    <a:pt x="7271" y="1106"/>
                    <a:pt x="7886" y="890"/>
                    <a:pt x="8504" y="890"/>
                  </a:cubicBezTo>
                  <a:cubicBezTo>
                    <a:pt x="8588" y="890"/>
                    <a:pt x="8671" y="894"/>
                    <a:pt x="8755" y="903"/>
                  </a:cubicBezTo>
                  <a:cubicBezTo>
                    <a:pt x="8956" y="903"/>
                    <a:pt x="8956" y="827"/>
                    <a:pt x="9081" y="752"/>
                  </a:cubicBezTo>
                  <a:lnTo>
                    <a:pt x="9131" y="852"/>
                  </a:lnTo>
                  <a:lnTo>
                    <a:pt x="9307" y="727"/>
                  </a:lnTo>
                  <a:cubicBezTo>
                    <a:pt x="9357" y="704"/>
                    <a:pt x="9407" y="695"/>
                    <a:pt x="9457" y="695"/>
                  </a:cubicBezTo>
                  <a:cubicBezTo>
                    <a:pt x="9606" y="695"/>
                    <a:pt x="9755" y="773"/>
                    <a:pt x="9924" y="773"/>
                  </a:cubicBezTo>
                  <a:cubicBezTo>
                    <a:pt x="10005" y="773"/>
                    <a:pt x="10091" y="755"/>
                    <a:pt x="10184" y="702"/>
                  </a:cubicBezTo>
                  <a:lnTo>
                    <a:pt x="10134" y="652"/>
                  </a:lnTo>
                  <a:cubicBezTo>
                    <a:pt x="10225" y="652"/>
                    <a:pt x="10395" y="599"/>
                    <a:pt x="10472" y="599"/>
                  </a:cubicBezTo>
                  <a:cubicBezTo>
                    <a:pt x="10501" y="599"/>
                    <a:pt x="10516" y="606"/>
                    <a:pt x="10510" y="627"/>
                  </a:cubicBezTo>
                  <a:cubicBezTo>
                    <a:pt x="10530" y="627"/>
                    <a:pt x="10550" y="595"/>
                    <a:pt x="10583" y="595"/>
                  </a:cubicBezTo>
                  <a:cubicBezTo>
                    <a:pt x="10591" y="595"/>
                    <a:pt x="10600" y="597"/>
                    <a:pt x="10610" y="602"/>
                  </a:cubicBezTo>
                  <a:lnTo>
                    <a:pt x="10610" y="652"/>
                  </a:lnTo>
                  <a:lnTo>
                    <a:pt x="10936" y="527"/>
                  </a:lnTo>
                  <a:cubicBezTo>
                    <a:pt x="10950" y="525"/>
                    <a:pt x="10963" y="524"/>
                    <a:pt x="10975" y="524"/>
                  </a:cubicBezTo>
                  <a:cubicBezTo>
                    <a:pt x="11145" y="524"/>
                    <a:pt x="10959" y="679"/>
                    <a:pt x="11226" y="679"/>
                  </a:cubicBezTo>
                  <a:cubicBezTo>
                    <a:pt x="11244" y="679"/>
                    <a:pt x="11264" y="678"/>
                    <a:pt x="11286" y="677"/>
                  </a:cubicBezTo>
                  <a:cubicBezTo>
                    <a:pt x="11412" y="627"/>
                    <a:pt x="11637" y="476"/>
                    <a:pt x="11587" y="451"/>
                  </a:cubicBezTo>
                  <a:cubicBezTo>
                    <a:pt x="11537" y="451"/>
                    <a:pt x="11437" y="426"/>
                    <a:pt x="11437" y="401"/>
                  </a:cubicBezTo>
                  <a:lnTo>
                    <a:pt x="11537" y="351"/>
                  </a:lnTo>
                  <a:cubicBezTo>
                    <a:pt x="11537" y="201"/>
                    <a:pt x="11612" y="50"/>
                    <a:pt x="11312" y="0"/>
                  </a:cubicBezTo>
                  <a:close/>
                </a:path>
              </a:pathLst>
            </a:custGeom>
            <a:solidFill>
              <a:srgbClr val="6A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42"/>
            <p:cNvGrpSpPr/>
            <p:nvPr/>
          </p:nvGrpSpPr>
          <p:grpSpPr>
            <a:xfrm>
              <a:off x="8266253" y="494929"/>
              <a:ext cx="329033" cy="409787"/>
              <a:chOff x="4856050" y="2903600"/>
              <a:chExt cx="208275" cy="259375"/>
            </a:xfrm>
          </p:grpSpPr>
          <p:sp>
            <p:nvSpPr>
              <p:cNvPr id="380" name="Google Shape;380;p42"/>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42"/>
            <p:cNvGrpSpPr/>
            <p:nvPr/>
          </p:nvGrpSpPr>
          <p:grpSpPr>
            <a:xfrm>
              <a:off x="5432040" y="282229"/>
              <a:ext cx="329033" cy="409787"/>
              <a:chOff x="4856050" y="2903600"/>
              <a:chExt cx="208275" cy="259375"/>
            </a:xfrm>
          </p:grpSpPr>
          <p:sp>
            <p:nvSpPr>
              <p:cNvPr id="385" name="Google Shape;385;p42"/>
              <p:cNvSpPr/>
              <p:nvPr/>
            </p:nvSpPr>
            <p:spPr>
              <a:xfrm>
                <a:off x="4899275" y="2903600"/>
                <a:ext cx="162300" cy="259375"/>
              </a:xfrm>
              <a:custGeom>
                <a:avLst/>
                <a:gdLst/>
                <a:ahLst/>
                <a:cxnLst/>
                <a:rect l="l" t="t" r="r" b="b"/>
                <a:pathLst>
                  <a:path w="6492" h="10375" extrusionOk="0">
                    <a:moveTo>
                      <a:pt x="6396" y="18"/>
                    </a:moveTo>
                    <a:cubicBezTo>
                      <a:pt x="6393" y="18"/>
                      <a:pt x="6392" y="20"/>
                      <a:pt x="6392" y="23"/>
                    </a:cubicBezTo>
                    <a:lnTo>
                      <a:pt x="6407" y="23"/>
                    </a:lnTo>
                    <a:cubicBezTo>
                      <a:pt x="6402" y="20"/>
                      <a:pt x="6398" y="18"/>
                      <a:pt x="6396" y="18"/>
                    </a:cubicBezTo>
                    <a:close/>
                    <a:moveTo>
                      <a:pt x="6407" y="23"/>
                    </a:moveTo>
                    <a:cubicBezTo>
                      <a:pt x="6415" y="28"/>
                      <a:pt x="6424" y="36"/>
                      <a:pt x="6433" y="46"/>
                    </a:cubicBezTo>
                    <a:lnTo>
                      <a:pt x="6433" y="46"/>
                    </a:lnTo>
                    <a:cubicBezTo>
                      <a:pt x="6428" y="39"/>
                      <a:pt x="6423" y="31"/>
                      <a:pt x="6417" y="23"/>
                    </a:cubicBezTo>
                    <a:close/>
                    <a:moveTo>
                      <a:pt x="6433" y="46"/>
                    </a:moveTo>
                    <a:lnTo>
                      <a:pt x="6433" y="46"/>
                    </a:lnTo>
                    <a:cubicBezTo>
                      <a:pt x="6456" y="79"/>
                      <a:pt x="6470" y="107"/>
                      <a:pt x="6479" y="130"/>
                    </a:cubicBezTo>
                    <a:lnTo>
                      <a:pt x="6479" y="130"/>
                    </a:lnTo>
                    <a:cubicBezTo>
                      <a:pt x="6483" y="128"/>
                      <a:pt x="6480" y="119"/>
                      <a:pt x="6467" y="98"/>
                    </a:cubicBezTo>
                    <a:cubicBezTo>
                      <a:pt x="6467" y="87"/>
                      <a:pt x="6451" y="64"/>
                      <a:pt x="6433" y="46"/>
                    </a:cubicBezTo>
                    <a:close/>
                    <a:moveTo>
                      <a:pt x="6291" y="0"/>
                    </a:moveTo>
                    <a:cubicBezTo>
                      <a:pt x="6249" y="0"/>
                      <a:pt x="6330" y="154"/>
                      <a:pt x="6291" y="174"/>
                    </a:cubicBezTo>
                    <a:cubicBezTo>
                      <a:pt x="6291" y="199"/>
                      <a:pt x="6316" y="224"/>
                      <a:pt x="6367" y="249"/>
                    </a:cubicBezTo>
                    <a:cubicBezTo>
                      <a:pt x="6367" y="205"/>
                      <a:pt x="6292" y="144"/>
                      <a:pt x="6320" y="144"/>
                    </a:cubicBezTo>
                    <a:cubicBezTo>
                      <a:pt x="6324" y="144"/>
                      <a:pt x="6331" y="145"/>
                      <a:pt x="6342" y="148"/>
                    </a:cubicBezTo>
                    <a:cubicBezTo>
                      <a:pt x="6367" y="174"/>
                      <a:pt x="6417" y="224"/>
                      <a:pt x="6442" y="274"/>
                    </a:cubicBezTo>
                    <a:cubicBezTo>
                      <a:pt x="6442" y="224"/>
                      <a:pt x="6392" y="148"/>
                      <a:pt x="6392" y="98"/>
                    </a:cubicBezTo>
                    <a:lnTo>
                      <a:pt x="6392" y="98"/>
                    </a:lnTo>
                    <a:cubicBezTo>
                      <a:pt x="6442" y="148"/>
                      <a:pt x="6467" y="199"/>
                      <a:pt x="6492" y="224"/>
                    </a:cubicBezTo>
                    <a:cubicBezTo>
                      <a:pt x="6492" y="196"/>
                      <a:pt x="6492" y="167"/>
                      <a:pt x="6479" y="130"/>
                    </a:cubicBezTo>
                    <a:lnTo>
                      <a:pt x="6479" y="130"/>
                    </a:lnTo>
                    <a:cubicBezTo>
                      <a:pt x="6478" y="131"/>
                      <a:pt x="6477" y="131"/>
                      <a:pt x="6476" y="131"/>
                    </a:cubicBezTo>
                    <a:cubicBezTo>
                      <a:pt x="6458" y="131"/>
                      <a:pt x="6401" y="90"/>
                      <a:pt x="6367" y="73"/>
                    </a:cubicBezTo>
                    <a:lnTo>
                      <a:pt x="6367" y="48"/>
                    </a:lnTo>
                    <a:cubicBezTo>
                      <a:pt x="6327" y="14"/>
                      <a:pt x="6304" y="0"/>
                      <a:pt x="6291" y="0"/>
                    </a:cubicBezTo>
                    <a:close/>
                    <a:moveTo>
                      <a:pt x="5675" y="908"/>
                    </a:moveTo>
                    <a:lnTo>
                      <a:pt x="5675" y="908"/>
                    </a:lnTo>
                    <a:cubicBezTo>
                      <a:pt x="5688" y="918"/>
                      <a:pt x="5702" y="925"/>
                      <a:pt x="5715" y="925"/>
                    </a:cubicBezTo>
                    <a:cubicBezTo>
                      <a:pt x="5704" y="920"/>
                      <a:pt x="5690" y="914"/>
                      <a:pt x="5675" y="908"/>
                    </a:cubicBezTo>
                    <a:close/>
                    <a:moveTo>
                      <a:pt x="5244" y="1550"/>
                    </a:moveTo>
                    <a:cubicBezTo>
                      <a:pt x="5242" y="1551"/>
                      <a:pt x="5240" y="1551"/>
                      <a:pt x="5239" y="1552"/>
                    </a:cubicBezTo>
                    <a:cubicBezTo>
                      <a:pt x="5242" y="1552"/>
                      <a:pt x="5243" y="1551"/>
                      <a:pt x="5244" y="1550"/>
                    </a:cubicBezTo>
                    <a:close/>
                    <a:moveTo>
                      <a:pt x="3936" y="1953"/>
                    </a:moveTo>
                    <a:cubicBezTo>
                      <a:pt x="3936" y="1956"/>
                      <a:pt x="3936" y="1960"/>
                      <a:pt x="3938" y="1964"/>
                    </a:cubicBezTo>
                    <a:lnTo>
                      <a:pt x="3938" y="1964"/>
                    </a:lnTo>
                    <a:cubicBezTo>
                      <a:pt x="3937" y="1961"/>
                      <a:pt x="3937" y="1957"/>
                      <a:pt x="3936" y="1953"/>
                    </a:cubicBezTo>
                    <a:close/>
                    <a:moveTo>
                      <a:pt x="3760" y="1953"/>
                    </a:moveTo>
                    <a:lnTo>
                      <a:pt x="3771" y="1975"/>
                    </a:lnTo>
                    <a:lnTo>
                      <a:pt x="3771" y="1975"/>
                    </a:lnTo>
                    <a:cubicBezTo>
                      <a:pt x="3771" y="1968"/>
                      <a:pt x="3768" y="1961"/>
                      <a:pt x="3760" y="1953"/>
                    </a:cubicBezTo>
                    <a:close/>
                    <a:moveTo>
                      <a:pt x="3785" y="2078"/>
                    </a:moveTo>
                    <a:lnTo>
                      <a:pt x="3785" y="2078"/>
                    </a:lnTo>
                    <a:cubicBezTo>
                      <a:pt x="3784" y="2082"/>
                      <a:pt x="3783" y="2086"/>
                      <a:pt x="3783" y="2090"/>
                    </a:cubicBezTo>
                    <a:lnTo>
                      <a:pt x="3783" y="2090"/>
                    </a:lnTo>
                    <a:cubicBezTo>
                      <a:pt x="3784" y="2087"/>
                      <a:pt x="3785" y="2083"/>
                      <a:pt x="3785" y="2078"/>
                    </a:cubicBezTo>
                    <a:close/>
                    <a:moveTo>
                      <a:pt x="4712" y="2179"/>
                    </a:moveTo>
                    <a:lnTo>
                      <a:pt x="4738" y="2254"/>
                    </a:lnTo>
                    <a:lnTo>
                      <a:pt x="4763" y="2179"/>
                    </a:lnTo>
                    <a:close/>
                    <a:moveTo>
                      <a:pt x="3810" y="2429"/>
                    </a:moveTo>
                    <a:cubicBezTo>
                      <a:pt x="3818" y="2437"/>
                      <a:pt x="3823" y="2443"/>
                      <a:pt x="3827" y="2448"/>
                    </a:cubicBezTo>
                    <a:lnTo>
                      <a:pt x="3827" y="2448"/>
                    </a:lnTo>
                    <a:cubicBezTo>
                      <a:pt x="3823" y="2437"/>
                      <a:pt x="3824" y="2429"/>
                      <a:pt x="3810" y="2429"/>
                    </a:cubicBezTo>
                    <a:close/>
                    <a:moveTo>
                      <a:pt x="3827" y="2448"/>
                    </a:moveTo>
                    <a:cubicBezTo>
                      <a:pt x="3828" y="2451"/>
                      <a:pt x="3830" y="2455"/>
                      <a:pt x="3833" y="2459"/>
                    </a:cubicBezTo>
                    <a:lnTo>
                      <a:pt x="3833" y="2459"/>
                    </a:lnTo>
                    <a:cubicBezTo>
                      <a:pt x="3832" y="2456"/>
                      <a:pt x="3830" y="2452"/>
                      <a:pt x="3827" y="2448"/>
                    </a:cubicBezTo>
                    <a:close/>
                    <a:moveTo>
                      <a:pt x="3309" y="3206"/>
                    </a:moveTo>
                    <a:cubicBezTo>
                      <a:pt x="3309" y="3206"/>
                      <a:pt x="3318" y="3215"/>
                      <a:pt x="3330" y="3222"/>
                    </a:cubicBezTo>
                    <a:lnTo>
                      <a:pt x="3330" y="3222"/>
                    </a:lnTo>
                    <a:cubicBezTo>
                      <a:pt x="3325" y="3216"/>
                      <a:pt x="3318" y="3211"/>
                      <a:pt x="3309" y="3206"/>
                    </a:cubicBezTo>
                    <a:close/>
                    <a:moveTo>
                      <a:pt x="2574" y="5809"/>
                    </a:moveTo>
                    <a:cubicBezTo>
                      <a:pt x="2575" y="5818"/>
                      <a:pt x="2578" y="5827"/>
                      <a:pt x="2582" y="5838"/>
                    </a:cubicBezTo>
                    <a:lnTo>
                      <a:pt x="2582" y="5813"/>
                    </a:lnTo>
                    <a:cubicBezTo>
                      <a:pt x="2580" y="5811"/>
                      <a:pt x="2577" y="5810"/>
                      <a:pt x="2574" y="5809"/>
                    </a:cubicBezTo>
                    <a:close/>
                    <a:moveTo>
                      <a:pt x="2156" y="6540"/>
                    </a:moveTo>
                    <a:cubicBezTo>
                      <a:pt x="2186" y="6560"/>
                      <a:pt x="2204" y="6564"/>
                      <a:pt x="2218" y="6564"/>
                    </a:cubicBezTo>
                    <a:lnTo>
                      <a:pt x="2218" y="6564"/>
                    </a:lnTo>
                    <a:lnTo>
                      <a:pt x="2156" y="6540"/>
                    </a:lnTo>
                    <a:close/>
                    <a:moveTo>
                      <a:pt x="2218" y="6564"/>
                    </a:moveTo>
                    <a:lnTo>
                      <a:pt x="2281" y="6590"/>
                    </a:lnTo>
                    <a:cubicBezTo>
                      <a:pt x="2256" y="6565"/>
                      <a:pt x="2244" y="6565"/>
                      <a:pt x="2228" y="6565"/>
                    </a:cubicBezTo>
                    <a:cubicBezTo>
                      <a:pt x="2225" y="6565"/>
                      <a:pt x="2222" y="6565"/>
                      <a:pt x="2218" y="6564"/>
                    </a:cubicBezTo>
                    <a:close/>
                    <a:moveTo>
                      <a:pt x="2130" y="7006"/>
                    </a:moveTo>
                    <a:lnTo>
                      <a:pt x="2130" y="7006"/>
                    </a:lnTo>
                    <a:cubicBezTo>
                      <a:pt x="2129" y="7010"/>
                      <a:pt x="2135" y="7020"/>
                      <a:pt x="2156" y="7041"/>
                    </a:cubicBezTo>
                    <a:cubicBezTo>
                      <a:pt x="2145" y="7029"/>
                      <a:pt x="2138" y="7018"/>
                      <a:pt x="2130" y="7006"/>
                    </a:cubicBezTo>
                    <a:close/>
                    <a:moveTo>
                      <a:pt x="1304" y="8344"/>
                    </a:moveTo>
                    <a:cubicBezTo>
                      <a:pt x="1304" y="8344"/>
                      <a:pt x="1279" y="8369"/>
                      <a:pt x="1279" y="8369"/>
                    </a:cubicBezTo>
                    <a:cubicBezTo>
                      <a:pt x="1254" y="8369"/>
                      <a:pt x="1204" y="8344"/>
                      <a:pt x="1204" y="8344"/>
                    </a:cubicBezTo>
                    <a:close/>
                    <a:moveTo>
                      <a:pt x="1279" y="8419"/>
                    </a:moveTo>
                    <a:cubicBezTo>
                      <a:pt x="1254" y="8444"/>
                      <a:pt x="1254" y="8444"/>
                      <a:pt x="1254" y="8444"/>
                    </a:cubicBezTo>
                    <a:cubicBezTo>
                      <a:pt x="1254" y="8444"/>
                      <a:pt x="1254" y="8444"/>
                      <a:pt x="1254" y="8419"/>
                    </a:cubicBezTo>
                    <a:close/>
                    <a:moveTo>
                      <a:pt x="838" y="9039"/>
                    </a:moveTo>
                    <a:cubicBezTo>
                      <a:pt x="846" y="9039"/>
                      <a:pt x="859" y="9041"/>
                      <a:pt x="878" y="9046"/>
                    </a:cubicBezTo>
                    <a:cubicBezTo>
                      <a:pt x="878" y="9071"/>
                      <a:pt x="903" y="9071"/>
                      <a:pt x="928" y="9096"/>
                    </a:cubicBezTo>
                    <a:lnTo>
                      <a:pt x="903" y="9046"/>
                    </a:lnTo>
                    <a:lnTo>
                      <a:pt x="903" y="9046"/>
                    </a:lnTo>
                    <a:cubicBezTo>
                      <a:pt x="1052" y="9096"/>
                      <a:pt x="930" y="9096"/>
                      <a:pt x="1026" y="9145"/>
                    </a:cubicBezTo>
                    <a:lnTo>
                      <a:pt x="1026" y="9145"/>
                    </a:lnTo>
                    <a:cubicBezTo>
                      <a:pt x="960" y="9140"/>
                      <a:pt x="897" y="9118"/>
                      <a:pt x="853" y="9096"/>
                    </a:cubicBezTo>
                    <a:cubicBezTo>
                      <a:pt x="853" y="9076"/>
                      <a:pt x="804" y="9039"/>
                      <a:pt x="838" y="9039"/>
                    </a:cubicBezTo>
                    <a:close/>
                    <a:moveTo>
                      <a:pt x="1114" y="9335"/>
                    </a:moveTo>
                    <a:cubicBezTo>
                      <a:pt x="1118" y="9339"/>
                      <a:pt x="1123" y="9342"/>
                      <a:pt x="1128" y="9347"/>
                    </a:cubicBezTo>
                    <a:cubicBezTo>
                      <a:pt x="1124" y="9342"/>
                      <a:pt x="1119" y="9338"/>
                      <a:pt x="1114" y="9335"/>
                    </a:cubicBezTo>
                    <a:close/>
                    <a:moveTo>
                      <a:pt x="955" y="9995"/>
                    </a:moveTo>
                    <a:cubicBezTo>
                      <a:pt x="963" y="9997"/>
                      <a:pt x="971" y="9998"/>
                      <a:pt x="978" y="9998"/>
                    </a:cubicBezTo>
                    <a:cubicBezTo>
                      <a:pt x="970" y="9997"/>
                      <a:pt x="962" y="9996"/>
                      <a:pt x="955" y="9995"/>
                    </a:cubicBezTo>
                    <a:close/>
                    <a:moveTo>
                      <a:pt x="5994" y="21"/>
                    </a:moveTo>
                    <a:cubicBezTo>
                      <a:pt x="5926" y="21"/>
                      <a:pt x="5994" y="117"/>
                      <a:pt x="5973" y="117"/>
                    </a:cubicBezTo>
                    <a:cubicBezTo>
                      <a:pt x="5968" y="117"/>
                      <a:pt x="5958" y="112"/>
                      <a:pt x="5941" y="98"/>
                    </a:cubicBezTo>
                    <a:lnTo>
                      <a:pt x="5915" y="98"/>
                    </a:lnTo>
                    <a:cubicBezTo>
                      <a:pt x="5915" y="199"/>
                      <a:pt x="6016" y="174"/>
                      <a:pt x="6091" y="324"/>
                    </a:cubicBezTo>
                    <a:lnTo>
                      <a:pt x="5815" y="148"/>
                    </a:lnTo>
                    <a:lnTo>
                      <a:pt x="5915" y="249"/>
                    </a:lnTo>
                    <a:cubicBezTo>
                      <a:pt x="5915" y="249"/>
                      <a:pt x="5890" y="249"/>
                      <a:pt x="5840" y="199"/>
                    </a:cubicBezTo>
                    <a:lnTo>
                      <a:pt x="5840" y="199"/>
                    </a:lnTo>
                    <a:cubicBezTo>
                      <a:pt x="5890" y="299"/>
                      <a:pt x="5890" y="249"/>
                      <a:pt x="5941" y="324"/>
                    </a:cubicBezTo>
                    <a:cubicBezTo>
                      <a:pt x="5925" y="316"/>
                      <a:pt x="5914" y="313"/>
                      <a:pt x="5905" y="313"/>
                    </a:cubicBezTo>
                    <a:cubicBezTo>
                      <a:pt x="5875" y="313"/>
                      <a:pt x="5878" y="350"/>
                      <a:pt x="5852" y="350"/>
                    </a:cubicBezTo>
                    <a:cubicBezTo>
                      <a:pt x="5837" y="350"/>
                      <a:pt x="5812" y="338"/>
                      <a:pt x="5765" y="299"/>
                    </a:cubicBezTo>
                    <a:lnTo>
                      <a:pt x="5765" y="299"/>
                    </a:lnTo>
                    <a:cubicBezTo>
                      <a:pt x="5815" y="374"/>
                      <a:pt x="5840" y="324"/>
                      <a:pt x="5865" y="399"/>
                    </a:cubicBezTo>
                    <a:cubicBezTo>
                      <a:pt x="5817" y="357"/>
                      <a:pt x="5793" y="343"/>
                      <a:pt x="5782" y="343"/>
                    </a:cubicBezTo>
                    <a:cubicBezTo>
                      <a:pt x="5756" y="343"/>
                      <a:pt x="5803" y="426"/>
                      <a:pt x="5756" y="426"/>
                    </a:cubicBezTo>
                    <a:cubicBezTo>
                      <a:pt x="5751" y="426"/>
                      <a:pt x="5746" y="426"/>
                      <a:pt x="5740" y="424"/>
                    </a:cubicBezTo>
                    <a:cubicBezTo>
                      <a:pt x="5665" y="324"/>
                      <a:pt x="5740" y="349"/>
                      <a:pt x="5640" y="299"/>
                    </a:cubicBezTo>
                    <a:lnTo>
                      <a:pt x="5640" y="299"/>
                    </a:lnTo>
                    <a:cubicBezTo>
                      <a:pt x="5691" y="361"/>
                      <a:pt x="5688" y="376"/>
                      <a:pt x="5666" y="376"/>
                    </a:cubicBezTo>
                    <a:cubicBezTo>
                      <a:pt x="5644" y="376"/>
                      <a:pt x="5605" y="361"/>
                      <a:pt x="5582" y="361"/>
                    </a:cubicBezTo>
                    <a:cubicBezTo>
                      <a:pt x="5572" y="361"/>
                      <a:pt x="5565" y="365"/>
                      <a:pt x="5565" y="374"/>
                    </a:cubicBezTo>
                    <a:cubicBezTo>
                      <a:pt x="5690" y="474"/>
                      <a:pt x="5565" y="474"/>
                      <a:pt x="5565" y="550"/>
                    </a:cubicBezTo>
                    <a:cubicBezTo>
                      <a:pt x="5556" y="533"/>
                      <a:pt x="5540" y="527"/>
                      <a:pt x="5518" y="527"/>
                    </a:cubicBezTo>
                    <a:cubicBezTo>
                      <a:pt x="5475" y="527"/>
                      <a:pt x="5414" y="550"/>
                      <a:pt x="5364" y="550"/>
                    </a:cubicBezTo>
                    <a:cubicBezTo>
                      <a:pt x="5464" y="650"/>
                      <a:pt x="5414" y="675"/>
                      <a:pt x="5414" y="725"/>
                    </a:cubicBezTo>
                    <a:cubicBezTo>
                      <a:pt x="5339" y="650"/>
                      <a:pt x="5314" y="625"/>
                      <a:pt x="5289" y="575"/>
                    </a:cubicBezTo>
                    <a:lnTo>
                      <a:pt x="5289" y="600"/>
                    </a:lnTo>
                    <a:cubicBezTo>
                      <a:pt x="5314" y="650"/>
                      <a:pt x="5314" y="675"/>
                      <a:pt x="5314" y="700"/>
                    </a:cubicBezTo>
                    <a:lnTo>
                      <a:pt x="5239" y="625"/>
                    </a:lnTo>
                    <a:lnTo>
                      <a:pt x="5239" y="625"/>
                    </a:lnTo>
                    <a:cubicBezTo>
                      <a:pt x="5214" y="650"/>
                      <a:pt x="5289" y="775"/>
                      <a:pt x="5189" y="775"/>
                    </a:cubicBezTo>
                    <a:cubicBezTo>
                      <a:pt x="5264" y="850"/>
                      <a:pt x="5439" y="925"/>
                      <a:pt x="5439" y="1026"/>
                    </a:cubicBezTo>
                    <a:cubicBezTo>
                      <a:pt x="5414" y="976"/>
                      <a:pt x="5339" y="925"/>
                      <a:pt x="5314" y="900"/>
                    </a:cubicBezTo>
                    <a:lnTo>
                      <a:pt x="5314" y="900"/>
                    </a:lnTo>
                    <a:cubicBezTo>
                      <a:pt x="5314" y="900"/>
                      <a:pt x="5330" y="932"/>
                      <a:pt x="5324" y="932"/>
                    </a:cubicBezTo>
                    <a:cubicBezTo>
                      <a:pt x="5322" y="932"/>
                      <a:pt x="5319" y="930"/>
                      <a:pt x="5314" y="925"/>
                    </a:cubicBezTo>
                    <a:lnTo>
                      <a:pt x="5264" y="850"/>
                    </a:lnTo>
                    <a:cubicBezTo>
                      <a:pt x="5214" y="850"/>
                      <a:pt x="5314" y="900"/>
                      <a:pt x="5289" y="925"/>
                    </a:cubicBezTo>
                    <a:cubicBezTo>
                      <a:pt x="5239" y="875"/>
                      <a:pt x="5239" y="900"/>
                      <a:pt x="5189" y="850"/>
                    </a:cubicBezTo>
                    <a:cubicBezTo>
                      <a:pt x="5189" y="850"/>
                      <a:pt x="5239" y="850"/>
                      <a:pt x="5214" y="825"/>
                    </a:cubicBezTo>
                    <a:lnTo>
                      <a:pt x="5214" y="825"/>
                    </a:lnTo>
                    <a:cubicBezTo>
                      <a:pt x="5206" y="833"/>
                      <a:pt x="5197" y="836"/>
                      <a:pt x="5185" y="836"/>
                    </a:cubicBezTo>
                    <a:cubicBezTo>
                      <a:pt x="5157" y="836"/>
                      <a:pt x="5117" y="818"/>
                      <a:pt x="5063" y="800"/>
                    </a:cubicBezTo>
                    <a:lnTo>
                      <a:pt x="5063" y="800"/>
                    </a:lnTo>
                    <a:cubicBezTo>
                      <a:pt x="5113" y="825"/>
                      <a:pt x="5164" y="875"/>
                      <a:pt x="5164" y="875"/>
                    </a:cubicBezTo>
                    <a:cubicBezTo>
                      <a:pt x="5159" y="885"/>
                      <a:pt x="5152" y="889"/>
                      <a:pt x="5143" y="889"/>
                    </a:cubicBezTo>
                    <a:cubicBezTo>
                      <a:pt x="5109" y="889"/>
                      <a:pt x="5053" y="825"/>
                      <a:pt x="5013" y="825"/>
                    </a:cubicBezTo>
                    <a:cubicBezTo>
                      <a:pt x="5063" y="875"/>
                      <a:pt x="4988" y="850"/>
                      <a:pt x="5088" y="925"/>
                    </a:cubicBezTo>
                    <a:cubicBezTo>
                      <a:pt x="5083" y="930"/>
                      <a:pt x="5078" y="932"/>
                      <a:pt x="5073" y="932"/>
                    </a:cubicBezTo>
                    <a:cubicBezTo>
                      <a:pt x="5052" y="932"/>
                      <a:pt x="5028" y="900"/>
                      <a:pt x="4988" y="900"/>
                    </a:cubicBezTo>
                    <a:cubicBezTo>
                      <a:pt x="5013" y="951"/>
                      <a:pt x="4938" y="976"/>
                      <a:pt x="5063" y="1051"/>
                    </a:cubicBezTo>
                    <a:cubicBezTo>
                      <a:pt x="5113" y="1201"/>
                      <a:pt x="4913" y="1126"/>
                      <a:pt x="4888" y="1226"/>
                    </a:cubicBezTo>
                    <a:lnTo>
                      <a:pt x="4863" y="1201"/>
                    </a:lnTo>
                    <a:cubicBezTo>
                      <a:pt x="4863" y="1251"/>
                      <a:pt x="4813" y="1276"/>
                      <a:pt x="4863" y="1377"/>
                    </a:cubicBezTo>
                    <a:cubicBezTo>
                      <a:pt x="4863" y="1377"/>
                      <a:pt x="4788" y="1352"/>
                      <a:pt x="4763" y="1301"/>
                    </a:cubicBezTo>
                    <a:lnTo>
                      <a:pt x="4763" y="1301"/>
                    </a:lnTo>
                    <a:cubicBezTo>
                      <a:pt x="4763" y="1342"/>
                      <a:pt x="4779" y="1383"/>
                      <a:pt x="4745" y="1383"/>
                    </a:cubicBezTo>
                    <a:cubicBezTo>
                      <a:pt x="4737" y="1383"/>
                      <a:pt x="4726" y="1381"/>
                      <a:pt x="4712" y="1377"/>
                    </a:cubicBezTo>
                    <a:cubicBezTo>
                      <a:pt x="4687" y="1326"/>
                      <a:pt x="4662" y="1352"/>
                      <a:pt x="4687" y="1326"/>
                    </a:cubicBezTo>
                    <a:lnTo>
                      <a:pt x="4687" y="1326"/>
                    </a:lnTo>
                    <a:cubicBezTo>
                      <a:pt x="4637" y="1352"/>
                      <a:pt x="4587" y="1301"/>
                      <a:pt x="4637" y="1427"/>
                    </a:cubicBezTo>
                    <a:cubicBezTo>
                      <a:pt x="4600" y="1377"/>
                      <a:pt x="4568" y="1358"/>
                      <a:pt x="4550" y="1358"/>
                    </a:cubicBezTo>
                    <a:cubicBezTo>
                      <a:pt x="4531" y="1358"/>
                      <a:pt x="4525" y="1377"/>
                      <a:pt x="4537" y="1402"/>
                    </a:cubicBezTo>
                    <a:lnTo>
                      <a:pt x="4612" y="1427"/>
                    </a:lnTo>
                    <a:cubicBezTo>
                      <a:pt x="4612" y="1452"/>
                      <a:pt x="4587" y="1452"/>
                      <a:pt x="4562" y="1477"/>
                    </a:cubicBezTo>
                    <a:lnTo>
                      <a:pt x="4462" y="1377"/>
                    </a:lnTo>
                    <a:cubicBezTo>
                      <a:pt x="4454" y="1376"/>
                      <a:pt x="4448" y="1375"/>
                      <a:pt x="4442" y="1375"/>
                    </a:cubicBezTo>
                    <a:cubicBezTo>
                      <a:pt x="4311" y="1375"/>
                      <a:pt x="4491" y="1581"/>
                      <a:pt x="4403" y="1581"/>
                    </a:cubicBezTo>
                    <a:cubicBezTo>
                      <a:pt x="4385" y="1581"/>
                      <a:pt x="4356" y="1572"/>
                      <a:pt x="4311" y="1552"/>
                    </a:cubicBezTo>
                    <a:lnTo>
                      <a:pt x="4311" y="1552"/>
                    </a:lnTo>
                    <a:cubicBezTo>
                      <a:pt x="4387" y="1652"/>
                      <a:pt x="4412" y="1577"/>
                      <a:pt x="4487" y="1652"/>
                    </a:cubicBezTo>
                    <a:cubicBezTo>
                      <a:pt x="4481" y="1655"/>
                      <a:pt x="4474" y="1656"/>
                      <a:pt x="4466" y="1656"/>
                    </a:cubicBezTo>
                    <a:cubicBezTo>
                      <a:pt x="4408" y="1656"/>
                      <a:pt x="4293" y="1598"/>
                      <a:pt x="4250" y="1598"/>
                    </a:cubicBezTo>
                    <a:cubicBezTo>
                      <a:pt x="4244" y="1598"/>
                      <a:pt x="4239" y="1599"/>
                      <a:pt x="4236" y="1602"/>
                    </a:cubicBezTo>
                    <a:cubicBezTo>
                      <a:pt x="4161" y="1602"/>
                      <a:pt x="4362" y="1778"/>
                      <a:pt x="4286" y="1778"/>
                    </a:cubicBezTo>
                    <a:cubicBezTo>
                      <a:pt x="4337" y="1803"/>
                      <a:pt x="4437" y="1878"/>
                      <a:pt x="4462" y="1953"/>
                    </a:cubicBezTo>
                    <a:cubicBezTo>
                      <a:pt x="4457" y="1955"/>
                      <a:pt x="4452" y="1956"/>
                      <a:pt x="4446" y="1956"/>
                    </a:cubicBezTo>
                    <a:cubicBezTo>
                      <a:pt x="4386" y="1956"/>
                      <a:pt x="4259" y="1851"/>
                      <a:pt x="4236" y="1828"/>
                    </a:cubicBezTo>
                    <a:cubicBezTo>
                      <a:pt x="4236" y="1815"/>
                      <a:pt x="4243" y="1809"/>
                      <a:pt x="4252" y="1809"/>
                    </a:cubicBezTo>
                    <a:cubicBezTo>
                      <a:pt x="4261" y="1809"/>
                      <a:pt x="4274" y="1815"/>
                      <a:pt x="4286" y="1828"/>
                    </a:cubicBezTo>
                    <a:cubicBezTo>
                      <a:pt x="4261" y="1803"/>
                      <a:pt x="4261" y="1778"/>
                      <a:pt x="4211" y="1753"/>
                    </a:cubicBezTo>
                    <a:lnTo>
                      <a:pt x="4211" y="1753"/>
                    </a:lnTo>
                    <a:lnTo>
                      <a:pt x="4236" y="1778"/>
                    </a:lnTo>
                    <a:cubicBezTo>
                      <a:pt x="4208" y="1778"/>
                      <a:pt x="4187" y="1794"/>
                      <a:pt x="4166" y="1794"/>
                    </a:cubicBezTo>
                    <a:cubicBezTo>
                      <a:pt x="4149" y="1794"/>
                      <a:pt x="4132" y="1785"/>
                      <a:pt x="4111" y="1753"/>
                    </a:cubicBezTo>
                    <a:lnTo>
                      <a:pt x="4111" y="1753"/>
                    </a:lnTo>
                    <a:cubicBezTo>
                      <a:pt x="4111" y="1828"/>
                      <a:pt x="4161" y="1828"/>
                      <a:pt x="4186" y="1828"/>
                    </a:cubicBezTo>
                    <a:cubicBezTo>
                      <a:pt x="4111" y="1828"/>
                      <a:pt x="4136" y="1878"/>
                      <a:pt x="4061" y="1903"/>
                    </a:cubicBezTo>
                    <a:cubicBezTo>
                      <a:pt x="4086" y="1903"/>
                      <a:pt x="4136" y="1953"/>
                      <a:pt x="4136" y="1953"/>
                    </a:cubicBezTo>
                    <a:cubicBezTo>
                      <a:pt x="4036" y="1978"/>
                      <a:pt x="4186" y="2028"/>
                      <a:pt x="4186" y="2103"/>
                    </a:cubicBezTo>
                    <a:cubicBezTo>
                      <a:pt x="4112" y="2085"/>
                      <a:pt x="4066" y="2026"/>
                      <a:pt x="4056" y="2026"/>
                    </a:cubicBezTo>
                    <a:lnTo>
                      <a:pt x="4056" y="2026"/>
                    </a:lnTo>
                    <a:cubicBezTo>
                      <a:pt x="4053" y="2026"/>
                      <a:pt x="4054" y="2033"/>
                      <a:pt x="4061" y="2053"/>
                    </a:cubicBezTo>
                    <a:cubicBezTo>
                      <a:pt x="3995" y="2053"/>
                      <a:pt x="3948" y="1995"/>
                      <a:pt x="3938" y="1964"/>
                    </a:cubicBezTo>
                    <a:lnTo>
                      <a:pt x="3938" y="1964"/>
                    </a:lnTo>
                    <a:cubicBezTo>
                      <a:pt x="3942" y="1998"/>
                      <a:pt x="3922" y="2007"/>
                      <a:pt x="3894" y="2007"/>
                    </a:cubicBezTo>
                    <a:cubicBezTo>
                      <a:pt x="3865" y="2007"/>
                      <a:pt x="3829" y="1998"/>
                      <a:pt x="3806" y="1998"/>
                    </a:cubicBezTo>
                    <a:cubicBezTo>
                      <a:pt x="3796" y="1998"/>
                      <a:pt x="3789" y="1999"/>
                      <a:pt x="3785" y="2003"/>
                    </a:cubicBezTo>
                    <a:lnTo>
                      <a:pt x="3771" y="1975"/>
                    </a:lnTo>
                    <a:lnTo>
                      <a:pt x="3771" y="1975"/>
                    </a:lnTo>
                    <a:cubicBezTo>
                      <a:pt x="3772" y="1991"/>
                      <a:pt x="3760" y="2003"/>
                      <a:pt x="3760" y="2003"/>
                    </a:cubicBezTo>
                    <a:lnTo>
                      <a:pt x="3835" y="2053"/>
                    </a:lnTo>
                    <a:cubicBezTo>
                      <a:pt x="3835" y="2053"/>
                      <a:pt x="3810" y="2053"/>
                      <a:pt x="3785" y="2028"/>
                    </a:cubicBezTo>
                    <a:lnTo>
                      <a:pt x="3785" y="2028"/>
                    </a:lnTo>
                    <a:cubicBezTo>
                      <a:pt x="3835" y="2078"/>
                      <a:pt x="3910" y="2128"/>
                      <a:pt x="3986" y="2204"/>
                    </a:cubicBezTo>
                    <a:cubicBezTo>
                      <a:pt x="3977" y="2201"/>
                      <a:pt x="3970" y="2200"/>
                      <a:pt x="3965" y="2200"/>
                    </a:cubicBezTo>
                    <a:cubicBezTo>
                      <a:pt x="3938" y="2200"/>
                      <a:pt x="3951" y="2232"/>
                      <a:pt x="3926" y="2232"/>
                    </a:cubicBezTo>
                    <a:cubicBezTo>
                      <a:pt x="3915" y="2232"/>
                      <a:pt x="3896" y="2225"/>
                      <a:pt x="3860" y="2204"/>
                    </a:cubicBezTo>
                    <a:cubicBezTo>
                      <a:pt x="3932" y="2180"/>
                      <a:pt x="3778" y="2156"/>
                      <a:pt x="3783" y="2090"/>
                    </a:cubicBezTo>
                    <a:lnTo>
                      <a:pt x="3783" y="2090"/>
                    </a:lnTo>
                    <a:cubicBezTo>
                      <a:pt x="3776" y="2103"/>
                      <a:pt x="3756" y="2103"/>
                      <a:pt x="3735" y="2103"/>
                    </a:cubicBezTo>
                    <a:cubicBezTo>
                      <a:pt x="3735" y="2103"/>
                      <a:pt x="3735" y="2103"/>
                      <a:pt x="3735" y="2078"/>
                    </a:cubicBezTo>
                    <a:cubicBezTo>
                      <a:pt x="3585" y="2078"/>
                      <a:pt x="3835" y="2204"/>
                      <a:pt x="3785" y="2254"/>
                    </a:cubicBezTo>
                    <a:cubicBezTo>
                      <a:pt x="3748" y="2217"/>
                      <a:pt x="3698" y="2194"/>
                      <a:pt x="3674" y="2194"/>
                    </a:cubicBezTo>
                    <a:cubicBezTo>
                      <a:pt x="3665" y="2194"/>
                      <a:pt x="3660" y="2197"/>
                      <a:pt x="3660" y="2204"/>
                    </a:cubicBezTo>
                    <a:cubicBezTo>
                      <a:pt x="3663" y="2200"/>
                      <a:pt x="3668" y="2199"/>
                      <a:pt x="3673" y="2199"/>
                    </a:cubicBezTo>
                    <a:cubicBezTo>
                      <a:pt x="3705" y="2199"/>
                      <a:pt x="3767" y="2261"/>
                      <a:pt x="3810" y="2304"/>
                    </a:cubicBezTo>
                    <a:cubicBezTo>
                      <a:pt x="3735" y="2304"/>
                      <a:pt x="3810" y="2379"/>
                      <a:pt x="3785" y="2379"/>
                    </a:cubicBezTo>
                    <a:lnTo>
                      <a:pt x="3835" y="2379"/>
                    </a:lnTo>
                    <a:cubicBezTo>
                      <a:pt x="3885" y="2429"/>
                      <a:pt x="3860" y="2454"/>
                      <a:pt x="3860" y="2479"/>
                    </a:cubicBezTo>
                    <a:cubicBezTo>
                      <a:pt x="3847" y="2472"/>
                      <a:pt x="3838" y="2466"/>
                      <a:pt x="3833" y="2459"/>
                    </a:cubicBezTo>
                    <a:lnTo>
                      <a:pt x="3833" y="2459"/>
                    </a:lnTo>
                    <a:cubicBezTo>
                      <a:pt x="3836" y="2468"/>
                      <a:pt x="3830" y="2471"/>
                      <a:pt x="3818" y="2471"/>
                    </a:cubicBezTo>
                    <a:cubicBezTo>
                      <a:pt x="3797" y="2471"/>
                      <a:pt x="3762" y="2463"/>
                      <a:pt x="3736" y="2463"/>
                    </a:cubicBezTo>
                    <a:cubicBezTo>
                      <a:pt x="3710" y="2463"/>
                      <a:pt x="3693" y="2471"/>
                      <a:pt x="3710" y="2504"/>
                    </a:cubicBezTo>
                    <a:cubicBezTo>
                      <a:pt x="3660" y="2479"/>
                      <a:pt x="3585" y="2429"/>
                      <a:pt x="3560" y="2404"/>
                    </a:cubicBezTo>
                    <a:lnTo>
                      <a:pt x="3560" y="2404"/>
                    </a:lnTo>
                    <a:cubicBezTo>
                      <a:pt x="3580" y="2444"/>
                      <a:pt x="3564" y="2452"/>
                      <a:pt x="3539" y="2452"/>
                    </a:cubicBezTo>
                    <a:cubicBezTo>
                      <a:pt x="3522" y="2452"/>
                      <a:pt x="3502" y="2449"/>
                      <a:pt x="3485" y="2449"/>
                    </a:cubicBezTo>
                    <a:cubicBezTo>
                      <a:pt x="3465" y="2449"/>
                      <a:pt x="3451" y="2454"/>
                      <a:pt x="3459" y="2479"/>
                    </a:cubicBezTo>
                    <a:cubicBezTo>
                      <a:pt x="3560" y="2529"/>
                      <a:pt x="3535" y="2529"/>
                      <a:pt x="3610" y="2605"/>
                    </a:cubicBezTo>
                    <a:lnTo>
                      <a:pt x="3585" y="2504"/>
                    </a:lnTo>
                    <a:lnTo>
                      <a:pt x="3685" y="2630"/>
                    </a:lnTo>
                    <a:cubicBezTo>
                      <a:pt x="3685" y="2605"/>
                      <a:pt x="3660" y="2555"/>
                      <a:pt x="3685" y="2529"/>
                    </a:cubicBezTo>
                    <a:cubicBezTo>
                      <a:pt x="3730" y="2597"/>
                      <a:pt x="3714" y="2604"/>
                      <a:pt x="3764" y="2622"/>
                    </a:cubicBezTo>
                    <a:lnTo>
                      <a:pt x="3764" y="2622"/>
                    </a:lnTo>
                    <a:cubicBezTo>
                      <a:pt x="3757" y="2620"/>
                      <a:pt x="3751" y="2619"/>
                      <a:pt x="3746" y="2619"/>
                    </a:cubicBezTo>
                    <a:cubicBezTo>
                      <a:pt x="3702" y="2619"/>
                      <a:pt x="3779" y="2708"/>
                      <a:pt x="3729" y="2708"/>
                    </a:cubicBezTo>
                    <a:cubicBezTo>
                      <a:pt x="3724" y="2708"/>
                      <a:pt x="3718" y="2707"/>
                      <a:pt x="3710" y="2705"/>
                    </a:cubicBezTo>
                    <a:lnTo>
                      <a:pt x="3509" y="2580"/>
                    </a:lnTo>
                    <a:cubicBezTo>
                      <a:pt x="3501" y="2578"/>
                      <a:pt x="3494" y="2577"/>
                      <a:pt x="3488" y="2577"/>
                    </a:cubicBezTo>
                    <a:cubicBezTo>
                      <a:pt x="3403" y="2577"/>
                      <a:pt x="3530" y="2733"/>
                      <a:pt x="3459" y="2780"/>
                    </a:cubicBezTo>
                    <a:lnTo>
                      <a:pt x="3509" y="2780"/>
                    </a:lnTo>
                    <a:cubicBezTo>
                      <a:pt x="3585" y="2830"/>
                      <a:pt x="3484" y="2830"/>
                      <a:pt x="3509" y="2855"/>
                    </a:cubicBezTo>
                    <a:cubicBezTo>
                      <a:pt x="3434" y="2830"/>
                      <a:pt x="3409" y="2805"/>
                      <a:pt x="3359" y="2805"/>
                    </a:cubicBezTo>
                    <a:cubicBezTo>
                      <a:pt x="3409" y="2830"/>
                      <a:pt x="3309" y="2855"/>
                      <a:pt x="3459" y="2956"/>
                    </a:cubicBezTo>
                    <a:lnTo>
                      <a:pt x="3334" y="2905"/>
                    </a:lnTo>
                    <a:lnTo>
                      <a:pt x="3334" y="2905"/>
                    </a:lnTo>
                    <a:cubicBezTo>
                      <a:pt x="3259" y="2956"/>
                      <a:pt x="3484" y="3106"/>
                      <a:pt x="3434" y="3156"/>
                    </a:cubicBezTo>
                    <a:cubicBezTo>
                      <a:pt x="3384" y="3081"/>
                      <a:pt x="3309" y="3081"/>
                      <a:pt x="3284" y="3006"/>
                    </a:cubicBezTo>
                    <a:cubicBezTo>
                      <a:pt x="3259" y="3031"/>
                      <a:pt x="3234" y="3031"/>
                      <a:pt x="3284" y="3056"/>
                    </a:cubicBezTo>
                    <a:cubicBezTo>
                      <a:pt x="3280" y="3054"/>
                      <a:pt x="3277" y="3053"/>
                      <a:pt x="3275" y="3053"/>
                    </a:cubicBezTo>
                    <a:cubicBezTo>
                      <a:pt x="3254" y="3053"/>
                      <a:pt x="3337" y="3159"/>
                      <a:pt x="3298" y="3159"/>
                    </a:cubicBezTo>
                    <a:cubicBezTo>
                      <a:pt x="3294" y="3159"/>
                      <a:pt x="3290" y="3158"/>
                      <a:pt x="3284" y="3156"/>
                    </a:cubicBezTo>
                    <a:lnTo>
                      <a:pt x="3284" y="3156"/>
                    </a:lnTo>
                    <a:cubicBezTo>
                      <a:pt x="3309" y="3181"/>
                      <a:pt x="3359" y="3231"/>
                      <a:pt x="3359" y="3231"/>
                    </a:cubicBezTo>
                    <a:cubicBezTo>
                      <a:pt x="3349" y="3231"/>
                      <a:pt x="3339" y="3227"/>
                      <a:pt x="3330" y="3222"/>
                    </a:cubicBezTo>
                    <a:lnTo>
                      <a:pt x="3330" y="3222"/>
                    </a:lnTo>
                    <a:cubicBezTo>
                      <a:pt x="3352" y="3247"/>
                      <a:pt x="3352" y="3281"/>
                      <a:pt x="3419" y="3302"/>
                    </a:cubicBezTo>
                    <a:lnTo>
                      <a:pt x="3419" y="3302"/>
                    </a:lnTo>
                    <a:cubicBezTo>
                      <a:pt x="3393" y="3295"/>
                      <a:pt x="3372" y="3292"/>
                      <a:pt x="3355" y="3292"/>
                    </a:cubicBezTo>
                    <a:cubicBezTo>
                      <a:pt x="3243" y="3292"/>
                      <a:pt x="3302" y="3421"/>
                      <a:pt x="3204" y="3421"/>
                    </a:cubicBezTo>
                    <a:cubicBezTo>
                      <a:pt x="3186" y="3421"/>
                      <a:pt x="3164" y="3417"/>
                      <a:pt x="3134" y="3407"/>
                    </a:cubicBezTo>
                    <a:cubicBezTo>
                      <a:pt x="3134" y="3457"/>
                      <a:pt x="3134" y="3532"/>
                      <a:pt x="3108" y="3557"/>
                    </a:cubicBezTo>
                    <a:cubicBezTo>
                      <a:pt x="3083" y="3532"/>
                      <a:pt x="3083" y="3532"/>
                      <a:pt x="3083" y="3532"/>
                    </a:cubicBezTo>
                    <a:cubicBezTo>
                      <a:pt x="2983" y="3532"/>
                      <a:pt x="3259" y="3682"/>
                      <a:pt x="3159" y="3707"/>
                    </a:cubicBezTo>
                    <a:cubicBezTo>
                      <a:pt x="3033" y="3657"/>
                      <a:pt x="3108" y="3632"/>
                      <a:pt x="3058" y="3632"/>
                    </a:cubicBezTo>
                    <a:cubicBezTo>
                      <a:pt x="3000" y="3594"/>
                      <a:pt x="2972" y="3580"/>
                      <a:pt x="2959" y="3580"/>
                    </a:cubicBezTo>
                    <a:cubicBezTo>
                      <a:pt x="2927" y="3580"/>
                      <a:pt x="2990" y="3665"/>
                      <a:pt x="2925" y="3665"/>
                    </a:cubicBezTo>
                    <a:cubicBezTo>
                      <a:pt x="2915" y="3665"/>
                      <a:pt x="2901" y="3662"/>
                      <a:pt x="2883" y="3657"/>
                    </a:cubicBezTo>
                    <a:cubicBezTo>
                      <a:pt x="2875" y="3655"/>
                      <a:pt x="2869" y="3654"/>
                      <a:pt x="2864" y="3654"/>
                    </a:cubicBezTo>
                    <a:cubicBezTo>
                      <a:pt x="2804" y="3654"/>
                      <a:pt x="2929" y="3785"/>
                      <a:pt x="2883" y="3808"/>
                    </a:cubicBezTo>
                    <a:cubicBezTo>
                      <a:pt x="2883" y="3808"/>
                      <a:pt x="2858" y="3808"/>
                      <a:pt x="2833" y="3783"/>
                    </a:cubicBezTo>
                    <a:lnTo>
                      <a:pt x="2833" y="3783"/>
                    </a:lnTo>
                    <a:cubicBezTo>
                      <a:pt x="2933" y="3883"/>
                      <a:pt x="2933" y="3983"/>
                      <a:pt x="2958" y="4033"/>
                    </a:cubicBezTo>
                    <a:cubicBezTo>
                      <a:pt x="2858" y="3983"/>
                      <a:pt x="2908" y="3983"/>
                      <a:pt x="2808" y="3958"/>
                    </a:cubicBezTo>
                    <a:lnTo>
                      <a:pt x="2808" y="3958"/>
                    </a:lnTo>
                    <a:cubicBezTo>
                      <a:pt x="2808" y="3983"/>
                      <a:pt x="2958" y="4033"/>
                      <a:pt x="2958" y="4083"/>
                    </a:cubicBezTo>
                    <a:cubicBezTo>
                      <a:pt x="2908" y="4058"/>
                      <a:pt x="2858" y="4083"/>
                      <a:pt x="2758" y="4008"/>
                    </a:cubicBezTo>
                    <a:lnTo>
                      <a:pt x="2758" y="3983"/>
                    </a:lnTo>
                    <a:cubicBezTo>
                      <a:pt x="2733" y="3973"/>
                      <a:pt x="2716" y="3969"/>
                      <a:pt x="2707" y="3969"/>
                    </a:cubicBezTo>
                    <a:cubicBezTo>
                      <a:pt x="2667" y="3969"/>
                      <a:pt x="2728" y="4033"/>
                      <a:pt x="2707" y="4033"/>
                    </a:cubicBezTo>
                    <a:lnTo>
                      <a:pt x="2657" y="4008"/>
                    </a:lnTo>
                    <a:lnTo>
                      <a:pt x="2657" y="4008"/>
                    </a:lnTo>
                    <a:cubicBezTo>
                      <a:pt x="2632" y="4083"/>
                      <a:pt x="2758" y="4159"/>
                      <a:pt x="2733" y="4209"/>
                    </a:cubicBezTo>
                    <a:lnTo>
                      <a:pt x="2758" y="4234"/>
                    </a:lnTo>
                    <a:cubicBezTo>
                      <a:pt x="2799" y="4276"/>
                      <a:pt x="2802" y="4287"/>
                      <a:pt x="2791" y="4287"/>
                    </a:cubicBezTo>
                    <a:cubicBezTo>
                      <a:pt x="2778" y="4287"/>
                      <a:pt x="2747" y="4272"/>
                      <a:pt x="2736" y="4272"/>
                    </a:cubicBezTo>
                    <a:cubicBezTo>
                      <a:pt x="2727" y="4272"/>
                      <a:pt x="2729" y="4280"/>
                      <a:pt x="2758" y="4309"/>
                    </a:cubicBezTo>
                    <a:lnTo>
                      <a:pt x="2607" y="4234"/>
                    </a:lnTo>
                    <a:lnTo>
                      <a:pt x="2607" y="4234"/>
                    </a:lnTo>
                    <a:cubicBezTo>
                      <a:pt x="2632" y="4284"/>
                      <a:pt x="2682" y="4384"/>
                      <a:pt x="2682" y="4459"/>
                    </a:cubicBezTo>
                    <a:cubicBezTo>
                      <a:pt x="2607" y="4359"/>
                      <a:pt x="2582" y="4284"/>
                      <a:pt x="2532" y="4234"/>
                    </a:cubicBezTo>
                    <a:lnTo>
                      <a:pt x="2532" y="4234"/>
                    </a:lnTo>
                    <a:cubicBezTo>
                      <a:pt x="2507" y="4234"/>
                      <a:pt x="2482" y="4309"/>
                      <a:pt x="2557" y="4359"/>
                    </a:cubicBezTo>
                    <a:cubicBezTo>
                      <a:pt x="2557" y="4334"/>
                      <a:pt x="2532" y="4309"/>
                      <a:pt x="2557" y="4309"/>
                    </a:cubicBezTo>
                    <a:cubicBezTo>
                      <a:pt x="2632" y="4409"/>
                      <a:pt x="2682" y="4484"/>
                      <a:pt x="2657" y="4509"/>
                    </a:cubicBezTo>
                    <a:cubicBezTo>
                      <a:pt x="2584" y="4473"/>
                      <a:pt x="2538" y="4460"/>
                      <a:pt x="2506" y="4460"/>
                    </a:cubicBezTo>
                    <a:cubicBezTo>
                      <a:pt x="2430" y="4460"/>
                      <a:pt x="2439" y="4534"/>
                      <a:pt x="2370" y="4534"/>
                    </a:cubicBezTo>
                    <a:cubicBezTo>
                      <a:pt x="2349" y="4534"/>
                      <a:pt x="2321" y="4527"/>
                      <a:pt x="2281" y="4509"/>
                    </a:cubicBezTo>
                    <a:lnTo>
                      <a:pt x="2281" y="4509"/>
                    </a:lnTo>
                    <a:cubicBezTo>
                      <a:pt x="2332" y="4660"/>
                      <a:pt x="2156" y="4660"/>
                      <a:pt x="2106" y="4760"/>
                    </a:cubicBezTo>
                    <a:cubicBezTo>
                      <a:pt x="2357" y="4860"/>
                      <a:pt x="2106" y="4810"/>
                      <a:pt x="2332" y="4910"/>
                    </a:cubicBezTo>
                    <a:cubicBezTo>
                      <a:pt x="2332" y="4928"/>
                      <a:pt x="2332" y="4946"/>
                      <a:pt x="2323" y="4946"/>
                    </a:cubicBezTo>
                    <a:cubicBezTo>
                      <a:pt x="2319" y="4946"/>
                      <a:pt x="2314" y="4943"/>
                      <a:pt x="2306" y="4935"/>
                    </a:cubicBezTo>
                    <a:lnTo>
                      <a:pt x="2156" y="4935"/>
                    </a:lnTo>
                    <a:cubicBezTo>
                      <a:pt x="2081" y="4935"/>
                      <a:pt x="2106" y="4885"/>
                      <a:pt x="2056" y="4860"/>
                    </a:cubicBezTo>
                    <a:cubicBezTo>
                      <a:pt x="2043" y="4873"/>
                      <a:pt x="2031" y="4878"/>
                      <a:pt x="2018" y="4878"/>
                    </a:cubicBezTo>
                    <a:cubicBezTo>
                      <a:pt x="1979" y="4878"/>
                      <a:pt x="1937" y="4835"/>
                      <a:pt x="1880" y="4835"/>
                    </a:cubicBezTo>
                    <a:cubicBezTo>
                      <a:pt x="1956" y="4885"/>
                      <a:pt x="1981" y="4910"/>
                      <a:pt x="1931" y="4935"/>
                    </a:cubicBezTo>
                    <a:lnTo>
                      <a:pt x="2056" y="4961"/>
                    </a:lnTo>
                    <a:cubicBezTo>
                      <a:pt x="2085" y="4998"/>
                      <a:pt x="2078" y="5008"/>
                      <a:pt x="2055" y="5008"/>
                    </a:cubicBezTo>
                    <a:cubicBezTo>
                      <a:pt x="2023" y="5008"/>
                      <a:pt x="1963" y="4988"/>
                      <a:pt x="1931" y="4988"/>
                    </a:cubicBezTo>
                    <a:cubicBezTo>
                      <a:pt x="1908" y="4988"/>
                      <a:pt x="1901" y="4999"/>
                      <a:pt x="1931" y="5036"/>
                    </a:cubicBezTo>
                    <a:lnTo>
                      <a:pt x="1855" y="4986"/>
                    </a:lnTo>
                    <a:lnTo>
                      <a:pt x="1855" y="4986"/>
                    </a:lnTo>
                    <a:cubicBezTo>
                      <a:pt x="1880" y="5036"/>
                      <a:pt x="1805" y="5111"/>
                      <a:pt x="1956" y="5261"/>
                    </a:cubicBezTo>
                    <a:cubicBezTo>
                      <a:pt x="1931" y="5236"/>
                      <a:pt x="1855" y="5211"/>
                      <a:pt x="1855" y="5186"/>
                    </a:cubicBezTo>
                    <a:lnTo>
                      <a:pt x="1855" y="5186"/>
                    </a:lnTo>
                    <a:cubicBezTo>
                      <a:pt x="1780" y="5261"/>
                      <a:pt x="1956" y="5487"/>
                      <a:pt x="1805" y="5512"/>
                    </a:cubicBezTo>
                    <a:lnTo>
                      <a:pt x="1755" y="5462"/>
                    </a:lnTo>
                    <a:lnTo>
                      <a:pt x="1755" y="5462"/>
                    </a:lnTo>
                    <a:cubicBezTo>
                      <a:pt x="1755" y="5487"/>
                      <a:pt x="1855" y="5537"/>
                      <a:pt x="1780" y="5537"/>
                    </a:cubicBezTo>
                    <a:cubicBezTo>
                      <a:pt x="1755" y="5537"/>
                      <a:pt x="1730" y="5512"/>
                      <a:pt x="1730" y="5512"/>
                    </a:cubicBezTo>
                    <a:lnTo>
                      <a:pt x="1730" y="5512"/>
                    </a:lnTo>
                    <a:cubicBezTo>
                      <a:pt x="1730" y="5537"/>
                      <a:pt x="1805" y="5612"/>
                      <a:pt x="1755" y="5612"/>
                    </a:cubicBezTo>
                    <a:lnTo>
                      <a:pt x="1705" y="5562"/>
                    </a:lnTo>
                    <a:lnTo>
                      <a:pt x="1705" y="5562"/>
                    </a:lnTo>
                    <a:cubicBezTo>
                      <a:pt x="1580" y="5612"/>
                      <a:pt x="1780" y="5763"/>
                      <a:pt x="1780" y="5863"/>
                    </a:cubicBezTo>
                    <a:cubicBezTo>
                      <a:pt x="1712" y="5817"/>
                      <a:pt x="1654" y="5803"/>
                      <a:pt x="1609" y="5803"/>
                    </a:cubicBezTo>
                    <a:cubicBezTo>
                      <a:pt x="1554" y="5803"/>
                      <a:pt x="1518" y="5824"/>
                      <a:pt x="1504" y="5838"/>
                    </a:cubicBezTo>
                    <a:lnTo>
                      <a:pt x="1479" y="5838"/>
                    </a:lnTo>
                    <a:cubicBezTo>
                      <a:pt x="1404" y="5913"/>
                      <a:pt x="1530" y="6063"/>
                      <a:pt x="1555" y="6189"/>
                    </a:cubicBezTo>
                    <a:cubicBezTo>
                      <a:pt x="1540" y="6187"/>
                      <a:pt x="1526" y="6186"/>
                      <a:pt x="1513" y="6186"/>
                    </a:cubicBezTo>
                    <a:cubicBezTo>
                      <a:pt x="1335" y="6186"/>
                      <a:pt x="1369" y="6342"/>
                      <a:pt x="1229" y="6389"/>
                    </a:cubicBezTo>
                    <a:cubicBezTo>
                      <a:pt x="1279" y="6389"/>
                      <a:pt x="1354" y="6439"/>
                      <a:pt x="1379" y="6464"/>
                    </a:cubicBezTo>
                    <a:cubicBezTo>
                      <a:pt x="1343" y="6464"/>
                      <a:pt x="1399" y="6517"/>
                      <a:pt x="1375" y="6517"/>
                    </a:cubicBezTo>
                    <a:cubicBezTo>
                      <a:pt x="1365" y="6517"/>
                      <a:pt x="1345" y="6510"/>
                      <a:pt x="1304" y="6489"/>
                    </a:cubicBezTo>
                    <a:lnTo>
                      <a:pt x="1329" y="6489"/>
                    </a:lnTo>
                    <a:cubicBezTo>
                      <a:pt x="1287" y="6477"/>
                      <a:pt x="1256" y="6473"/>
                      <a:pt x="1234" y="6473"/>
                    </a:cubicBezTo>
                    <a:cubicBezTo>
                      <a:pt x="1163" y="6473"/>
                      <a:pt x="1173" y="6520"/>
                      <a:pt x="1154" y="6540"/>
                    </a:cubicBezTo>
                    <a:lnTo>
                      <a:pt x="1354" y="6640"/>
                    </a:lnTo>
                    <a:cubicBezTo>
                      <a:pt x="1331" y="6636"/>
                      <a:pt x="1311" y="6634"/>
                      <a:pt x="1293" y="6634"/>
                    </a:cubicBezTo>
                    <a:cubicBezTo>
                      <a:pt x="1097" y="6634"/>
                      <a:pt x="1281" y="6852"/>
                      <a:pt x="1146" y="6852"/>
                    </a:cubicBezTo>
                    <a:cubicBezTo>
                      <a:pt x="1129" y="6852"/>
                      <a:pt x="1107" y="6848"/>
                      <a:pt x="1078" y="6840"/>
                    </a:cubicBezTo>
                    <a:lnTo>
                      <a:pt x="1078" y="6840"/>
                    </a:lnTo>
                    <a:cubicBezTo>
                      <a:pt x="1103" y="6890"/>
                      <a:pt x="1103" y="6915"/>
                      <a:pt x="1154" y="6966"/>
                    </a:cubicBezTo>
                    <a:lnTo>
                      <a:pt x="1028" y="6915"/>
                    </a:lnTo>
                    <a:cubicBezTo>
                      <a:pt x="978" y="6941"/>
                      <a:pt x="953" y="6966"/>
                      <a:pt x="953" y="7066"/>
                    </a:cubicBezTo>
                    <a:lnTo>
                      <a:pt x="878" y="7016"/>
                    </a:lnTo>
                    <a:lnTo>
                      <a:pt x="878" y="7016"/>
                    </a:lnTo>
                    <a:cubicBezTo>
                      <a:pt x="853" y="7041"/>
                      <a:pt x="1154" y="7216"/>
                      <a:pt x="1154" y="7241"/>
                    </a:cubicBezTo>
                    <a:lnTo>
                      <a:pt x="978" y="7191"/>
                    </a:lnTo>
                    <a:cubicBezTo>
                      <a:pt x="953" y="7266"/>
                      <a:pt x="778" y="7266"/>
                      <a:pt x="878" y="7417"/>
                    </a:cubicBezTo>
                    <a:cubicBezTo>
                      <a:pt x="853" y="7392"/>
                      <a:pt x="828" y="7367"/>
                      <a:pt x="828" y="7367"/>
                    </a:cubicBezTo>
                    <a:lnTo>
                      <a:pt x="828" y="7367"/>
                    </a:lnTo>
                    <a:cubicBezTo>
                      <a:pt x="803" y="7392"/>
                      <a:pt x="652" y="7442"/>
                      <a:pt x="878" y="7517"/>
                    </a:cubicBezTo>
                    <a:cubicBezTo>
                      <a:pt x="854" y="7509"/>
                      <a:pt x="836" y="7505"/>
                      <a:pt x="824" y="7505"/>
                    </a:cubicBezTo>
                    <a:cubicBezTo>
                      <a:pt x="757" y="7505"/>
                      <a:pt x="832" y="7604"/>
                      <a:pt x="853" y="7667"/>
                    </a:cubicBezTo>
                    <a:lnTo>
                      <a:pt x="753" y="7617"/>
                    </a:lnTo>
                    <a:lnTo>
                      <a:pt x="753" y="7617"/>
                    </a:lnTo>
                    <a:cubicBezTo>
                      <a:pt x="878" y="7717"/>
                      <a:pt x="928" y="7717"/>
                      <a:pt x="928" y="7793"/>
                    </a:cubicBezTo>
                    <a:cubicBezTo>
                      <a:pt x="903" y="7793"/>
                      <a:pt x="853" y="7768"/>
                      <a:pt x="878" y="7768"/>
                    </a:cubicBezTo>
                    <a:cubicBezTo>
                      <a:pt x="803" y="7768"/>
                      <a:pt x="978" y="7843"/>
                      <a:pt x="878" y="7843"/>
                    </a:cubicBezTo>
                    <a:lnTo>
                      <a:pt x="828" y="7818"/>
                    </a:lnTo>
                    <a:lnTo>
                      <a:pt x="828" y="7818"/>
                    </a:lnTo>
                    <a:cubicBezTo>
                      <a:pt x="803" y="7843"/>
                      <a:pt x="853" y="7843"/>
                      <a:pt x="903" y="7918"/>
                    </a:cubicBezTo>
                    <a:cubicBezTo>
                      <a:pt x="938" y="7936"/>
                      <a:pt x="899" y="7953"/>
                      <a:pt x="837" y="7953"/>
                    </a:cubicBezTo>
                    <a:cubicBezTo>
                      <a:pt x="811" y="7953"/>
                      <a:pt x="782" y="7950"/>
                      <a:pt x="753" y="7943"/>
                    </a:cubicBezTo>
                    <a:lnTo>
                      <a:pt x="753" y="7943"/>
                    </a:lnTo>
                    <a:cubicBezTo>
                      <a:pt x="803" y="7968"/>
                      <a:pt x="878" y="8018"/>
                      <a:pt x="853" y="8043"/>
                    </a:cubicBezTo>
                    <a:cubicBezTo>
                      <a:pt x="803" y="8018"/>
                      <a:pt x="778" y="7993"/>
                      <a:pt x="778" y="7993"/>
                    </a:cubicBezTo>
                    <a:lnTo>
                      <a:pt x="778" y="7993"/>
                    </a:lnTo>
                    <a:cubicBezTo>
                      <a:pt x="677" y="8018"/>
                      <a:pt x="853" y="8144"/>
                      <a:pt x="727" y="8144"/>
                    </a:cubicBezTo>
                    <a:cubicBezTo>
                      <a:pt x="702" y="8118"/>
                      <a:pt x="677" y="8118"/>
                      <a:pt x="677" y="8118"/>
                    </a:cubicBezTo>
                    <a:cubicBezTo>
                      <a:pt x="702" y="8068"/>
                      <a:pt x="727" y="8043"/>
                      <a:pt x="727" y="8043"/>
                    </a:cubicBezTo>
                    <a:cubicBezTo>
                      <a:pt x="627" y="7993"/>
                      <a:pt x="577" y="8018"/>
                      <a:pt x="477" y="7943"/>
                    </a:cubicBezTo>
                    <a:lnTo>
                      <a:pt x="477" y="7943"/>
                    </a:lnTo>
                    <a:cubicBezTo>
                      <a:pt x="527" y="7993"/>
                      <a:pt x="652" y="8118"/>
                      <a:pt x="602" y="8144"/>
                    </a:cubicBezTo>
                    <a:lnTo>
                      <a:pt x="552" y="8144"/>
                    </a:lnTo>
                    <a:cubicBezTo>
                      <a:pt x="527" y="8144"/>
                      <a:pt x="552" y="8144"/>
                      <a:pt x="552" y="8169"/>
                    </a:cubicBezTo>
                    <a:cubicBezTo>
                      <a:pt x="527" y="8169"/>
                      <a:pt x="527" y="8169"/>
                      <a:pt x="502" y="8194"/>
                    </a:cubicBezTo>
                    <a:cubicBezTo>
                      <a:pt x="502" y="8194"/>
                      <a:pt x="502" y="8213"/>
                      <a:pt x="502" y="8218"/>
                    </a:cubicBezTo>
                    <a:lnTo>
                      <a:pt x="502" y="8218"/>
                    </a:lnTo>
                    <a:cubicBezTo>
                      <a:pt x="488" y="8216"/>
                      <a:pt x="477" y="8210"/>
                      <a:pt x="477" y="8194"/>
                    </a:cubicBezTo>
                    <a:cubicBezTo>
                      <a:pt x="469" y="8185"/>
                      <a:pt x="466" y="8183"/>
                      <a:pt x="467" y="8183"/>
                    </a:cubicBezTo>
                    <a:lnTo>
                      <a:pt x="467" y="8183"/>
                    </a:lnTo>
                    <a:cubicBezTo>
                      <a:pt x="469" y="8183"/>
                      <a:pt x="485" y="8194"/>
                      <a:pt x="502" y="8194"/>
                    </a:cubicBezTo>
                    <a:cubicBezTo>
                      <a:pt x="484" y="8182"/>
                      <a:pt x="472" y="8177"/>
                      <a:pt x="463" y="8177"/>
                    </a:cubicBezTo>
                    <a:cubicBezTo>
                      <a:pt x="436" y="8177"/>
                      <a:pt x="446" y="8225"/>
                      <a:pt x="427" y="8244"/>
                    </a:cubicBezTo>
                    <a:cubicBezTo>
                      <a:pt x="552" y="8269"/>
                      <a:pt x="527" y="8294"/>
                      <a:pt x="602" y="8319"/>
                    </a:cubicBezTo>
                    <a:cubicBezTo>
                      <a:pt x="602" y="8319"/>
                      <a:pt x="602" y="8294"/>
                      <a:pt x="602" y="8294"/>
                    </a:cubicBezTo>
                    <a:cubicBezTo>
                      <a:pt x="602" y="8269"/>
                      <a:pt x="602" y="8269"/>
                      <a:pt x="602" y="8269"/>
                    </a:cubicBezTo>
                    <a:cubicBezTo>
                      <a:pt x="602" y="8269"/>
                      <a:pt x="602" y="8244"/>
                      <a:pt x="627" y="8219"/>
                    </a:cubicBezTo>
                    <a:cubicBezTo>
                      <a:pt x="677" y="8269"/>
                      <a:pt x="702" y="8294"/>
                      <a:pt x="627" y="8294"/>
                    </a:cubicBezTo>
                    <a:cubicBezTo>
                      <a:pt x="702" y="8344"/>
                      <a:pt x="778" y="8369"/>
                      <a:pt x="803" y="8394"/>
                    </a:cubicBezTo>
                    <a:cubicBezTo>
                      <a:pt x="715" y="8382"/>
                      <a:pt x="646" y="8382"/>
                      <a:pt x="587" y="8382"/>
                    </a:cubicBezTo>
                    <a:cubicBezTo>
                      <a:pt x="527" y="8382"/>
                      <a:pt x="477" y="8382"/>
                      <a:pt x="427" y="8369"/>
                    </a:cubicBezTo>
                    <a:lnTo>
                      <a:pt x="427" y="8369"/>
                    </a:lnTo>
                    <a:cubicBezTo>
                      <a:pt x="477" y="8444"/>
                      <a:pt x="427" y="8519"/>
                      <a:pt x="602" y="8645"/>
                    </a:cubicBezTo>
                    <a:cubicBezTo>
                      <a:pt x="611" y="8653"/>
                      <a:pt x="605" y="8656"/>
                      <a:pt x="593" y="8656"/>
                    </a:cubicBezTo>
                    <a:cubicBezTo>
                      <a:pt x="569" y="8656"/>
                      <a:pt x="519" y="8645"/>
                      <a:pt x="502" y="8645"/>
                    </a:cubicBezTo>
                    <a:cubicBezTo>
                      <a:pt x="477" y="8620"/>
                      <a:pt x="502" y="8620"/>
                      <a:pt x="477" y="8595"/>
                    </a:cubicBezTo>
                    <a:lnTo>
                      <a:pt x="477" y="8595"/>
                    </a:lnTo>
                    <a:cubicBezTo>
                      <a:pt x="502" y="8645"/>
                      <a:pt x="452" y="8720"/>
                      <a:pt x="577" y="8770"/>
                    </a:cubicBezTo>
                    <a:cubicBezTo>
                      <a:pt x="568" y="8773"/>
                      <a:pt x="560" y="8774"/>
                      <a:pt x="552" y="8774"/>
                    </a:cubicBezTo>
                    <a:cubicBezTo>
                      <a:pt x="510" y="8774"/>
                      <a:pt x="479" y="8742"/>
                      <a:pt x="463" y="8742"/>
                    </a:cubicBezTo>
                    <a:cubicBezTo>
                      <a:pt x="456" y="8742"/>
                      <a:pt x="452" y="8749"/>
                      <a:pt x="452" y="8770"/>
                    </a:cubicBezTo>
                    <a:lnTo>
                      <a:pt x="427" y="8745"/>
                    </a:lnTo>
                    <a:lnTo>
                      <a:pt x="427" y="8745"/>
                    </a:lnTo>
                    <a:cubicBezTo>
                      <a:pt x="126" y="8795"/>
                      <a:pt x="727" y="9096"/>
                      <a:pt x="377" y="9121"/>
                    </a:cubicBezTo>
                    <a:lnTo>
                      <a:pt x="427" y="9121"/>
                    </a:lnTo>
                    <a:cubicBezTo>
                      <a:pt x="251" y="9246"/>
                      <a:pt x="452" y="9497"/>
                      <a:pt x="201" y="9622"/>
                    </a:cubicBezTo>
                    <a:cubicBezTo>
                      <a:pt x="151" y="9647"/>
                      <a:pt x="251" y="9672"/>
                      <a:pt x="326" y="9722"/>
                    </a:cubicBezTo>
                    <a:lnTo>
                      <a:pt x="201" y="9722"/>
                    </a:lnTo>
                    <a:lnTo>
                      <a:pt x="326" y="9798"/>
                    </a:lnTo>
                    <a:cubicBezTo>
                      <a:pt x="402" y="9873"/>
                      <a:pt x="1" y="9873"/>
                      <a:pt x="176" y="9998"/>
                    </a:cubicBezTo>
                    <a:lnTo>
                      <a:pt x="276" y="9998"/>
                    </a:lnTo>
                    <a:cubicBezTo>
                      <a:pt x="251" y="10023"/>
                      <a:pt x="326" y="10098"/>
                      <a:pt x="226" y="10098"/>
                    </a:cubicBezTo>
                    <a:cubicBezTo>
                      <a:pt x="226" y="10098"/>
                      <a:pt x="301" y="10098"/>
                      <a:pt x="251" y="10123"/>
                    </a:cubicBezTo>
                    <a:lnTo>
                      <a:pt x="201" y="10123"/>
                    </a:lnTo>
                    <a:lnTo>
                      <a:pt x="301" y="10199"/>
                    </a:lnTo>
                    <a:cubicBezTo>
                      <a:pt x="283" y="10227"/>
                      <a:pt x="243" y="10230"/>
                      <a:pt x="199" y="10230"/>
                    </a:cubicBezTo>
                    <a:cubicBezTo>
                      <a:pt x="184" y="10230"/>
                      <a:pt x="169" y="10230"/>
                      <a:pt x="154" y="10230"/>
                    </a:cubicBezTo>
                    <a:cubicBezTo>
                      <a:pt x="95" y="10230"/>
                      <a:pt x="38" y="10236"/>
                      <a:pt x="26" y="10299"/>
                    </a:cubicBezTo>
                    <a:cubicBezTo>
                      <a:pt x="51" y="10324"/>
                      <a:pt x="201" y="10374"/>
                      <a:pt x="251" y="10374"/>
                    </a:cubicBezTo>
                    <a:cubicBezTo>
                      <a:pt x="251" y="10349"/>
                      <a:pt x="301" y="10324"/>
                      <a:pt x="377" y="10324"/>
                    </a:cubicBezTo>
                    <a:lnTo>
                      <a:pt x="402" y="10349"/>
                    </a:lnTo>
                    <a:cubicBezTo>
                      <a:pt x="602" y="10349"/>
                      <a:pt x="803" y="10349"/>
                      <a:pt x="928" y="10299"/>
                    </a:cubicBezTo>
                    <a:lnTo>
                      <a:pt x="803" y="10249"/>
                    </a:lnTo>
                    <a:lnTo>
                      <a:pt x="903" y="10249"/>
                    </a:lnTo>
                    <a:lnTo>
                      <a:pt x="903" y="10274"/>
                    </a:lnTo>
                    <a:cubicBezTo>
                      <a:pt x="1003" y="10249"/>
                      <a:pt x="928" y="10249"/>
                      <a:pt x="878" y="10224"/>
                    </a:cubicBezTo>
                    <a:lnTo>
                      <a:pt x="978" y="10224"/>
                    </a:lnTo>
                    <a:lnTo>
                      <a:pt x="803" y="10174"/>
                    </a:lnTo>
                    <a:cubicBezTo>
                      <a:pt x="853" y="10174"/>
                      <a:pt x="903" y="10185"/>
                      <a:pt x="938" y="10185"/>
                    </a:cubicBezTo>
                    <a:cubicBezTo>
                      <a:pt x="956" y="10185"/>
                      <a:pt x="970" y="10182"/>
                      <a:pt x="978" y="10174"/>
                    </a:cubicBezTo>
                    <a:cubicBezTo>
                      <a:pt x="941" y="10161"/>
                      <a:pt x="903" y="10161"/>
                      <a:pt x="865" y="10161"/>
                    </a:cubicBezTo>
                    <a:cubicBezTo>
                      <a:pt x="828" y="10161"/>
                      <a:pt x="790" y="10161"/>
                      <a:pt x="753" y="10149"/>
                    </a:cubicBezTo>
                    <a:cubicBezTo>
                      <a:pt x="803" y="10136"/>
                      <a:pt x="847" y="10136"/>
                      <a:pt x="868" y="10136"/>
                    </a:cubicBezTo>
                    <a:cubicBezTo>
                      <a:pt x="890" y="10136"/>
                      <a:pt x="890" y="10136"/>
                      <a:pt x="853" y="10123"/>
                    </a:cubicBezTo>
                    <a:lnTo>
                      <a:pt x="953" y="10123"/>
                    </a:lnTo>
                    <a:cubicBezTo>
                      <a:pt x="903" y="10098"/>
                      <a:pt x="928" y="10073"/>
                      <a:pt x="828" y="10048"/>
                    </a:cubicBezTo>
                    <a:cubicBezTo>
                      <a:pt x="914" y="10048"/>
                      <a:pt x="834" y="9993"/>
                      <a:pt x="920" y="9993"/>
                    </a:cubicBezTo>
                    <a:cubicBezTo>
                      <a:pt x="929" y="9993"/>
                      <a:pt x="941" y="9994"/>
                      <a:pt x="955" y="9995"/>
                    </a:cubicBezTo>
                    <a:lnTo>
                      <a:pt x="955" y="9995"/>
                    </a:lnTo>
                    <a:cubicBezTo>
                      <a:pt x="908" y="9984"/>
                      <a:pt x="853" y="9944"/>
                      <a:pt x="853" y="9923"/>
                    </a:cubicBezTo>
                    <a:lnTo>
                      <a:pt x="853" y="9923"/>
                    </a:lnTo>
                    <a:cubicBezTo>
                      <a:pt x="894" y="9939"/>
                      <a:pt x="920" y="9944"/>
                      <a:pt x="936" y="9944"/>
                    </a:cubicBezTo>
                    <a:cubicBezTo>
                      <a:pt x="986" y="9944"/>
                      <a:pt x="947" y="9887"/>
                      <a:pt x="1027" y="9887"/>
                    </a:cubicBezTo>
                    <a:cubicBezTo>
                      <a:pt x="1045" y="9887"/>
                      <a:pt x="1070" y="9890"/>
                      <a:pt x="1103" y="9898"/>
                    </a:cubicBezTo>
                    <a:cubicBezTo>
                      <a:pt x="903" y="9848"/>
                      <a:pt x="1028" y="9798"/>
                      <a:pt x="928" y="9722"/>
                    </a:cubicBezTo>
                    <a:cubicBezTo>
                      <a:pt x="953" y="9722"/>
                      <a:pt x="978" y="9748"/>
                      <a:pt x="978" y="9748"/>
                    </a:cubicBezTo>
                    <a:cubicBezTo>
                      <a:pt x="1003" y="9722"/>
                      <a:pt x="1053" y="9722"/>
                      <a:pt x="1103" y="9722"/>
                    </a:cubicBezTo>
                    <a:cubicBezTo>
                      <a:pt x="928" y="9672"/>
                      <a:pt x="903" y="9622"/>
                      <a:pt x="828" y="9572"/>
                    </a:cubicBezTo>
                    <a:cubicBezTo>
                      <a:pt x="978" y="9572"/>
                      <a:pt x="1003" y="9647"/>
                      <a:pt x="1154" y="9672"/>
                    </a:cubicBezTo>
                    <a:cubicBezTo>
                      <a:pt x="1028" y="9647"/>
                      <a:pt x="1028" y="9572"/>
                      <a:pt x="928" y="9572"/>
                    </a:cubicBezTo>
                    <a:cubicBezTo>
                      <a:pt x="995" y="9572"/>
                      <a:pt x="995" y="9561"/>
                      <a:pt x="1025" y="9561"/>
                    </a:cubicBezTo>
                    <a:cubicBezTo>
                      <a:pt x="1039" y="9561"/>
                      <a:pt x="1062" y="9564"/>
                      <a:pt x="1103" y="9572"/>
                    </a:cubicBezTo>
                    <a:cubicBezTo>
                      <a:pt x="903" y="9522"/>
                      <a:pt x="1078" y="9547"/>
                      <a:pt x="978" y="9497"/>
                    </a:cubicBezTo>
                    <a:cubicBezTo>
                      <a:pt x="1001" y="9491"/>
                      <a:pt x="1022" y="9489"/>
                      <a:pt x="1041" y="9489"/>
                    </a:cubicBezTo>
                    <a:cubicBezTo>
                      <a:pt x="1075" y="9489"/>
                      <a:pt x="1101" y="9495"/>
                      <a:pt x="1113" y="9495"/>
                    </a:cubicBezTo>
                    <a:cubicBezTo>
                      <a:pt x="1123" y="9495"/>
                      <a:pt x="1122" y="9490"/>
                      <a:pt x="1103" y="9472"/>
                    </a:cubicBezTo>
                    <a:cubicBezTo>
                      <a:pt x="1179" y="9472"/>
                      <a:pt x="1229" y="9522"/>
                      <a:pt x="1229" y="9522"/>
                    </a:cubicBezTo>
                    <a:cubicBezTo>
                      <a:pt x="1254" y="9497"/>
                      <a:pt x="1103" y="9472"/>
                      <a:pt x="1003" y="9422"/>
                    </a:cubicBezTo>
                    <a:cubicBezTo>
                      <a:pt x="997" y="9409"/>
                      <a:pt x="1002" y="9404"/>
                      <a:pt x="1013" y="9404"/>
                    </a:cubicBezTo>
                    <a:cubicBezTo>
                      <a:pt x="1049" y="9404"/>
                      <a:pt x="1147" y="9447"/>
                      <a:pt x="1204" y="9447"/>
                    </a:cubicBezTo>
                    <a:cubicBezTo>
                      <a:pt x="1179" y="9397"/>
                      <a:pt x="1053" y="9347"/>
                      <a:pt x="1053" y="9321"/>
                    </a:cubicBezTo>
                    <a:cubicBezTo>
                      <a:pt x="1074" y="9321"/>
                      <a:pt x="1094" y="9321"/>
                      <a:pt x="1114" y="9335"/>
                    </a:cubicBezTo>
                    <a:lnTo>
                      <a:pt x="1114" y="9335"/>
                    </a:lnTo>
                    <a:cubicBezTo>
                      <a:pt x="1041" y="9268"/>
                      <a:pt x="1147" y="9241"/>
                      <a:pt x="1028" y="9146"/>
                    </a:cubicBezTo>
                    <a:lnTo>
                      <a:pt x="1053" y="9146"/>
                    </a:lnTo>
                    <a:cubicBezTo>
                      <a:pt x="1045" y="9146"/>
                      <a:pt x="1036" y="9146"/>
                      <a:pt x="1028" y="9145"/>
                    </a:cubicBezTo>
                    <a:lnTo>
                      <a:pt x="1028" y="9145"/>
                    </a:lnTo>
                    <a:cubicBezTo>
                      <a:pt x="1002" y="9070"/>
                      <a:pt x="903" y="8996"/>
                      <a:pt x="953" y="8971"/>
                    </a:cubicBezTo>
                    <a:lnTo>
                      <a:pt x="953" y="8971"/>
                    </a:lnTo>
                    <a:cubicBezTo>
                      <a:pt x="1103" y="9021"/>
                      <a:pt x="978" y="9071"/>
                      <a:pt x="1103" y="9071"/>
                    </a:cubicBezTo>
                    <a:lnTo>
                      <a:pt x="1053" y="9096"/>
                    </a:lnTo>
                    <a:cubicBezTo>
                      <a:pt x="1279" y="9146"/>
                      <a:pt x="1028" y="9121"/>
                      <a:pt x="1254" y="9171"/>
                    </a:cubicBezTo>
                    <a:cubicBezTo>
                      <a:pt x="1304" y="9121"/>
                      <a:pt x="1204" y="9071"/>
                      <a:pt x="1279" y="9021"/>
                    </a:cubicBezTo>
                    <a:cubicBezTo>
                      <a:pt x="1204" y="8996"/>
                      <a:pt x="1154" y="8996"/>
                      <a:pt x="1103" y="8946"/>
                    </a:cubicBezTo>
                    <a:cubicBezTo>
                      <a:pt x="1077" y="8912"/>
                      <a:pt x="1089" y="8902"/>
                      <a:pt x="1119" y="8902"/>
                    </a:cubicBezTo>
                    <a:cubicBezTo>
                      <a:pt x="1167" y="8902"/>
                      <a:pt x="1260" y="8929"/>
                      <a:pt x="1307" y="8929"/>
                    </a:cubicBezTo>
                    <a:cubicBezTo>
                      <a:pt x="1340" y="8929"/>
                      <a:pt x="1349" y="8916"/>
                      <a:pt x="1304" y="8870"/>
                    </a:cubicBezTo>
                    <a:cubicBezTo>
                      <a:pt x="1229" y="8820"/>
                      <a:pt x="1053" y="8745"/>
                      <a:pt x="1154" y="8745"/>
                    </a:cubicBezTo>
                    <a:lnTo>
                      <a:pt x="1304" y="8820"/>
                    </a:lnTo>
                    <a:cubicBezTo>
                      <a:pt x="1354" y="8770"/>
                      <a:pt x="1103" y="8695"/>
                      <a:pt x="1229" y="8670"/>
                    </a:cubicBezTo>
                    <a:lnTo>
                      <a:pt x="1229" y="8670"/>
                    </a:lnTo>
                    <a:cubicBezTo>
                      <a:pt x="1279" y="8720"/>
                      <a:pt x="1254" y="8745"/>
                      <a:pt x="1279" y="8745"/>
                    </a:cubicBezTo>
                    <a:cubicBezTo>
                      <a:pt x="1404" y="8745"/>
                      <a:pt x="1204" y="8695"/>
                      <a:pt x="1229" y="8645"/>
                    </a:cubicBezTo>
                    <a:lnTo>
                      <a:pt x="1229" y="8645"/>
                    </a:lnTo>
                    <a:lnTo>
                      <a:pt x="1354" y="8695"/>
                    </a:lnTo>
                    <a:cubicBezTo>
                      <a:pt x="1354" y="8620"/>
                      <a:pt x="1304" y="8519"/>
                      <a:pt x="1304" y="8444"/>
                    </a:cubicBezTo>
                    <a:lnTo>
                      <a:pt x="1304" y="8444"/>
                    </a:lnTo>
                    <a:cubicBezTo>
                      <a:pt x="1329" y="8469"/>
                      <a:pt x="1379" y="8494"/>
                      <a:pt x="1429" y="8494"/>
                    </a:cubicBezTo>
                    <a:cubicBezTo>
                      <a:pt x="1404" y="8369"/>
                      <a:pt x="1530" y="8319"/>
                      <a:pt x="1630" y="8269"/>
                    </a:cubicBezTo>
                    <a:lnTo>
                      <a:pt x="1530" y="8169"/>
                    </a:lnTo>
                    <a:lnTo>
                      <a:pt x="1530" y="8169"/>
                    </a:lnTo>
                    <a:cubicBezTo>
                      <a:pt x="1530" y="8169"/>
                      <a:pt x="1580" y="8194"/>
                      <a:pt x="1605" y="8219"/>
                    </a:cubicBezTo>
                    <a:cubicBezTo>
                      <a:pt x="1655" y="8194"/>
                      <a:pt x="1530" y="8169"/>
                      <a:pt x="1504" y="8144"/>
                    </a:cubicBezTo>
                    <a:cubicBezTo>
                      <a:pt x="1504" y="8136"/>
                      <a:pt x="1511" y="8133"/>
                      <a:pt x="1521" y="8133"/>
                    </a:cubicBezTo>
                    <a:cubicBezTo>
                      <a:pt x="1544" y="8133"/>
                      <a:pt x="1587" y="8151"/>
                      <a:pt x="1605" y="8169"/>
                    </a:cubicBezTo>
                    <a:cubicBezTo>
                      <a:pt x="1530" y="8068"/>
                      <a:pt x="1479" y="7918"/>
                      <a:pt x="1630" y="7893"/>
                    </a:cubicBezTo>
                    <a:lnTo>
                      <a:pt x="1655" y="7943"/>
                    </a:lnTo>
                    <a:cubicBezTo>
                      <a:pt x="1730" y="7893"/>
                      <a:pt x="1454" y="7768"/>
                      <a:pt x="1580" y="7768"/>
                    </a:cubicBezTo>
                    <a:lnTo>
                      <a:pt x="1580" y="7793"/>
                    </a:lnTo>
                    <a:cubicBezTo>
                      <a:pt x="1680" y="7717"/>
                      <a:pt x="1630" y="7542"/>
                      <a:pt x="1855" y="7542"/>
                    </a:cubicBezTo>
                    <a:cubicBezTo>
                      <a:pt x="1705" y="7467"/>
                      <a:pt x="1956" y="7467"/>
                      <a:pt x="1755" y="7367"/>
                    </a:cubicBezTo>
                    <a:cubicBezTo>
                      <a:pt x="1818" y="7367"/>
                      <a:pt x="1855" y="7373"/>
                      <a:pt x="1893" y="7373"/>
                    </a:cubicBezTo>
                    <a:cubicBezTo>
                      <a:pt x="1931" y="7373"/>
                      <a:pt x="1968" y="7367"/>
                      <a:pt x="2031" y="7342"/>
                    </a:cubicBezTo>
                    <a:cubicBezTo>
                      <a:pt x="2056" y="7316"/>
                      <a:pt x="1905" y="7241"/>
                      <a:pt x="1905" y="7216"/>
                    </a:cubicBezTo>
                    <a:lnTo>
                      <a:pt x="1905" y="7216"/>
                    </a:lnTo>
                    <a:lnTo>
                      <a:pt x="2006" y="7266"/>
                    </a:lnTo>
                    <a:lnTo>
                      <a:pt x="1905" y="7166"/>
                    </a:lnTo>
                    <a:lnTo>
                      <a:pt x="2056" y="7216"/>
                    </a:lnTo>
                    <a:lnTo>
                      <a:pt x="2056" y="7216"/>
                    </a:lnTo>
                    <a:lnTo>
                      <a:pt x="2031" y="7166"/>
                    </a:lnTo>
                    <a:cubicBezTo>
                      <a:pt x="2031" y="7173"/>
                      <a:pt x="2026" y="7176"/>
                      <a:pt x="2020" y="7176"/>
                    </a:cubicBezTo>
                    <a:cubicBezTo>
                      <a:pt x="2004" y="7176"/>
                      <a:pt x="1973" y="7159"/>
                      <a:pt x="1956" y="7141"/>
                    </a:cubicBezTo>
                    <a:cubicBezTo>
                      <a:pt x="1926" y="7112"/>
                      <a:pt x="1974" y="7099"/>
                      <a:pt x="2029" y="7099"/>
                    </a:cubicBezTo>
                    <a:cubicBezTo>
                      <a:pt x="2068" y="7099"/>
                      <a:pt x="2110" y="7106"/>
                      <a:pt x="2131" y="7116"/>
                    </a:cubicBezTo>
                    <a:lnTo>
                      <a:pt x="2081" y="6966"/>
                    </a:lnTo>
                    <a:lnTo>
                      <a:pt x="2081" y="6966"/>
                    </a:lnTo>
                    <a:cubicBezTo>
                      <a:pt x="2108" y="6979"/>
                      <a:pt x="2120" y="6993"/>
                      <a:pt x="2130" y="7006"/>
                    </a:cubicBezTo>
                    <a:lnTo>
                      <a:pt x="2130" y="7006"/>
                    </a:lnTo>
                    <a:cubicBezTo>
                      <a:pt x="2131" y="7005"/>
                      <a:pt x="2132" y="7004"/>
                      <a:pt x="2134" y="7004"/>
                    </a:cubicBezTo>
                    <a:cubicBezTo>
                      <a:pt x="2149" y="7004"/>
                      <a:pt x="2194" y="7027"/>
                      <a:pt x="2213" y="7027"/>
                    </a:cubicBezTo>
                    <a:cubicBezTo>
                      <a:pt x="2225" y="7027"/>
                      <a:pt x="2227" y="7018"/>
                      <a:pt x="2206" y="6991"/>
                    </a:cubicBezTo>
                    <a:cubicBezTo>
                      <a:pt x="2181" y="6991"/>
                      <a:pt x="2131" y="6966"/>
                      <a:pt x="2106" y="6941"/>
                    </a:cubicBezTo>
                    <a:lnTo>
                      <a:pt x="2106" y="6941"/>
                    </a:lnTo>
                    <a:cubicBezTo>
                      <a:pt x="2116" y="6944"/>
                      <a:pt x="2126" y="6945"/>
                      <a:pt x="2134" y="6945"/>
                    </a:cubicBezTo>
                    <a:cubicBezTo>
                      <a:pt x="2188" y="6945"/>
                      <a:pt x="2206" y="6884"/>
                      <a:pt x="2206" y="6840"/>
                    </a:cubicBezTo>
                    <a:lnTo>
                      <a:pt x="2281" y="6890"/>
                    </a:lnTo>
                    <a:cubicBezTo>
                      <a:pt x="2332" y="6815"/>
                      <a:pt x="2306" y="6715"/>
                      <a:pt x="2357" y="6640"/>
                    </a:cubicBezTo>
                    <a:cubicBezTo>
                      <a:pt x="2306" y="6640"/>
                      <a:pt x="2156" y="6590"/>
                      <a:pt x="2156" y="6540"/>
                    </a:cubicBezTo>
                    <a:cubicBezTo>
                      <a:pt x="2161" y="6535"/>
                      <a:pt x="2169" y="6533"/>
                      <a:pt x="2179" y="6533"/>
                    </a:cubicBezTo>
                    <a:cubicBezTo>
                      <a:pt x="2224" y="6533"/>
                      <a:pt x="2311" y="6574"/>
                      <a:pt x="2332" y="6615"/>
                    </a:cubicBezTo>
                    <a:lnTo>
                      <a:pt x="2306" y="6540"/>
                    </a:lnTo>
                    <a:lnTo>
                      <a:pt x="2306" y="6540"/>
                    </a:lnTo>
                    <a:cubicBezTo>
                      <a:pt x="2357" y="6565"/>
                      <a:pt x="2357" y="6590"/>
                      <a:pt x="2407" y="6615"/>
                    </a:cubicBezTo>
                    <a:cubicBezTo>
                      <a:pt x="2332" y="6565"/>
                      <a:pt x="2557" y="6590"/>
                      <a:pt x="2432" y="6514"/>
                    </a:cubicBezTo>
                    <a:lnTo>
                      <a:pt x="2432" y="6514"/>
                    </a:lnTo>
                    <a:lnTo>
                      <a:pt x="2482" y="6540"/>
                    </a:lnTo>
                    <a:cubicBezTo>
                      <a:pt x="2507" y="6464"/>
                      <a:pt x="2482" y="6414"/>
                      <a:pt x="2507" y="6339"/>
                    </a:cubicBezTo>
                    <a:cubicBezTo>
                      <a:pt x="2407" y="6289"/>
                      <a:pt x="2457" y="6264"/>
                      <a:pt x="2382" y="6214"/>
                    </a:cubicBezTo>
                    <a:cubicBezTo>
                      <a:pt x="2432" y="6189"/>
                      <a:pt x="2532" y="6164"/>
                      <a:pt x="2557" y="6113"/>
                    </a:cubicBezTo>
                    <a:cubicBezTo>
                      <a:pt x="2532" y="6038"/>
                      <a:pt x="2482" y="6063"/>
                      <a:pt x="2407" y="6013"/>
                    </a:cubicBezTo>
                    <a:lnTo>
                      <a:pt x="2407" y="6013"/>
                    </a:lnTo>
                    <a:cubicBezTo>
                      <a:pt x="2436" y="6028"/>
                      <a:pt x="2460" y="6032"/>
                      <a:pt x="2479" y="6032"/>
                    </a:cubicBezTo>
                    <a:cubicBezTo>
                      <a:pt x="2499" y="6032"/>
                      <a:pt x="2515" y="6028"/>
                      <a:pt x="2529" y="6028"/>
                    </a:cubicBezTo>
                    <a:cubicBezTo>
                      <a:pt x="2547" y="6028"/>
                      <a:pt x="2563" y="6034"/>
                      <a:pt x="2582" y="6063"/>
                    </a:cubicBezTo>
                    <a:cubicBezTo>
                      <a:pt x="2607" y="5988"/>
                      <a:pt x="2607" y="5963"/>
                      <a:pt x="2582" y="5838"/>
                    </a:cubicBezTo>
                    <a:cubicBezTo>
                      <a:pt x="2532" y="5838"/>
                      <a:pt x="2507" y="5838"/>
                      <a:pt x="2482" y="5813"/>
                    </a:cubicBezTo>
                    <a:cubicBezTo>
                      <a:pt x="2482" y="5800"/>
                      <a:pt x="2494" y="5794"/>
                      <a:pt x="2513" y="5794"/>
                    </a:cubicBezTo>
                    <a:cubicBezTo>
                      <a:pt x="2530" y="5794"/>
                      <a:pt x="2552" y="5799"/>
                      <a:pt x="2574" y="5809"/>
                    </a:cubicBezTo>
                    <a:lnTo>
                      <a:pt x="2574" y="5809"/>
                    </a:lnTo>
                    <a:cubicBezTo>
                      <a:pt x="2561" y="5670"/>
                      <a:pt x="2973" y="5727"/>
                      <a:pt x="2808" y="5562"/>
                    </a:cubicBezTo>
                    <a:lnTo>
                      <a:pt x="2808" y="5562"/>
                    </a:lnTo>
                    <a:lnTo>
                      <a:pt x="2833" y="5587"/>
                    </a:lnTo>
                    <a:lnTo>
                      <a:pt x="2758" y="5462"/>
                    </a:lnTo>
                    <a:cubicBezTo>
                      <a:pt x="2768" y="5452"/>
                      <a:pt x="2777" y="5448"/>
                      <a:pt x="2785" y="5448"/>
                    </a:cubicBezTo>
                    <a:cubicBezTo>
                      <a:pt x="2819" y="5448"/>
                      <a:pt x="2843" y="5512"/>
                      <a:pt x="2883" y="5512"/>
                    </a:cubicBezTo>
                    <a:cubicBezTo>
                      <a:pt x="2783" y="5336"/>
                      <a:pt x="2983" y="5387"/>
                      <a:pt x="2908" y="5261"/>
                    </a:cubicBezTo>
                    <a:lnTo>
                      <a:pt x="2908" y="5261"/>
                    </a:lnTo>
                    <a:cubicBezTo>
                      <a:pt x="2951" y="5276"/>
                      <a:pt x="2984" y="5282"/>
                      <a:pt x="3008" y="5282"/>
                    </a:cubicBezTo>
                    <a:cubicBezTo>
                      <a:pt x="3146" y="5282"/>
                      <a:pt x="3028" y="5084"/>
                      <a:pt x="3184" y="5084"/>
                    </a:cubicBezTo>
                    <a:cubicBezTo>
                      <a:pt x="3191" y="5084"/>
                      <a:pt x="3200" y="5085"/>
                      <a:pt x="3209" y="5086"/>
                    </a:cubicBezTo>
                    <a:lnTo>
                      <a:pt x="3134" y="5061"/>
                    </a:lnTo>
                    <a:cubicBezTo>
                      <a:pt x="3115" y="5042"/>
                      <a:pt x="3117" y="5037"/>
                      <a:pt x="3128" y="5037"/>
                    </a:cubicBezTo>
                    <a:cubicBezTo>
                      <a:pt x="3140" y="5037"/>
                      <a:pt x="3164" y="5043"/>
                      <a:pt x="3183" y="5043"/>
                    </a:cubicBezTo>
                    <a:cubicBezTo>
                      <a:pt x="3193" y="5043"/>
                      <a:pt x="3203" y="5041"/>
                      <a:pt x="3209" y="5036"/>
                    </a:cubicBezTo>
                    <a:cubicBezTo>
                      <a:pt x="3184" y="5023"/>
                      <a:pt x="3165" y="5023"/>
                      <a:pt x="3149" y="5023"/>
                    </a:cubicBezTo>
                    <a:cubicBezTo>
                      <a:pt x="3134" y="5023"/>
                      <a:pt x="3121" y="5023"/>
                      <a:pt x="3108" y="5011"/>
                    </a:cubicBezTo>
                    <a:cubicBezTo>
                      <a:pt x="3108" y="4785"/>
                      <a:pt x="3384" y="4735"/>
                      <a:pt x="3535" y="4610"/>
                    </a:cubicBezTo>
                    <a:cubicBezTo>
                      <a:pt x="3582" y="4586"/>
                      <a:pt x="3274" y="4407"/>
                      <a:pt x="3405" y="4407"/>
                    </a:cubicBezTo>
                    <a:cubicBezTo>
                      <a:pt x="3413" y="4407"/>
                      <a:pt x="3423" y="4408"/>
                      <a:pt x="3434" y="4409"/>
                    </a:cubicBezTo>
                    <a:lnTo>
                      <a:pt x="3535" y="4509"/>
                    </a:lnTo>
                    <a:cubicBezTo>
                      <a:pt x="3459" y="4309"/>
                      <a:pt x="3685" y="4284"/>
                      <a:pt x="3635" y="4083"/>
                    </a:cubicBezTo>
                    <a:lnTo>
                      <a:pt x="3635" y="4083"/>
                    </a:lnTo>
                    <a:cubicBezTo>
                      <a:pt x="3660" y="4108"/>
                      <a:pt x="3685" y="4133"/>
                      <a:pt x="3685" y="4133"/>
                    </a:cubicBezTo>
                    <a:cubicBezTo>
                      <a:pt x="3701" y="4142"/>
                      <a:pt x="3713" y="4145"/>
                      <a:pt x="3722" y="4145"/>
                    </a:cubicBezTo>
                    <a:cubicBezTo>
                      <a:pt x="3768" y="4145"/>
                      <a:pt x="3723" y="4050"/>
                      <a:pt x="3660" y="4008"/>
                    </a:cubicBezTo>
                    <a:cubicBezTo>
                      <a:pt x="3685" y="4008"/>
                      <a:pt x="3735" y="4058"/>
                      <a:pt x="3785" y="4058"/>
                    </a:cubicBezTo>
                    <a:cubicBezTo>
                      <a:pt x="3827" y="4058"/>
                      <a:pt x="3747" y="3971"/>
                      <a:pt x="3777" y="3971"/>
                    </a:cubicBezTo>
                    <a:cubicBezTo>
                      <a:pt x="3783" y="3971"/>
                      <a:pt x="3794" y="3975"/>
                      <a:pt x="3810" y="3983"/>
                    </a:cubicBezTo>
                    <a:cubicBezTo>
                      <a:pt x="3810" y="3983"/>
                      <a:pt x="3810" y="4008"/>
                      <a:pt x="3835" y="4008"/>
                    </a:cubicBezTo>
                    <a:cubicBezTo>
                      <a:pt x="3785" y="3958"/>
                      <a:pt x="3885" y="3933"/>
                      <a:pt x="3785" y="3908"/>
                    </a:cubicBezTo>
                    <a:cubicBezTo>
                      <a:pt x="3835" y="3883"/>
                      <a:pt x="3785" y="3783"/>
                      <a:pt x="3860" y="3783"/>
                    </a:cubicBezTo>
                    <a:cubicBezTo>
                      <a:pt x="3760" y="3707"/>
                      <a:pt x="3961" y="3758"/>
                      <a:pt x="3810" y="3657"/>
                    </a:cubicBezTo>
                    <a:lnTo>
                      <a:pt x="3810" y="3657"/>
                    </a:lnTo>
                    <a:cubicBezTo>
                      <a:pt x="3856" y="3687"/>
                      <a:pt x="3889" y="3699"/>
                      <a:pt x="3913" y="3699"/>
                    </a:cubicBezTo>
                    <a:cubicBezTo>
                      <a:pt x="3965" y="3699"/>
                      <a:pt x="3970" y="3644"/>
                      <a:pt x="3943" y="3594"/>
                    </a:cubicBezTo>
                    <a:lnTo>
                      <a:pt x="3943" y="3594"/>
                    </a:lnTo>
                    <a:cubicBezTo>
                      <a:pt x="3965" y="3624"/>
                      <a:pt x="3990" y="3589"/>
                      <a:pt x="4036" y="3657"/>
                    </a:cubicBezTo>
                    <a:cubicBezTo>
                      <a:pt x="4061" y="3607"/>
                      <a:pt x="4061" y="3557"/>
                      <a:pt x="3961" y="3507"/>
                    </a:cubicBezTo>
                    <a:lnTo>
                      <a:pt x="3961" y="3507"/>
                    </a:lnTo>
                    <a:cubicBezTo>
                      <a:pt x="3988" y="3516"/>
                      <a:pt x="4008" y="3520"/>
                      <a:pt x="4022" y="3520"/>
                    </a:cubicBezTo>
                    <a:cubicBezTo>
                      <a:pt x="4099" y="3520"/>
                      <a:pt x="3991" y="3399"/>
                      <a:pt x="4045" y="3399"/>
                    </a:cubicBezTo>
                    <a:cubicBezTo>
                      <a:pt x="4061" y="3399"/>
                      <a:pt x="4088" y="3408"/>
                      <a:pt x="4136" y="3432"/>
                    </a:cubicBezTo>
                    <a:cubicBezTo>
                      <a:pt x="4111" y="3281"/>
                      <a:pt x="4111" y="3156"/>
                      <a:pt x="4136" y="3056"/>
                    </a:cubicBezTo>
                    <a:lnTo>
                      <a:pt x="4136" y="3056"/>
                    </a:lnTo>
                    <a:cubicBezTo>
                      <a:pt x="4286" y="3181"/>
                      <a:pt x="4086" y="3156"/>
                      <a:pt x="4261" y="3281"/>
                    </a:cubicBezTo>
                    <a:cubicBezTo>
                      <a:pt x="4236" y="3156"/>
                      <a:pt x="4136" y="3006"/>
                      <a:pt x="4236" y="2981"/>
                    </a:cubicBezTo>
                    <a:cubicBezTo>
                      <a:pt x="4240" y="2977"/>
                      <a:pt x="4243" y="2976"/>
                      <a:pt x="4247" y="2976"/>
                    </a:cubicBezTo>
                    <a:cubicBezTo>
                      <a:pt x="4268" y="2976"/>
                      <a:pt x="4290" y="3034"/>
                      <a:pt x="4311" y="3056"/>
                    </a:cubicBezTo>
                    <a:cubicBezTo>
                      <a:pt x="4311" y="2930"/>
                      <a:pt x="4437" y="2930"/>
                      <a:pt x="4412" y="2805"/>
                    </a:cubicBezTo>
                    <a:lnTo>
                      <a:pt x="4412" y="2805"/>
                    </a:lnTo>
                    <a:cubicBezTo>
                      <a:pt x="4412" y="2805"/>
                      <a:pt x="4437" y="2830"/>
                      <a:pt x="4437" y="2855"/>
                    </a:cubicBezTo>
                    <a:cubicBezTo>
                      <a:pt x="4437" y="2830"/>
                      <a:pt x="4487" y="2830"/>
                      <a:pt x="4412" y="2780"/>
                    </a:cubicBezTo>
                    <a:lnTo>
                      <a:pt x="4412" y="2805"/>
                    </a:lnTo>
                    <a:cubicBezTo>
                      <a:pt x="4311" y="2755"/>
                      <a:pt x="4236" y="2605"/>
                      <a:pt x="4186" y="2555"/>
                    </a:cubicBezTo>
                    <a:lnTo>
                      <a:pt x="4186" y="2555"/>
                    </a:lnTo>
                    <a:cubicBezTo>
                      <a:pt x="4274" y="2631"/>
                      <a:pt x="4304" y="2636"/>
                      <a:pt x="4329" y="2636"/>
                    </a:cubicBezTo>
                    <a:cubicBezTo>
                      <a:pt x="4333" y="2636"/>
                      <a:pt x="4336" y="2636"/>
                      <a:pt x="4340" y="2636"/>
                    </a:cubicBezTo>
                    <a:cubicBezTo>
                      <a:pt x="4368" y="2636"/>
                      <a:pt x="4399" y="2642"/>
                      <a:pt x="4512" y="2755"/>
                    </a:cubicBezTo>
                    <a:cubicBezTo>
                      <a:pt x="4512" y="2730"/>
                      <a:pt x="4487" y="2705"/>
                      <a:pt x="4437" y="2680"/>
                    </a:cubicBezTo>
                    <a:cubicBezTo>
                      <a:pt x="4444" y="2673"/>
                      <a:pt x="4450" y="2670"/>
                      <a:pt x="4457" y="2670"/>
                    </a:cubicBezTo>
                    <a:cubicBezTo>
                      <a:pt x="4477" y="2670"/>
                      <a:pt x="4500" y="2693"/>
                      <a:pt x="4537" y="2730"/>
                    </a:cubicBezTo>
                    <a:cubicBezTo>
                      <a:pt x="4537" y="2655"/>
                      <a:pt x="4437" y="2630"/>
                      <a:pt x="4487" y="2580"/>
                    </a:cubicBezTo>
                    <a:lnTo>
                      <a:pt x="4487" y="2580"/>
                    </a:lnTo>
                    <a:cubicBezTo>
                      <a:pt x="4512" y="2605"/>
                      <a:pt x="4512" y="2630"/>
                      <a:pt x="4562" y="2655"/>
                    </a:cubicBezTo>
                    <a:cubicBezTo>
                      <a:pt x="4512" y="2580"/>
                      <a:pt x="4462" y="2529"/>
                      <a:pt x="4512" y="2504"/>
                    </a:cubicBezTo>
                    <a:lnTo>
                      <a:pt x="4512" y="2504"/>
                    </a:lnTo>
                    <a:cubicBezTo>
                      <a:pt x="4537" y="2529"/>
                      <a:pt x="4562" y="2529"/>
                      <a:pt x="4562" y="2555"/>
                    </a:cubicBezTo>
                    <a:cubicBezTo>
                      <a:pt x="4587" y="2479"/>
                      <a:pt x="4462" y="2329"/>
                      <a:pt x="4562" y="2304"/>
                    </a:cubicBezTo>
                    <a:lnTo>
                      <a:pt x="4562" y="2304"/>
                    </a:lnTo>
                    <a:cubicBezTo>
                      <a:pt x="4624" y="2355"/>
                      <a:pt x="4647" y="2364"/>
                      <a:pt x="4663" y="2364"/>
                    </a:cubicBezTo>
                    <a:cubicBezTo>
                      <a:pt x="4671" y="2364"/>
                      <a:pt x="4677" y="2361"/>
                      <a:pt x="4686" y="2361"/>
                    </a:cubicBezTo>
                    <a:cubicBezTo>
                      <a:pt x="4699" y="2361"/>
                      <a:pt x="4718" y="2368"/>
                      <a:pt x="4763" y="2404"/>
                    </a:cubicBezTo>
                    <a:lnTo>
                      <a:pt x="4763" y="2329"/>
                    </a:lnTo>
                    <a:lnTo>
                      <a:pt x="4687" y="2304"/>
                    </a:lnTo>
                    <a:cubicBezTo>
                      <a:pt x="4712" y="2279"/>
                      <a:pt x="4637" y="2179"/>
                      <a:pt x="4712" y="2179"/>
                    </a:cubicBezTo>
                    <a:lnTo>
                      <a:pt x="4687" y="2179"/>
                    </a:lnTo>
                    <a:cubicBezTo>
                      <a:pt x="4637" y="2078"/>
                      <a:pt x="4512" y="2053"/>
                      <a:pt x="4587" y="2028"/>
                    </a:cubicBezTo>
                    <a:lnTo>
                      <a:pt x="4587" y="2028"/>
                    </a:lnTo>
                    <a:cubicBezTo>
                      <a:pt x="4587" y="2034"/>
                      <a:pt x="4588" y="2036"/>
                      <a:pt x="4592" y="2036"/>
                    </a:cubicBezTo>
                    <a:cubicBezTo>
                      <a:pt x="4597" y="2036"/>
                      <a:pt x="4609" y="2030"/>
                      <a:pt x="4630" y="2030"/>
                    </a:cubicBezTo>
                    <a:cubicBezTo>
                      <a:pt x="4649" y="2030"/>
                      <a:pt x="4675" y="2035"/>
                      <a:pt x="4712" y="2053"/>
                    </a:cubicBezTo>
                    <a:cubicBezTo>
                      <a:pt x="4662" y="2003"/>
                      <a:pt x="4637" y="1953"/>
                      <a:pt x="4687" y="1953"/>
                    </a:cubicBezTo>
                    <a:cubicBezTo>
                      <a:pt x="4738" y="1978"/>
                      <a:pt x="4813" y="2078"/>
                      <a:pt x="4863" y="2078"/>
                    </a:cubicBezTo>
                    <a:cubicBezTo>
                      <a:pt x="4763" y="1978"/>
                      <a:pt x="4888" y="1978"/>
                      <a:pt x="4788" y="1878"/>
                    </a:cubicBezTo>
                    <a:lnTo>
                      <a:pt x="4788" y="1878"/>
                    </a:lnTo>
                    <a:cubicBezTo>
                      <a:pt x="4795" y="1885"/>
                      <a:pt x="4803" y="1893"/>
                      <a:pt x="4813" y="1903"/>
                    </a:cubicBezTo>
                    <a:cubicBezTo>
                      <a:pt x="4863" y="1903"/>
                      <a:pt x="4863" y="1903"/>
                      <a:pt x="4913" y="1953"/>
                    </a:cubicBezTo>
                    <a:cubicBezTo>
                      <a:pt x="4958" y="1931"/>
                      <a:pt x="4804" y="1849"/>
                      <a:pt x="4840" y="1849"/>
                    </a:cubicBezTo>
                    <a:cubicBezTo>
                      <a:pt x="4844" y="1849"/>
                      <a:pt x="4852" y="1850"/>
                      <a:pt x="4863" y="1853"/>
                    </a:cubicBezTo>
                    <a:cubicBezTo>
                      <a:pt x="4863" y="1853"/>
                      <a:pt x="4863" y="1853"/>
                      <a:pt x="4888" y="1878"/>
                    </a:cubicBezTo>
                    <a:cubicBezTo>
                      <a:pt x="4963" y="1853"/>
                      <a:pt x="4913" y="1727"/>
                      <a:pt x="4988" y="1727"/>
                    </a:cubicBezTo>
                    <a:cubicBezTo>
                      <a:pt x="5113" y="1803"/>
                      <a:pt x="4988" y="1778"/>
                      <a:pt x="5088" y="1853"/>
                    </a:cubicBezTo>
                    <a:cubicBezTo>
                      <a:pt x="5113" y="1778"/>
                      <a:pt x="5063" y="1602"/>
                      <a:pt x="5139" y="1552"/>
                    </a:cubicBezTo>
                    <a:lnTo>
                      <a:pt x="5113" y="1552"/>
                    </a:lnTo>
                    <a:cubicBezTo>
                      <a:pt x="5063" y="1502"/>
                      <a:pt x="5061" y="1488"/>
                      <a:pt x="5077" y="1488"/>
                    </a:cubicBezTo>
                    <a:cubicBezTo>
                      <a:pt x="5098" y="1488"/>
                      <a:pt x="5150" y="1510"/>
                      <a:pt x="5177" y="1510"/>
                    </a:cubicBezTo>
                    <a:cubicBezTo>
                      <a:pt x="5190" y="1510"/>
                      <a:pt x="5197" y="1505"/>
                      <a:pt x="5194" y="1491"/>
                    </a:cubicBezTo>
                    <a:lnTo>
                      <a:pt x="5194" y="1491"/>
                    </a:lnTo>
                    <a:cubicBezTo>
                      <a:pt x="5209" y="1514"/>
                      <a:pt x="5247" y="1543"/>
                      <a:pt x="5244" y="1550"/>
                    </a:cubicBezTo>
                    <a:lnTo>
                      <a:pt x="5244" y="1550"/>
                    </a:lnTo>
                    <a:cubicBezTo>
                      <a:pt x="5313" y="1522"/>
                      <a:pt x="5289" y="1424"/>
                      <a:pt x="5289" y="1301"/>
                    </a:cubicBezTo>
                    <a:lnTo>
                      <a:pt x="5289" y="1301"/>
                    </a:lnTo>
                    <a:lnTo>
                      <a:pt x="5314" y="1352"/>
                    </a:lnTo>
                    <a:cubicBezTo>
                      <a:pt x="5325" y="1355"/>
                      <a:pt x="5334" y="1357"/>
                      <a:pt x="5343" y="1357"/>
                    </a:cubicBezTo>
                    <a:cubicBezTo>
                      <a:pt x="5397" y="1357"/>
                      <a:pt x="5421" y="1301"/>
                      <a:pt x="5464" y="1301"/>
                    </a:cubicBezTo>
                    <a:cubicBezTo>
                      <a:pt x="5414" y="1251"/>
                      <a:pt x="5439" y="1251"/>
                      <a:pt x="5364" y="1201"/>
                    </a:cubicBezTo>
                    <a:lnTo>
                      <a:pt x="5364" y="1201"/>
                    </a:lnTo>
                    <a:cubicBezTo>
                      <a:pt x="5409" y="1218"/>
                      <a:pt x="5442" y="1226"/>
                      <a:pt x="5466" y="1226"/>
                    </a:cubicBezTo>
                    <a:cubicBezTo>
                      <a:pt x="5598" y="1226"/>
                      <a:pt x="5469" y="1009"/>
                      <a:pt x="5574" y="1009"/>
                    </a:cubicBezTo>
                    <a:cubicBezTo>
                      <a:pt x="5590" y="1009"/>
                      <a:pt x="5611" y="1014"/>
                      <a:pt x="5640" y="1026"/>
                    </a:cubicBezTo>
                    <a:cubicBezTo>
                      <a:pt x="5640" y="1051"/>
                      <a:pt x="5665" y="1076"/>
                      <a:pt x="5665" y="1076"/>
                    </a:cubicBezTo>
                    <a:lnTo>
                      <a:pt x="5690" y="976"/>
                    </a:lnTo>
                    <a:cubicBezTo>
                      <a:pt x="5615" y="925"/>
                      <a:pt x="5640" y="951"/>
                      <a:pt x="5565" y="925"/>
                    </a:cubicBezTo>
                    <a:cubicBezTo>
                      <a:pt x="5540" y="875"/>
                      <a:pt x="5514" y="825"/>
                      <a:pt x="5540" y="800"/>
                    </a:cubicBezTo>
                    <a:lnTo>
                      <a:pt x="5540" y="800"/>
                    </a:lnTo>
                    <a:cubicBezTo>
                      <a:pt x="5559" y="858"/>
                      <a:pt x="5624" y="887"/>
                      <a:pt x="5675" y="908"/>
                    </a:cubicBezTo>
                    <a:lnTo>
                      <a:pt x="5675" y="908"/>
                    </a:lnTo>
                    <a:cubicBezTo>
                      <a:pt x="5663" y="899"/>
                      <a:pt x="5652" y="887"/>
                      <a:pt x="5640" y="875"/>
                    </a:cubicBezTo>
                    <a:lnTo>
                      <a:pt x="5640" y="875"/>
                    </a:lnTo>
                    <a:cubicBezTo>
                      <a:pt x="5662" y="886"/>
                      <a:pt x="5674" y="891"/>
                      <a:pt x="5679" y="891"/>
                    </a:cubicBezTo>
                    <a:cubicBezTo>
                      <a:pt x="5708" y="891"/>
                      <a:pt x="5553" y="768"/>
                      <a:pt x="5589" y="768"/>
                    </a:cubicBezTo>
                    <a:cubicBezTo>
                      <a:pt x="5594" y="768"/>
                      <a:pt x="5602" y="770"/>
                      <a:pt x="5615" y="775"/>
                    </a:cubicBezTo>
                    <a:lnTo>
                      <a:pt x="5665" y="800"/>
                    </a:lnTo>
                    <a:cubicBezTo>
                      <a:pt x="5665" y="775"/>
                      <a:pt x="5615" y="700"/>
                      <a:pt x="5640" y="700"/>
                    </a:cubicBezTo>
                    <a:lnTo>
                      <a:pt x="5640" y="700"/>
                    </a:lnTo>
                    <a:cubicBezTo>
                      <a:pt x="5740" y="775"/>
                      <a:pt x="5665" y="750"/>
                      <a:pt x="5740" y="825"/>
                    </a:cubicBezTo>
                    <a:cubicBezTo>
                      <a:pt x="5762" y="803"/>
                      <a:pt x="5649" y="666"/>
                      <a:pt x="5705" y="666"/>
                    </a:cubicBezTo>
                    <a:cubicBezTo>
                      <a:pt x="5713" y="666"/>
                      <a:pt x="5725" y="669"/>
                      <a:pt x="5740" y="675"/>
                    </a:cubicBezTo>
                    <a:cubicBezTo>
                      <a:pt x="5740" y="700"/>
                      <a:pt x="5740" y="725"/>
                      <a:pt x="5740" y="750"/>
                    </a:cubicBezTo>
                    <a:cubicBezTo>
                      <a:pt x="5815" y="795"/>
                      <a:pt x="5836" y="804"/>
                      <a:pt x="5847" y="804"/>
                    </a:cubicBezTo>
                    <a:cubicBezTo>
                      <a:pt x="5853" y="804"/>
                      <a:pt x="5855" y="800"/>
                      <a:pt x="5865" y="800"/>
                    </a:cubicBezTo>
                    <a:lnTo>
                      <a:pt x="5941" y="775"/>
                    </a:lnTo>
                    <a:lnTo>
                      <a:pt x="5915" y="775"/>
                    </a:lnTo>
                    <a:cubicBezTo>
                      <a:pt x="5740" y="550"/>
                      <a:pt x="5940" y="675"/>
                      <a:pt x="5840" y="499"/>
                    </a:cubicBezTo>
                    <a:lnTo>
                      <a:pt x="5840" y="499"/>
                    </a:lnTo>
                    <a:cubicBezTo>
                      <a:pt x="5941" y="675"/>
                      <a:pt x="5916" y="575"/>
                      <a:pt x="5991" y="675"/>
                    </a:cubicBezTo>
                    <a:cubicBezTo>
                      <a:pt x="6041" y="675"/>
                      <a:pt x="6066" y="700"/>
                      <a:pt x="6091" y="725"/>
                    </a:cubicBezTo>
                    <a:cubicBezTo>
                      <a:pt x="6071" y="685"/>
                      <a:pt x="6083" y="681"/>
                      <a:pt x="6098" y="681"/>
                    </a:cubicBezTo>
                    <a:cubicBezTo>
                      <a:pt x="6102" y="681"/>
                      <a:pt x="6106" y="681"/>
                      <a:pt x="6110" y="681"/>
                    </a:cubicBezTo>
                    <a:cubicBezTo>
                      <a:pt x="6129" y="681"/>
                      <a:pt x="6141" y="675"/>
                      <a:pt x="6091" y="600"/>
                    </a:cubicBezTo>
                    <a:lnTo>
                      <a:pt x="6091" y="600"/>
                    </a:lnTo>
                    <a:cubicBezTo>
                      <a:pt x="6141" y="650"/>
                      <a:pt x="6116" y="600"/>
                      <a:pt x="6191" y="675"/>
                    </a:cubicBezTo>
                    <a:cubicBezTo>
                      <a:pt x="6191" y="625"/>
                      <a:pt x="6141" y="625"/>
                      <a:pt x="6116" y="600"/>
                    </a:cubicBezTo>
                    <a:cubicBezTo>
                      <a:pt x="6041" y="449"/>
                      <a:pt x="6316" y="600"/>
                      <a:pt x="6216" y="424"/>
                    </a:cubicBezTo>
                    <a:cubicBezTo>
                      <a:pt x="6216" y="324"/>
                      <a:pt x="6116" y="224"/>
                      <a:pt x="6116" y="123"/>
                    </a:cubicBezTo>
                    <a:lnTo>
                      <a:pt x="6116" y="123"/>
                    </a:lnTo>
                    <a:cubicBezTo>
                      <a:pt x="6191" y="148"/>
                      <a:pt x="6216" y="224"/>
                      <a:pt x="6216" y="224"/>
                    </a:cubicBezTo>
                    <a:cubicBezTo>
                      <a:pt x="6236" y="230"/>
                      <a:pt x="6251" y="234"/>
                      <a:pt x="6262" y="234"/>
                    </a:cubicBezTo>
                    <a:cubicBezTo>
                      <a:pt x="6291" y="234"/>
                      <a:pt x="6291" y="210"/>
                      <a:pt x="6291" y="174"/>
                    </a:cubicBezTo>
                    <a:lnTo>
                      <a:pt x="6191" y="23"/>
                    </a:lnTo>
                    <a:lnTo>
                      <a:pt x="6266" y="174"/>
                    </a:lnTo>
                    <a:cubicBezTo>
                      <a:pt x="6216" y="148"/>
                      <a:pt x="6141" y="73"/>
                      <a:pt x="6141" y="48"/>
                    </a:cubicBezTo>
                    <a:cubicBezTo>
                      <a:pt x="6125" y="38"/>
                      <a:pt x="6117" y="34"/>
                      <a:pt x="6113" y="34"/>
                    </a:cubicBezTo>
                    <a:cubicBezTo>
                      <a:pt x="6103" y="34"/>
                      <a:pt x="6125" y="63"/>
                      <a:pt x="6106" y="63"/>
                    </a:cubicBezTo>
                    <a:cubicBezTo>
                      <a:pt x="6099" y="63"/>
                      <a:pt x="6087" y="59"/>
                      <a:pt x="6066" y="48"/>
                    </a:cubicBezTo>
                    <a:lnTo>
                      <a:pt x="6066" y="98"/>
                    </a:lnTo>
                    <a:cubicBezTo>
                      <a:pt x="6041" y="73"/>
                      <a:pt x="5991" y="23"/>
                      <a:pt x="6016" y="23"/>
                    </a:cubicBezTo>
                    <a:cubicBezTo>
                      <a:pt x="6007" y="21"/>
                      <a:pt x="6000" y="21"/>
                      <a:pt x="599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5057425" y="2912850"/>
                <a:ext cx="2275" cy="750"/>
              </a:xfrm>
              <a:custGeom>
                <a:avLst/>
                <a:gdLst/>
                <a:ahLst/>
                <a:cxnLst/>
                <a:rect l="l" t="t" r="r" b="b"/>
                <a:pathLst>
                  <a:path w="91" h="30" extrusionOk="0">
                    <a:moveTo>
                      <a:pt x="13" y="0"/>
                    </a:moveTo>
                    <a:cubicBezTo>
                      <a:pt x="3" y="0"/>
                      <a:pt x="1" y="7"/>
                      <a:pt x="16" y="29"/>
                    </a:cubicBezTo>
                    <a:cubicBezTo>
                      <a:pt x="16" y="23"/>
                      <a:pt x="19" y="22"/>
                      <a:pt x="25" y="22"/>
                    </a:cubicBezTo>
                    <a:cubicBezTo>
                      <a:pt x="36" y="22"/>
                      <a:pt x="53" y="27"/>
                      <a:pt x="68" y="27"/>
                    </a:cubicBezTo>
                    <a:cubicBezTo>
                      <a:pt x="80" y="27"/>
                      <a:pt x="91" y="23"/>
                      <a:pt x="91" y="4"/>
                    </a:cubicBezTo>
                    <a:lnTo>
                      <a:pt x="66" y="4"/>
                    </a:lnTo>
                    <a:cubicBezTo>
                      <a:pt x="77" y="15"/>
                      <a:pt x="78" y="19"/>
                      <a:pt x="74" y="19"/>
                    </a:cubicBezTo>
                    <a:cubicBezTo>
                      <a:pt x="65" y="19"/>
                      <a:pt x="29"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5007050" y="2939875"/>
                <a:ext cx="25" cy="1900"/>
              </a:xfrm>
              <a:custGeom>
                <a:avLst/>
                <a:gdLst/>
                <a:ahLst/>
                <a:cxnLst/>
                <a:rect l="l" t="t" r="r" b="b"/>
                <a:pathLst>
                  <a:path w="1" h="76" extrusionOk="0">
                    <a:moveTo>
                      <a:pt x="0" y="26"/>
                    </a:moveTo>
                    <a:lnTo>
                      <a:pt x="0" y="1"/>
                    </a:lnTo>
                    <a:lnTo>
                      <a:pt x="0" y="7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4856050" y="2954925"/>
                <a:ext cx="208275" cy="154775"/>
              </a:xfrm>
              <a:custGeom>
                <a:avLst/>
                <a:gdLst/>
                <a:ahLst/>
                <a:cxnLst/>
                <a:rect l="l" t="t" r="r" b="b"/>
                <a:pathLst>
                  <a:path w="8331" h="6191" extrusionOk="0">
                    <a:moveTo>
                      <a:pt x="301" y="201"/>
                    </a:moveTo>
                    <a:lnTo>
                      <a:pt x="301" y="201"/>
                    </a:lnTo>
                    <a:cubicBezTo>
                      <a:pt x="298" y="213"/>
                      <a:pt x="297" y="222"/>
                      <a:pt x="296" y="230"/>
                    </a:cubicBezTo>
                    <a:lnTo>
                      <a:pt x="296" y="230"/>
                    </a:lnTo>
                    <a:cubicBezTo>
                      <a:pt x="299" y="219"/>
                      <a:pt x="301" y="208"/>
                      <a:pt x="301" y="201"/>
                    </a:cubicBezTo>
                    <a:close/>
                    <a:moveTo>
                      <a:pt x="1805" y="492"/>
                    </a:moveTo>
                    <a:lnTo>
                      <a:pt x="1805" y="492"/>
                    </a:lnTo>
                    <a:cubicBezTo>
                      <a:pt x="1805" y="495"/>
                      <a:pt x="1805" y="498"/>
                      <a:pt x="1805" y="502"/>
                    </a:cubicBezTo>
                    <a:cubicBezTo>
                      <a:pt x="1805" y="498"/>
                      <a:pt x="1805" y="495"/>
                      <a:pt x="1805" y="492"/>
                    </a:cubicBezTo>
                    <a:close/>
                    <a:moveTo>
                      <a:pt x="2131" y="602"/>
                    </a:moveTo>
                    <a:cubicBezTo>
                      <a:pt x="2126" y="611"/>
                      <a:pt x="2122" y="621"/>
                      <a:pt x="2118" y="630"/>
                    </a:cubicBezTo>
                    <a:lnTo>
                      <a:pt x="2118" y="630"/>
                    </a:lnTo>
                    <a:cubicBezTo>
                      <a:pt x="2123" y="621"/>
                      <a:pt x="2127" y="612"/>
                      <a:pt x="2131" y="602"/>
                    </a:cubicBezTo>
                    <a:close/>
                    <a:moveTo>
                      <a:pt x="2279" y="721"/>
                    </a:moveTo>
                    <a:cubicBezTo>
                      <a:pt x="2279" y="723"/>
                      <a:pt x="2280" y="725"/>
                      <a:pt x="2281" y="727"/>
                    </a:cubicBezTo>
                    <a:cubicBezTo>
                      <a:pt x="2281" y="724"/>
                      <a:pt x="2280" y="722"/>
                      <a:pt x="2279" y="721"/>
                    </a:cubicBezTo>
                    <a:close/>
                    <a:moveTo>
                      <a:pt x="221" y="906"/>
                    </a:moveTo>
                    <a:cubicBezTo>
                      <a:pt x="213" y="910"/>
                      <a:pt x="206" y="916"/>
                      <a:pt x="201" y="928"/>
                    </a:cubicBezTo>
                    <a:cubicBezTo>
                      <a:pt x="211" y="928"/>
                      <a:pt x="217" y="919"/>
                      <a:pt x="221" y="906"/>
                    </a:cubicBezTo>
                    <a:close/>
                    <a:moveTo>
                      <a:pt x="577" y="928"/>
                    </a:moveTo>
                    <a:cubicBezTo>
                      <a:pt x="577" y="928"/>
                      <a:pt x="577" y="945"/>
                      <a:pt x="562" y="951"/>
                    </a:cubicBezTo>
                    <a:lnTo>
                      <a:pt x="562" y="951"/>
                    </a:lnTo>
                    <a:cubicBezTo>
                      <a:pt x="567" y="945"/>
                      <a:pt x="572" y="937"/>
                      <a:pt x="577" y="928"/>
                    </a:cubicBezTo>
                    <a:close/>
                    <a:moveTo>
                      <a:pt x="924" y="1054"/>
                    </a:moveTo>
                    <a:cubicBezTo>
                      <a:pt x="917" y="1060"/>
                      <a:pt x="910" y="1068"/>
                      <a:pt x="903" y="1078"/>
                    </a:cubicBezTo>
                    <a:cubicBezTo>
                      <a:pt x="914" y="1066"/>
                      <a:pt x="921" y="1060"/>
                      <a:pt x="924" y="1054"/>
                    </a:cubicBezTo>
                    <a:close/>
                    <a:moveTo>
                      <a:pt x="1753" y="1080"/>
                    </a:moveTo>
                    <a:lnTo>
                      <a:pt x="1753" y="1080"/>
                    </a:lnTo>
                    <a:cubicBezTo>
                      <a:pt x="1731" y="1104"/>
                      <a:pt x="1754" y="1129"/>
                      <a:pt x="1730" y="1153"/>
                    </a:cubicBezTo>
                    <a:lnTo>
                      <a:pt x="1705" y="1153"/>
                    </a:lnTo>
                    <a:cubicBezTo>
                      <a:pt x="1725" y="1112"/>
                      <a:pt x="1746" y="1087"/>
                      <a:pt x="1753" y="1080"/>
                    </a:cubicBezTo>
                    <a:close/>
                    <a:moveTo>
                      <a:pt x="780" y="1164"/>
                    </a:moveTo>
                    <a:cubicBezTo>
                      <a:pt x="767" y="1189"/>
                      <a:pt x="752" y="1203"/>
                      <a:pt x="752" y="1203"/>
                    </a:cubicBezTo>
                    <a:cubicBezTo>
                      <a:pt x="754" y="1205"/>
                      <a:pt x="756" y="1206"/>
                      <a:pt x="757" y="1206"/>
                    </a:cubicBezTo>
                    <a:cubicBezTo>
                      <a:pt x="765" y="1206"/>
                      <a:pt x="772" y="1189"/>
                      <a:pt x="780" y="1164"/>
                    </a:cubicBezTo>
                    <a:close/>
                    <a:moveTo>
                      <a:pt x="3133" y="1980"/>
                    </a:moveTo>
                    <a:cubicBezTo>
                      <a:pt x="3130" y="1980"/>
                      <a:pt x="3126" y="1982"/>
                      <a:pt x="3122" y="1985"/>
                    </a:cubicBezTo>
                    <a:lnTo>
                      <a:pt x="3122" y="1985"/>
                    </a:lnTo>
                    <a:cubicBezTo>
                      <a:pt x="3086" y="2018"/>
                      <a:pt x="3090" y="2031"/>
                      <a:pt x="3081" y="2050"/>
                    </a:cubicBezTo>
                    <a:lnTo>
                      <a:pt x="3081" y="2050"/>
                    </a:lnTo>
                    <a:lnTo>
                      <a:pt x="3133" y="1980"/>
                    </a:lnTo>
                    <a:close/>
                    <a:moveTo>
                      <a:pt x="3081" y="2050"/>
                    </a:moveTo>
                    <a:lnTo>
                      <a:pt x="3058" y="2080"/>
                    </a:lnTo>
                    <a:cubicBezTo>
                      <a:pt x="3071" y="2068"/>
                      <a:pt x="3077" y="2058"/>
                      <a:pt x="3081" y="2050"/>
                    </a:cubicBezTo>
                    <a:close/>
                    <a:moveTo>
                      <a:pt x="5389" y="2857"/>
                    </a:moveTo>
                    <a:cubicBezTo>
                      <a:pt x="5364" y="2857"/>
                      <a:pt x="5339" y="2882"/>
                      <a:pt x="5339" y="2882"/>
                    </a:cubicBezTo>
                    <a:cubicBezTo>
                      <a:pt x="5339" y="2883"/>
                      <a:pt x="5339" y="2884"/>
                      <a:pt x="5340" y="2884"/>
                    </a:cubicBezTo>
                    <a:lnTo>
                      <a:pt x="5340" y="2884"/>
                    </a:lnTo>
                    <a:cubicBezTo>
                      <a:pt x="5355" y="2877"/>
                      <a:pt x="5372" y="2868"/>
                      <a:pt x="5389" y="2857"/>
                    </a:cubicBezTo>
                    <a:close/>
                    <a:moveTo>
                      <a:pt x="6617" y="3684"/>
                    </a:moveTo>
                    <a:cubicBezTo>
                      <a:pt x="6617" y="3685"/>
                      <a:pt x="6615" y="3691"/>
                      <a:pt x="6610" y="3702"/>
                    </a:cubicBezTo>
                    <a:lnTo>
                      <a:pt x="6610" y="3702"/>
                    </a:lnTo>
                    <a:cubicBezTo>
                      <a:pt x="6614" y="3695"/>
                      <a:pt x="6617" y="3689"/>
                      <a:pt x="6617" y="3684"/>
                    </a:cubicBezTo>
                    <a:close/>
                    <a:moveTo>
                      <a:pt x="6366" y="3835"/>
                    </a:moveTo>
                    <a:lnTo>
                      <a:pt x="6366" y="3835"/>
                    </a:lnTo>
                    <a:cubicBezTo>
                      <a:pt x="6358" y="3841"/>
                      <a:pt x="6352" y="3845"/>
                      <a:pt x="6347" y="3847"/>
                    </a:cubicBezTo>
                    <a:lnTo>
                      <a:pt x="6347" y="3847"/>
                    </a:lnTo>
                    <a:cubicBezTo>
                      <a:pt x="6348" y="3847"/>
                      <a:pt x="6349" y="3847"/>
                      <a:pt x="6351" y="3847"/>
                    </a:cubicBezTo>
                    <a:cubicBezTo>
                      <a:pt x="6360" y="3847"/>
                      <a:pt x="6366" y="3847"/>
                      <a:pt x="6366" y="3835"/>
                    </a:cubicBezTo>
                    <a:close/>
                    <a:moveTo>
                      <a:pt x="6038" y="4392"/>
                    </a:moveTo>
                    <a:lnTo>
                      <a:pt x="6038" y="4392"/>
                    </a:lnTo>
                    <a:cubicBezTo>
                      <a:pt x="6020" y="4410"/>
                      <a:pt x="5997" y="4433"/>
                      <a:pt x="5965" y="4461"/>
                    </a:cubicBezTo>
                    <a:cubicBezTo>
                      <a:pt x="5965" y="4461"/>
                      <a:pt x="6012" y="4438"/>
                      <a:pt x="6038" y="4392"/>
                    </a:cubicBezTo>
                    <a:close/>
                    <a:moveTo>
                      <a:pt x="7544" y="5188"/>
                    </a:moveTo>
                    <a:cubicBezTo>
                      <a:pt x="7539" y="5188"/>
                      <a:pt x="7531" y="5192"/>
                      <a:pt x="7522" y="5198"/>
                    </a:cubicBezTo>
                    <a:lnTo>
                      <a:pt x="7522" y="5198"/>
                    </a:lnTo>
                    <a:cubicBezTo>
                      <a:pt x="7531" y="5195"/>
                      <a:pt x="7544" y="5188"/>
                      <a:pt x="7544" y="5188"/>
                    </a:cubicBezTo>
                    <a:close/>
                    <a:moveTo>
                      <a:pt x="7845" y="5188"/>
                    </a:moveTo>
                    <a:cubicBezTo>
                      <a:pt x="7845" y="5196"/>
                      <a:pt x="7845" y="5203"/>
                      <a:pt x="7846" y="5210"/>
                    </a:cubicBezTo>
                    <a:lnTo>
                      <a:pt x="7846" y="5210"/>
                    </a:lnTo>
                    <a:cubicBezTo>
                      <a:pt x="7854" y="5204"/>
                      <a:pt x="7862" y="5197"/>
                      <a:pt x="7870" y="5188"/>
                    </a:cubicBezTo>
                    <a:close/>
                    <a:moveTo>
                      <a:pt x="7580" y="5148"/>
                    </a:moveTo>
                    <a:lnTo>
                      <a:pt x="7580" y="5148"/>
                    </a:lnTo>
                    <a:cubicBezTo>
                      <a:pt x="7525" y="5221"/>
                      <a:pt x="7467" y="5298"/>
                      <a:pt x="7419" y="5314"/>
                    </a:cubicBezTo>
                    <a:cubicBezTo>
                      <a:pt x="7439" y="5274"/>
                      <a:pt x="7489" y="5220"/>
                      <a:pt x="7522" y="5198"/>
                    </a:cubicBezTo>
                    <a:lnTo>
                      <a:pt x="7522" y="5198"/>
                    </a:lnTo>
                    <a:cubicBezTo>
                      <a:pt x="7519" y="5199"/>
                      <a:pt x="7516" y="5199"/>
                      <a:pt x="7515" y="5199"/>
                    </a:cubicBezTo>
                    <a:cubicBezTo>
                      <a:pt x="7511" y="5199"/>
                      <a:pt x="7511" y="5197"/>
                      <a:pt x="7519" y="5188"/>
                    </a:cubicBezTo>
                    <a:lnTo>
                      <a:pt x="7580" y="5148"/>
                    </a:lnTo>
                    <a:close/>
                    <a:moveTo>
                      <a:pt x="7515" y="5495"/>
                    </a:moveTo>
                    <a:lnTo>
                      <a:pt x="7515" y="5495"/>
                    </a:lnTo>
                    <a:cubicBezTo>
                      <a:pt x="7503" y="5510"/>
                      <a:pt x="7494" y="5524"/>
                      <a:pt x="7494" y="5539"/>
                    </a:cubicBezTo>
                    <a:cubicBezTo>
                      <a:pt x="7501" y="5526"/>
                      <a:pt x="7507" y="5511"/>
                      <a:pt x="7515" y="5495"/>
                    </a:cubicBezTo>
                    <a:close/>
                    <a:moveTo>
                      <a:pt x="8296" y="5765"/>
                    </a:moveTo>
                    <a:cubicBezTo>
                      <a:pt x="8276" y="5765"/>
                      <a:pt x="8272" y="5765"/>
                      <a:pt x="8271" y="5777"/>
                    </a:cubicBezTo>
                    <a:lnTo>
                      <a:pt x="8271" y="5777"/>
                    </a:lnTo>
                    <a:lnTo>
                      <a:pt x="8296" y="5765"/>
                    </a:lnTo>
                    <a:close/>
                    <a:moveTo>
                      <a:pt x="7760" y="5919"/>
                    </a:moveTo>
                    <a:cubicBezTo>
                      <a:pt x="7757" y="5923"/>
                      <a:pt x="7755" y="5926"/>
                      <a:pt x="7753" y="5929"/>
                    </a:cubicBezTo>
                    <a:lnTo>
                      <a:pt x="7753" y="5929"/>
                    </a:lnTo>
                    <a:cubicBezTo>
                      <a:pt x="7756" y="5925"/>
                      <a:pt x="7758" y="5922"/>
                      <a:pt x="7760" y="5919"/>
                    </a:cubicBezTo>
                    <a:close/>
                    <a:moveTo>
                      <a:pt x="7753" y="5929"/>
                    </a:moveTo>
                    <a:cubicBezTo>
                      <a:pt x="7746" y="5938"/>
                      <a:pt x="7736" y="5949"/>
                      <a:pt x="7720" y="5965"/>
                    </a:cubicBezTo>
                    <a:cubicBezTo>
                      <a:pt x="7734" y="5965"/>
                      <a:pt x="7740" y="5948"/>
                      <a:pt x="7753" y="5929"/>
                    </a:cubicBezTo>
                    <a:close/>
                    <a:moveTo>
                      <a:pt x="8296" y="6065"/>
                    </a:moveTo>
                    <a:lnTo>
                      <a:pt x="8296" y="6081"/>
                    </a:lnTo>
                    <a:lnTo>
                      <a:pt x="8296" y="6081"/>
                    </a:lnTo>
                    <a:cubicBezTo>
                      <a:pt x="8302" y="6072"/>
                      <a:pt x="8303" y="6065"/>
                      <a:pt x="8296" y="6065"/>
                    </a:cubicBezTo>
                    <a:close/>
                    <a:moveTo>
                      <a:pt x="151" y="0"/>
                    </a:moveTo>
                    <a:cubicBezTo>
                      <a:pt x="126" y="25"/>
                      <a:pt x="50" y="176"/>
                      <a:pt x="76" y="226"/>
                    </a:cubicBezTo>
                    <a:cubicBezTo>
                      <a:pt x="76" y="226"/>
                      <a:pt x="101" y="276"/>
                      <a:pt x="76" y="351"/>
                    </a:cubicBezTo>
                    <a:lnTo>
                      <a:pt x="50" y="376"/>
                    </a:lnTo>
                    <a:cubicBezTo>
                      <a:pt x="50" y="577"/>
                      <a:pt x="0" y="752"/>
                      <a:pt x="50" y="903"/>
                    </a:cubicBezTo>
                    <a:lnTo>
                      <a:pt x="101" y="802"/>
                    </a:lnTo>
                    <a:lnTo>
                      <a:pt x="101" y="877"/>
                    </a:lnTo>
                    <a:lnTo>
                      <a:pt x="76" y="903"/>
                    </a:lnTo>
                    <a:cubicBezTo>
                      <a:pt x="76" y="925"/>
                      <a:pt x="78" y="934"/>
                      <a:pt x="82" y="934"/>
                    </a:cubicBezTo>
                    <a:cubicBezTo>
                      <a:pt x="91" y="934"/>
                      <a:pt x="108" y="887"/>
                      <a:pt x="126" y="852"/>
                    </a:cubicBezTo>
                    <a:cubicBezTo>
                      <a:pt x="126" y="903"/>
                      <a:pt x="126" y="928"/>
                      <a:pt x="126" y="953"/>
                    </a:cubicBezTo>
                    <a:lnTo>
                      <a:pt x="176" y="777"/>
                    </a:lnTo>
                    <a:lnTo>
                      <a:pt x="176" y="777"/>
                    </a:lnTo>
                    <a:cubicBezTo>
                      <a:pt x="176" y="852"/>
                      <a:pt x="151" y="928"/>
                      <a:pt x="176" y="978"/>
                    </a:cubicBezTo>
                    <a:cubicBezTo>
                      <a:pt x="201" y="877"/>
                      <a:pt x="176" y="802"/>
                      <a:pt x="201" y="752"/>
                    </a:cubicBezTo>
                    <a:cubicBezTo>
                      <a:pt x="219" y="805"/>
                      <a:pt x="211" y="858"/>
                      <a:pt x="214" y="858"/>
                    </a:cubicBezTo>
                    <a:cubicBezTo>
                      <a:pt x="216" y="858"/>
                      <a:pt x="219" y="849"/>
                      <a:pt x="226" y="827"/>
                    </a:cubicBezTo>
                    <a:lnTo>
                      <a:pt x="226" y="827"/>
                    </a:lnTo>
                    <a:cubicBezTo>
                      <a:pt x="226" y="857"/>
                      <a:pt x="226" y="887"/>
                      <a:pt x="221" y="906"/>
                    </a:cubicBezTo>
                    <a:lnTo>
                      <a:pt x="221" y="906"/>
                    </a:lnTo>
                    <a:cubicBezTo>
                      <a:pt x="246" y="892"/>
                      <a:pt x="276" y="905"/>
                      <a:pt x="276" y="827"/>
                    </a:cubicBezTo>
                    <a:cubicBezTo>
                      <a:pt x="301" y="928"/>
                      <a:pt x="351" y="802"/>
                      <a:pt x="326" y="978"/>
                    </a:cubicBezTo>
                    <a:cubicBezTo>
                      <a:pt x="351" y="953"/>
                      <a:pt x="376" y="852"/>
                      <a:pt x="401" y="827"/>
                    </a:cubicBezTo>
                    <a:lnTo>
                      <a:pt x="401" y="827"/>
                    </a:lnTo>
                    <a:cubicBezTo>
                      <a:pt x="326" y="1053"/>
                      <a:pt x="477" y="852"/>
                      <a:pt x="426" y="1103"/>
                    </a:cubicBezTo>
                    <a:cubicBezTo>
                      <a:pt x="470" y="930"/>
                      <a:pt x="513" y="1000"/>
                      <a:pt x="556" y="958"/>
                    </a:cubicBezTo>
                    <a:lnTo>
                      <a:pt x="556" y="958"/>
                    </a:lnTo>
                    <a:cubicBezTo>
                      <a:pt x="577" y="984"/>
                      <a:pt x="577" y="1031"/>
                      <a:pt x="577" y="1078"/>
                    </a:cubicBezTo>
                    <a:cubicBezTo>
                      <a:pt x="627" y="903"/>
                      <a:pt x="677" y="877"/>
                      <a:pt x="702" y="802"/>
                    </a:cubicBezTo>
                    <a:lnTo>
                      <a:pt x="702" y="802"/>
                    </a:lnTo>
                    <a:cubicBezTo>
                      <a:pt x="702" y="953"/>
                      <a:pt x="652" y="978"/>
                      <a:pt x="627" y="1128"/>
                    </a:cubicBezTo>
                    <a:cubicBezTo>
                      <a:pt x="652" y="1003"/>
                      <a:pt x="702" y="1003"/>
                      <a:pt x="727" y="903"/>
                    </a:cubicBezTo>
                    <a:lnTo>
                      <a:pt x="727" y="903"/>
                    </a:lnTo>
                    <a:cubicBezTo>
                      <a:pt x="727" y="1003"/>
                      <a:pt x="727" y="953"/>
                      <a:pt x="702" y="1078"/>
                    </a:cubicBezTo>
                    <a:cubicBezTo>
                      <a:pt x="724" y="989"/>
                      <a:pt x="732" y="974"/>
                      <a:pt x="738" y="974"/>
                    </a:cubicBezTo>
                    <a:cubicBezTo>
                      <a:pt x="740" y="974"/>
                      <a:pt x="743" y="978"/>
                      <a:pt x="747" y="978"/>
                    </a:cubicBezTo>
                    <a:cubicBezTo>
                      <a:pt x="752" y="978"/>
                      <a:pt x="761" y="969"/>
                      <a:pt x="777" y="928"/>
                    </a:cubicBezTo>
                    <a:lnTo>
                      <a:pt x="777" y="928"/>
                    </a:lnTo>
                    <a:cubicBezTo>
                      <a:pt x="797" y="1026"/>
                      <a:pt x="770" y="1094"/>
                      <a:pt x="782" y="1094"/>
                    </a:cubicBezTo>
                    <a:cubicBezTo>
                      <a:pt x="785" y="1094"/>
                      <a:pt x="791" y="1089"/>
                      <a:pt x="802" y="1079"/>
                    </a:cubicBezTo>
                    <a:lnTo>
                      <a:pt x="802" y="1079"/>
                    </a:lnTo>
                    <a:cubicBezTo>
                      <a:pt x="794" y="1110"/>
                      <a:pt x="787" y="1140"/>
                      <a:pt x="780" y="1164"/>
                    </a:cubicBezTo>
                    <a:lnTo>
                      <a:pt x="780" y="1164"/>
                    </a:lnTo>
                    <a:cubicBezTo>
                      <a:pt x="792" y="1142"/>
                      <a:pt x="802" y="1113"/>
                      <a:pt x="802" y="1078"/>
                    </a:cubicBezTo>
                    <a:lnTo>
                      <a:pt x="802" y="1078"/>
                    </a:lnTo>
                    <a:cubicBezTo>
                      <a:pt x="802" y="1078"/>
                      <a:pt x="802" y="1079"/>
                      <a:pt x="802" y="1079"/>
                    </a:cubicBezTo>
                    <a:lnTo>
                      <a:pt x="802" y="1079"/>
                    </a:lnTo>
                    <a:cubicBezTo>
                      <a:pt x="810" y="1041"/>
                      <a:pt x="819" y="1004"/>
                      <a:pt x="827" y="978"/>
                    </a:cubicBezTo>
                    <a:cubicBezTo>
                      <a:pt x="831" y="976"/>
                      <a:pt x="834" y="975"/>
                      <a:pt x="837" y="975"/>
                    </a:cubicBezTo>
                    <a:cubicBezTo>
                      <a:pt x="870" y="975"/>
                      <a:pt x="827" y="1109"/>
                      <a:pt x="827" y="1178"/>
                    </a:cubicBezTo>
                    <a:cubicBezTo>
                      <a:pt x="850" y="1133"/>
                      <a:pt x="894" y="1025"/>
                      <a:pt x="920" y="1025"/>
                    </a:cubicBezTo>
                    <a:cubicBezTo>
                      <a:pt x="923" y="1025"/>
                      <a:pt x="925" y="1026"/>
                      <a:pt x="928" y="1028"/>
                    </a:cubicBezTo>
                    <a:cubicBezTo>
                      <a:pt x="928" y="1041"/>
                      <a:pt x="928" y="1047"/>
                      <a:pt x="924" y="1054"/>
                    </a:cubicBezTo>
                    <a:lnTo>
                      <a:pt x="924" y="1054"/>
                    </a:lnTo>
                    <a:cubicBezTo>
                      <a:pt x="944" y="1036"/>
                      <a:pt x="960" y="1034"/>
                      <a:pt x="975" y="1034"/>
                    </a:cubicBezTo>
                    <a:cubicBezTo>
                      <a:pt x="980" y="1034"/>
                      <a:pt x="985" y="1034"/>
                      <a:pt x="990" y="1034"/>
                    </a:cubicBezTo>
                    <a:cubicBezTo>
                      <a:pt x="1011" y="1034"/>
                      <a:pt x="1031" y="1030"/>
                      <a:pt x="1058" y="989"/>
                    </a:cubicBezTo>
                    <a:lnTo>
                      <a:pt x="1058" y="989"/>
                    </a:lnTo>
                    <a:cubicBezTo>
                      <a:pt x="1056" y="994"/>
                      <a:pt x="1055" y="998"/>
                      <a:pt x="1053" y="1003"/>
                    </a:cubicBezTo>
                    <a:cubicBezTo>
                      <a:pt x="1078" y="978"/>
                      <a:pt x="1078" y="978"/>
                      <a:pt x="1078" y="953"/>
                    </a:cubicBezTo>
                    <a:lnTo>
                      <a:pt x="1078" y="953"/>
                    </a:lnTo>
                    <a:cubicBezTo>
                      <a:pt x="1071" y="967"/>
                      <a:pt x="1064" y="979"/>
                      <a:pt x="1058" y="989"/>
                    </a:cubicBezTo>
                    <a:lnTo>
                      <a:pt x="1058" y="989"/>
                    </a:lnTo>
                    <a:cubicBezTo>
                      <a:pt x="1081" y="918"/>
                      <a:pt x="1105" y="849"/>
                      <a:pt x="1128" y="802"/>
                    </a:cubicBezTo>
                    <a:cubicBezTo>
                      <a:pt x="1128" y="802"/>
                      <a:pt x="1150" y="758"/>
                      <a:pt x="1158" y="758"/>
                    </a:cubicBezTo>
                    <a:lnTo>
                      <a:pt x="1158" y="758"/>
                    </a:lnTo>
                    <a:cubicBezTo>
                      <a:pt x="1162" y="758"/>
                      <a:pt x="1162" y="769"/>
                      <a:pt x="1153" y="802"/>
                    </a:cubicBezTo>
                    <a:cubicBezTo>
                      <a:pt x="1153" y="802"/>
                      <a:pt x="1128" y="827"/>
                      <a:pt x="1128" y="877"/>
                    </a:cubicBezTo>
                    <a:lnTo>
                      <a:pt x="1153" y="827"/>
                    </a:lnTo>
                    <a:lnTo>
                      <a:pt x="1153" y="827"/>
                    </a:lnTo>
                    <a:cubicBezTo>
                      <a:pt x="1128" y="978"/>
                      <a:pt x="1103" y="877"/>
                      <a:pt x="1078" y="978"/>
                    </a:cubicBezTo>
                    <a:cubicBezTo>
                      <a:pt x="1119" y="937"/>
                      <a:pt x="1176" y="864"/>
                      <a:pt x="1196" y="864"/>
                    </a:cubicBezTo>
                    <a:cubicBezTo>
                      <a:pt x="1201" y="864"/>
                      <a:pt x="1203" y="868"/>
                      <a:pt x="1203" y="877"/>
                    </a:cubicBezTo>
                    <a:cubicBezTo>
                      <a:pt x="1178" y="1028"/>
                      <a:pt x="1153" y="903"/>
                      <a:pt x="1128" y="1028"/>
                    </a:cubicBezTo>
                    <a:lnTo>
                      <a:pt x="1103" y="978"/>
                    </a:lnTo>
                    <a:cubicBezTo>
                      <a:pt x="1093" y="1069"/>
                      <a:pt x="1091" y="1082"/>
                      <a:pt x="1089" y="1082"/>
                    </a:cubicBezTo>
                    <a:cubicBezTo>
                      <a:pt x="1088" y="1082"/>
                      <a:pt x="1087" y="1080"/>
                      <a:pt x="1086" y="1080"/>
                    </a:cubicBezTo>
                    <a:cubicBezTo>
                      <a:pt x="1082" y="1080"/>
                      <a:pt x="1075" y="1095"/>
                      <a:pt x="1053" y="1203"/>
                    </a:cubicBezTo>
                    <a:cubicBezTo>
                      <a:pt x="1058" y="1214"/>
                      <a:pt x="1065" y="1218"/>
                      <a:pt x="1072" y="1218"/>
                    </a:cubicBezTo>
                    <a:cubicBezTo>
                      <a:pt x="1091" y="1218"/>
                      <a:pt x="1115" y="1189"/>
                      <a:pt x="1134" y="1189"/>
                    </a:cubicBezTo>
                    <a:cubicBezTo>
                      <a:pt x="1142" y="1189"/>
                      <a:pt x="1148" y="1193"/>
                      <a:pt x="1153" y="1203"/>
                    </a:cubicBezTo>
                    <a:cubicBezTo>
                      <a:pt x="1203" y="1128"/>
                      <a:pt x="1203" y="1078"/>
                      <a:pt x="1228" y="1028"/>
                    </a:cubicBezTo>
                    <a:cubicBezTo>
                      <a:pt x="1243" y="1013"/>
                      <a:pt x="1254" y="1007"/>
                      <a:pt x="1261" y="1007"/>
                    </a:cubicBezTo>
                    <a:cubicBezTo>
                      <a:pt x="1306" y="1007"/>
                      <a:pt x="1230" y="1243"/>
                      <a:pt x="1249" y="1243"/>
                    </a:cubicBezTo>
                    <a:cubicBezTo>
                      <a:pt x="1254" y="1243"/>
                      <a:pt x="1263" y="1231"/>
                      <a:pt x="1279" y="1203"/>
                    </a:cubicBezTo>
                    <a:cubicBezTo>
                      <a:pt x="1316" y="1147"/>
                      <a:pt x="1368" y="1034"/>
                      <a:pt x="1391" y="1034"/>
                    </a:cubicBezTo>
                    <a:cubicBezTo>
                      <a:pt x="1399" y="1034"/>
                      <a:pt x="1404" y="1047"/>
                      <a:pt x="1404" y="1078"/>
                    </a:cubicBezTo>
                    <a:lnTo>
                      <a:pt x="1329" y="1203"/>
                    </a:lnTo>
                    <a:cubicBezTo>
                      <a:pt x="1333" y="1208"/>
                      <a:pt x="1338" y="1210"/>
                      <a:pt x="1343" y="1210"/>
                    </a:cubicBezTo>
                    <a:cubicBezTo>
                      <a:pt x="1381" y="1210"/>
                      <a:pt x="1427" y="1093"/>
                      <a:pt x="1445" y="1093"/>
                    </a:cubicBezTo>
                    <a:cubicBezTo>
                      <a:pt x="1451" y="1093"/>
                      <a:pt x="1454" y="1103"/>
                      <a:pt x="1454" y="1128"/>
                    </a:cubicBezTo>
                    <a:cubicBezTo>
                      <a:pt x="1429" y="1178"/>
                      <a:pt x="1404" y="1153"/>
                      <a:pt x="1404" y="1178"/>
                    </a:cubicBezTo>
                    <a:cubicBezTo>
                      <a:pt x="1398" y="1209"/>
                      <a:pt x="1398" y="1220"/>
                      <a:pt x="1401" y="1220"/>
                    </a:cubicBezTo>
                    <a:cubicBezTo>
                      <a:pt x="1411" y="1220"/>
                      <a:pt x="1453" y="1126"/>
                      <a:pt x="1474" y="1126"/>
                    </a:cubicBezTo>
                    <a:cubicBezTo>
                      <a:pt x="1476" y="1126"/>
                      <a:pt x="1478" y="1127"/>
                      <a:pt x="1479" y="1128"/>
                    </a:cubicBezTo>
                    <a:lnTo>
                      <a:pt x="1429" y="1253"/>
                    </a:lnTo>
                    <a:cubicBezTo>
                      <a:pt x="1504" y="1253"/>
                      <a:pt x="1579" y="1178"/>
                      <a:pt x="1654" y="1178"/>
                    </a:cubicBezTo>
                    <a:cubicBezTo>
                      <a:pt x="1629" y="1203"/>
                      <a:pt x="1604" y="1253"/>
                      <a:pt x="1604" y="1304"/>
                    </a:cubicBezTo>
                    <a:cubicBezTo>
                      <a:pt x="1620" y="1296"/>
                      <a:pt x="1635" y="1292"/>
                      <a:pt x="1648" y="1292"/>
                    </a:cubicBezTo>
                    <a:cubicBezTo>
                      <a:pt x="1720" y="1292"/>
                      <a:pt x="1759" y="1394"/>
                      <a:pt x="1780" y="1479"/>
                    </a:cubicBezTo>
                    <a:lnTo>
                      <a:pt x="1855" y="1379"/>
                    </a:lnTo>
                    <a:lnTo>
                      <a:pt x="1855" y="1379"/>
                    </a:lnTo>
                    <a:cubicBezTo>
                      <a:pt x="1855" y="1379"/>
                      <a:pt x="1855" y="1429"/>
                      <a:pt x="1830" y="1454"/>
                    </a:cubicBezTo>
                    <a:cubicBezTo>
                      <a:pt x="1830" y="1462"/>
                      <a:pt x="1831" y="1466"/>
                      <a:pt x="1832" y="1466"/>
                    </a:cubicBezTo>
                    <a:cubicBezTo>
                      <a:pt x="1839" y="1466"/>
                      <a:pt x="1863" y="1375"/>
                      <a:pt x="1905" y="1354"/>
                    </a:cubicBezTo>
                    <a:lnTo>
                      <a:pt x="1905" y="1354"/>
                    </a:lnTo>
                    <a:cubicBezTo>
                      <a:pt x="1905" y="1354"/>
                      <a:pt x="1880" y="1429"/>
                      <a:pt x="1855" y="1454"/>
                    </a:cubicBezTo>
                    <a:cubicBezTo>
                      <a:pt x="1913" y="1410"/>
                      <a:pt x="1979" y="1367"/>
                      <a:pt x="2025" y="1367"/>
                    </a:cubicBezTo>
                    <a:cubicBezTo>
                      <a:pt x="2058" y="1367"/>
                      <a:pt x="2081" y="1390"/>
                      <a:pt x="2081" y="1454"/>
                    </a:cubicBezTo>
                    <a:lnTo>
                      <a:pt x="2055" y="1479"/>
                    </a:lnTo>
                    <a:cubicBezTo>
                      <a:pt x="2059" y="1488"/>
                      <a:pt x="2063" y="1492"/>
                      <a:pt x="2069" y="1492"/>
                    </a:cubicBezTo>
                    <a:cubicBezTo>
                      <a:pt x="2101" y="1492"/>
                      <a:pt x="2167" y="1371"/>
                      <a:pt x="2194" y="1371"/>
                    </a:cubicBezTo>
                    <a:cubicBezTo>
                      <a:pt x="2201" y="1371"/>
                      <a:pt x="2206" y="1380"/>
                      <a:pt x="2206" y="1404"/>
                    </a:cubicBezTo>
                    <a:lnTo>
                      <a:pt x="2181" y="1404"/>
                    </a:lnTo>
                    <a:cubicBezTo>
                      <a:pt x="2231" y="1504"/>
                      <a:pt x="2381" y="1454"/>
                      <a:pt x="2356" y="1654"/>
                    </a:cubicBezTo>
                    <a:cubicBezTo>
                      <a:pt x="2380" y="1619"/>
                      <a:pt x="2394" y="1607"/>
                      <a:pt x="2403" y="1607"/>
                    </a:cubicBezTo>
                    <a:cubicBezTo>
                      <a:pt x="2420" y="1607"/>
                      <a:pt x="2420" y="1647"/>
                      <a:pt x="2436" y="1647"/>
                    </a:cubicBezTo>
                    <a:cubicBezTo>
                      <a:pt x="2447" y="1647"/>
                      <a:pt x="2467" y="1626"/>
                      <a:pt x="2507" y="1554"/>
                    </a:cubicBezTo>
                    <a:lnTo>
                      <a:pt x="2507" y="1554"/>
                    </a:lnTo>
                    <a:cubicBezTo>
                      <a:pt x="2507" y="1679"/>
                      <a:pt x="2482" y="1730"/>
                      <a:pt x="2482" y="1830"/>
                    </a:cubicBezTo>
                    <a:cubicBezTo>
                      <a:pt x="2483" y="1832"/>
                      <a:pt x="2486" y="1833"/>
                      <a:pt x="2489" y="1833"/>
                    </a:cubicBezTo>
                    <a:cubicBezTo>
                      <a:pt x="2522" y="1833"/>
                      <a:pt x="2609" y="1705"/>
                      <a:pt x="2632" y="1705"/>
                    </a:cubicBezTo>
                    <a:lnTo>
                      <a:pt x="2632" y="1705"/>
                    </a:lnTo>
                    <a:lnTo>
                      <a:pt x="2557" y="1805"/>
                    </a:lnTo>
                    <a:lnTo>
                      <a:pt x="2657" y="1705"/>
                    </a:lnTo>
                    <a:lnTo>
                      <a:pt x="2607" y="1855"/>
                    </a:lnTo>
                    <a:lnTo>
                      <a:pt x="2632" y="1830"/>
                    </a:lnTo>
                    <a:cubicBezTo>
                      <a:pt x="2632" y="1830"/>
                      <a:pt x="2657" y="1780"/>
                      <a:pt x="2657" y="1755"/>
                    </a:cubicBezTo>
                    <a:cubicBezTo>
                      <a:pt x="2667" y="1748"/>
                      <a:pt x="2676" y="1745"/>
                      <a:pt x="2683" y="1745"/>
                    </a:cubicBezTo>
                    <a:cubicBezTo>
                      <a:pt x="2725" y="1745"/>
                      <a:pt x="2700" y="1865"/>
                      <a:pt x="2657" y="1930"/>
                    </a:cubicBezTo>
                    <a:lnTo>
                      <a:pt x="2782" y="1880"/>
                    </a:lnTo>
                    <a:lnTo>
                      <a:pt x="2782" y="1880"/>
                    </a:lnTo>
                    <a:cubicBezTo>
                      <a:pt x="2757" y="1930"/>
                      <a:pt x="2732" y="1930"/>
                      <a:pt x="2707" y="1955"/>
                    </a:cubicBezTo>
                    <a:cubicBezTo>
                      <a:pt x="2733" y="1934"/>
                      <a:pt x="2746" y="1926"/>
                      <a:pt x="2751" y="1926"/>
                    </a:cubicBezTo>
                    <a:cubicBezTo>
                      <a:pt x="2767" y="1926"/>
                      <a:pt x="2712" y="1998"/>
                      <a:pt x="2728" y="1998"/>
                    </a:cubicBezTo>
                    <a:cubicBezTo>
                      <a:pt x="2732" y="1998"/>
                      <a:pt x="2741" y="1993"/>
                      <a:pt x="2757" y="1980"/>
                    </a:cubicBezTo>
                    <a:cubicBezTo>
                      <a:pt x="2757" y="1955"/>
                      <a:pt x="2782" y="1930"/>
                      <a:pt x="2807" y="1905"/>
                    </a:cubicBezTo>
                    <a:lnTo>
                      <a:pt x="2807" y="1905"/>
                    </a:lnTo>
                    <a:cubicBezTo>
                      <a:pt x="2782" y="1980"/>
                      <a:pt x="2832" y="2005"/>
                      <a:pt x="2883" y="2005"/>
                    </a:cubicBezTo>
                    <a:lnTo>
                      <a:pt x="2807" y="2080"/>
                    </a:lnTo>
                    <a:cubicBezTo>
                      <a:pt x="2857" y="2131"/>
                      <a:pt x="2958" y="2106"/>
                      <a:pt x="3008" y="2156"/>
                    </a:cubicBezTo>
                    <a:cubicBezTo>
                      <a:pt x="3008" y="2111"/>
                      <a:pt x="3086" y="2008"/>
                      <a:pt x="3122" y="1985"/>
                    </a:cubicBezTo>
                    <a:lnTo>
                      <a:pt x="3122" y="1985"/>
                    </a:lnTo>
                    <a:cubicBezTo>
                      <a:pt x="3131" y="1976"/>
                      <a:pt x="3143" y="1967"/>
                      <a:pt x="3158" y="1955"/>
                    </a:cubicBezTo>
                    <a:lnTo>
                      <a:pt x="3158" y="1955"/>
                    </a:lnTo>
                    <a:cubicBezTo>
                      <a:pt x="3158" y="2005"/>
                      <a:pt x="3083" y="2106"/>
                      <a:pt x="3033" y="2131"/>
                    </a:cubicBezTo>
                    <a:lnTo>
                      <a:pt x="3083" y="2106"/>
                    </a:lnTo>
                    <a:lnTo>
                      <a:pt x="3083" y="2106"/>
                    </a:lnTo>
                    <a:cubicBezTo>
                      <a:pt x="3083" y="2156"/>
                      <a:pt x="3058" y="2156"/>
                      <a:pt x="3033" y="2206"/>
                    </a:cubicBezTo>
                    <a:cubicBezTo>
                      <a:pt x="3040" y="2195"/>
                      <a:pt x="3045" y="2190"/>
                      <a:pt x="3046" y="2190"/>
                    </a:cubicBezTo>
                    <a:lnTo>
                      <a:pt x="3046" y="2190"/>
                    </a:lnTo>
                    <a:cubicBezTo>
                      <a:pt x="3055" y="2190"/>
                      <a:pt x="3025" y="2270"/>
                      <a:pt x="3042" y="2270"/>
                    </a:cubicBezTo>
                    <a:cubicBezTo>
                      <a:pt x="3048" y="2270"/>
                      <a:pt x="3060" y="2259"/>
                      <a:pt x="3083" y="2231"/>
                    </a:cubicBezTo>
                    <a:lnTo>
                      <a:pt x="3083" y="2231"/>
                    </a:lnTo>
                    <a:lnTo>
                      <a:pt x="3058" y="2281"/>
                    </a:lnTo>
                    <a:cubicBezTo>
                      <a:pt x="3096" y="2294"/>
                      <a:pt x="3127" y="2294"/>
                      <a:pt x="3155" y="2294"/>
                    </a:cubicBezTo>
                    <a:cubicBezTo>
                      <a:pt x="3183" y="2294"/>
                      <a:pt x="3208" y="2294"/>
                      <a:pt x="3233" y="2306"/>
                    </a:cubicBezTo>
                    <a:cubicBezTo>
                      <a:pt x="3309" y="2231"/>
                      <a:pt x="3309" y="2256"/>
                      <a:pt x="3384" y="2181"/>
                    </a:cubicBezTo>
                    <a:cubicBezTo>
                      <a:pt x="3384" y="2256"/>
                      <a:pt x="3384" y="2356"/>
                      <a:pt x="3409" y="2381"/>
                    </a:cubicBezTo>
                    <a:cubicBezTo>
                      <a:pt x="3484" y="2356"/>
                      <a:pt x="3484" y="2306"/>
                      <a:pt x="3534" y="2256"/>
                    </a:cubicBezTo>
                    <a:lnTo>
                      <a:pt x="3534" y="2256"/>
                    </a:lnTo>
                    <a:cubicBezTo>
                      <a:pt x="3484" y="2331"/>
                      <a:pt x="3534" y="2356"/>
                      <a:pt x="3459" y="2406"/>
                    </a:cubicBezTo>
                    <a:cubicBezTo>
                      <a:pt x="3484" y="2419"/>
                      <a:pt x="3503" y="2425"/>
                      <a:pt x="3531" y="2425"/>
                    </a:cubicBezTo>
                    <a:cubicBezTo>
                      <a:pt x="3559" y="2425"/>
                      <a:pt x="3597" y="2419"/>
                      <a:pt x="3660" y="2406"/>
                    </a:cubicBezTo>
                    <a:cubicBezTo>
                      <a:pt x="3660" y="2381"/>
                      <a:pt x="3685" y="2356"/>
                      <a:pt x="3710" y="2331"/>
                    </a:cubicBezTo>
                    <a:cubicBezTo>
                      <a:pt x="3735" y="2331"/>
                      <a:pt x="3710" y="2381"/>
                      <a:pt x="3660" y="2431"/>
                    </a:cubicBezTo>
                    <a:cubicBezTo>
                      <a:pt x="3674" y="2425"/>
                      <a:pt x="3686" y="2422"/>
                      <a:pt x="3696" y="2422"/>
                    </a:cubicBezTo>
                    <a:cubicBezTo>
                      <a:pt x="3789" y="2422"/>
                      <a:pt x="3689" y="2680"/>
                      <a:pt x="3775" y="2680"/>
                    </a:cubicBezTo>
                    <a:cubicBezTo>
                      <a:pt x="3790" y="2680"/>
                      <a:pt x="3809" y="2673"/>
                      <a:pt x="3835" y="2657"/>
                    </a:cubicBezTo>
                    <a:lnTo>
                      <a:pt x="3835" y="2657"/>
                    </a:lnTo>
                    <a:lnTo>
                      <a:pt x="3810" y="2682"/>
                    </a:lnTo>
                    <a:lnTo>
                      <a:pt x="3935" y="2632"/>
                    </a:lnTo>
                    <a:lnTo>
                      <a:pt x="3935" y="2632"/>
                    </a:lnTo>
                    <a:cubicBezTo>
                      <a:pt x="3960" y="2657"/>
                      <a:pt x="3885" y="2682"/>
                      <a:pt x="3860" y="2732"/>
                    </a:cubicBezTo>
                    <a:cubicBezTo>
                      <a:pt x="3892" y="2718"/>
                      <a:pt x="3915" y="2713"/>
                      <a:pt x="3931" y="2713"/>
                    </a:cubicBezTo>
                    <a:cubicBezTo>
                      <a:pt x="3995" y="2713"/>
                      <a:pt x="3970" y="2791"/>
                      <a:pt x="4022" y="2791"/>
                    </a:cubicBezTo>
                    <a:cubicBezTo>
                      <a:pt x="4032" y="2791"/>
                      <a:pt x="4044" y="2789"/>
                      <a:pt x="4061" y="2782"/>
                    </a:cubicBezTo>
                    <a:lnTo>
                      <a:pt x="4061" y="2782"/>
                    </a:lnTo>
                    <a:cubicBezTo>
                      <a:pt x="3910" y="3058"/>
                      <a:pt x="4211" y="2882"/>
                      <a:pt x="4136" y="3083"/>
                    </a:cubicBezTo>
                    <a:lnTo>
                      <a:pt x="4186" y="3033"/>
                    </a:lnTo>
                    <a:cubicBezTo>
                      <a:pt x="4198" y="3021"/>
                      <a:pt x="4204" y="3016"/>
                      <a:pt x="4207" y="3016"/>
                    </a:cubicBezTo>
                    <a:lnTo>
                      <a:pt x="4207" y="3016"/>
                    </a:lnTo>
                    <a:cubicBezTo>
                      <a:pt x="4215" y="3016"/>
                      <a:pt x="4186" y="3064"/>
                      <a:pt x="4186" y="3083"/>
                    </a:cubicBezTo>
                    <a:cubicBezTo>
                      <a:pt x="4211" y="3033"/>
                      <a:pt x="4211" y="3033"/>
                      <a:pt x="4236" y="3008"/>
                    </a:cubicBezTo>
                    <a:cubicBezTo>
                      <a:pt x="4411" y="3033"/>
                      <a:pt x="4411" y="3283"/>
                      <a:pt x="4487" y="3434"/>
                    </a:cubicBezTo>
                    <a:cubicBezTo>
                      <a:pt x="4488" y="3438"/>
                      <a:pt x="4491" y="3439"/>
                      <a:pt x="4495" y="3439"/>
                    </a:cubicBezTo>
                    <a:cubicBezTo>
                      <a:pt x="4535" y="3439"/>
                      <a:pt x="4668" y="3281"/>
                      <a:pt x="4696" y="3281"/>
                    </a:cubicBezTo>
                    <a:cubicBezTo>
                      <a:pt x="4704" y="3281"/>
                      <a:pt x="4703" y="3296"/>
                      <a:pt x="4687" y="3334"/>
                    </a:cubicBezTo>
                    <a:lnTo>
                      <a:pt x="4587" y="3434"/>
                    </a:lnTo>
                    <a:cubicBezTo>
                      <a:pt x="4609" y="3428"/>
                      <a:pt x="4629" y="3426"/>
                      <a:pt x="4646" y="3426"/>
                    </a:cubicBezTo>
                    <a:cubicBezTo>
                      <a:pt x="4775" y="3426"/>
                      <a:pt x="4782" y="3561"/>
                      <a:pt x="4909" y="3561"/>
                    </a:cubicBezTo>
                    <a:cubicBezTo>
                      <a:pt x="4918" y="3561"/>
                      <a:pt x="4927" y="3561"/>
                      <a:pt x="4938" y="3559"/>
                    </a:cubicBezTo>
                    <a:lnTo>
                      <a:pt x="4938" y="3559"/>
                    </a:lnTo>
                    <a:cubicBezTo>
                      <a:pt x="4913" y="3584"/>
                      <a:pt x="4888" y="3609"/>
                      <a:pt x="4863" y="3609"/>
                    </a:cubicBezTo>
                    <a:cubicBezTo>
                      <a:pt x="4851" y="3643"/>
                      <a:pt x="4865" y="3657"/>
                      <a:pt x="4889" y="3657"/>
                    </a:cubicBezTo>
                    <a:cubicBezTo>
                      <a:pt x="4918" y="3657"/>
                      <a:pt x="4960" y="3637"/>
                      <a:pt x="4988" y="3609"/>
                    </a:cubicBezTo>
                    <a:lnTo>
                      <a:pt x="4988" y="3609"/>
                    </a:lnTo>
                    <a:cubicBezTo>
                      <a:pt x="4987" y="3610"/>
                      <a:pt x="4937" y="3660"/>
                      <a:pt x="4913" y="3710"/>
                    </a:cubicBezTo>
                    <a:cubicBezTo>
                      <a:pt x="4913" y="3719"/>
                      <a:pt x="4918" y="3722"/>
                      <a:pt x="4925" y="3722"/>
                    </a:cubicBezTo>
                    <a:cubicBezTo>
                      <a:pt x="4947" y="3722"/>
                      <a:pt x="4990" y="3694"/>
                      <a:pt x="5004" y="3694"/>
                    </a:cubicBezTo>
                    <a:cubicBezTo>
                      <a:pt x="5013" y="3694"/>
                      <a:pt x="5011" y="3704"/>
                      <a:pt x="4988" y="3735"/>
                    </a:cubicBezTo>
                    <a:cubicBezTo>
                      <a:pt x="4988" y="3735"/>
                      <a:pt x="4963" y="3735"/>
                      <a:pt x="4963" y="3760"/>
                    </a:cubicBezTo>
                    <a:cubicBezTo>
                      <a:pt x="4971" y="3756"/>
                      <a:pt x="4978" y="3754"/>
                      <a:pt x="4983" y="3754"/>
                    </a:cubicBezTo>
                    <a:cubicBezTo>
                      <a:pt x="4998" y="3754"/>
                      <a:pt x="5008" y="3763"/>
                      <a:pt x="5018" y="3763"/>
                    </a:cubicBezTo>
                    <a:cubicBezTo>
                      <a:pt x="5029" y="3763"/>
                      <a:pt x="5041" y="3753"/>
                      <a:pt x="5063" y="3710"/>
                    </a:cubicBezTo>
                    <a:cubicBezTo>
                      <a:pt x="5063" y="3785"/>
                      <a:pt x="5163" y="3735"/>
                      <a:pt x="5138" y="3810"/>
                    </a:cubicBezTo>
                    <a:cubicBezTo>
                      <a:pt x="5163" y="3785"/>
                      <a:pt x="5177" y="3777"/>
                      <a:pt x="5186" y="3777"/>
                    </a:cubicBezTo>
                    <a:cubicBezTo>
                      <a:pt x="5203" y="3777"/>
                      <a:pt x="5202" y="3807"/>
                      <a:pt x="5221" y="3807"/>
                    </a:cubicBezTo>
                    <a:cubicBezTo>
                      <a:pt x="5233" y="3807"/>
                      <a:pt x="5253" y="3796"/>
                      <a:pt x="5289" y="3760"/>
                    </a:cubicBezTo>
                    <a:lnTo>
                      <a:pt x="5289" y="3760"/>
                    </a:lnTo>
                    <a:cubicBezTo>
                      <a:pt x="5201" y="3865"/>
                      <a:pt x="5211" y="3908"/>
                      <a:pt x="5251" y="3908"/>
                    </a:cubicBezTo>
                    <a:cubicBezTo>
                      <a:pt x="5264" y="3908"/>
                      <a:pt x="5281" y="3903"/>
                      <a:pt x="5299" y="3894"/>
                    </a:cubicBezTo>
                    <a:lnTo>
                      <a:pt x="5299" y="3894"/>
                    </a:lnTo>
                    <a:cubicBezTo>
                      <a:pt x="5268" y="3916"/>
                      <a:pt x="5283" y="3941"/>
                      <a:pt x="5238" y="3985"/>
                    </a:cubicBezTo>
                    <a:cubicBezTo>
                      <a:pt x="5245" y="3992"/>
                      <a:pt x="5253" y="3995"/>
                      <a:pt x="5262" y="3995"/>
                    </a:cubicBezTo>
                    <a:cubicBezTo>
                      <a:pt x="5289" y="3995"/>
                      <a:pt x="5326" y="3966"/>
                      <a:pt x="5364" y="3910"/>
                    </a:cubicBezTo>
                    <a:lnTo>
                      <a:pt x="5364" y="3910"/>
                    </a:lnTo>
                    <a:cubicBezTo>
                      <a:pt x="5328" y="3989"/>
                      <a:pt x="5343" y="4007"/>
                      <a:pt x="5369" y="4007"/>
                    </a:cubicBezTo>
                    <a:cubicBezTo>
                      <a:pt x="5389" y="4007"/>
                      <a:pt x="5415" y="3996"/>
                      <a:pt x="5431" y="3996"/>
                    </a:cubicBezTo>
                    <a:cubicBezTo>
                      <a:pt x="5453" y="3996"/>
                      <a:pt x="5455" y="4016"/>
                      <a:pt x="5389" y="4111"/>
                    </a:cubicBezTo>
                    <a:cubicBezTo>
                      <a:pt x="5464" y="4098"/>
                      <a:pt x="5527" y="4092"/>
                      <a:pt x="5583" y="4092"/>
                    </a:cubicBezTo>
                    <a:cubicBezTo>
                      <a:pt x="5639" y="4092"/>
                      <a:pt x="5690" y="4098"/>
                      <a:pt x="5740" y="4111"/>
                    </a:cubicBezTo>
                    <a:cubicBezTo>
                      <a:pt x="5701" y="4157"/>
                      <a:pt x="5679" y="4170"/>
                      <a:pt x="5662" y="4170"/>
                    </a:cubicBezTo>
                    <a:cubicBezTo>
                      <a:pt x="5643" y="4170"/>
                      <a:pt x="5631" y="4151"/>
                      <a:pt x="5608" y="4151"/>
                    </a:cubicBezTo>
                    <a:cubicBezTo>
                      <a:pt x="5588" y="4151"/>
                      <a:pt x="5561" y="4164"/>
                      <a:pt x="5514" y="4211"/>
                    </a:cubicBezTo>
                    <a:cubicBezTo>
                      <a:pt x="5598" y="4211"/>
                      <a:pt x="5681" y="4166"/>
                      <a:pt x="5743" y="4166"/>
                    </a:cubicBezTo>
                    <a:cubicBezTo>
                      <a:pt x="5773" y="4166"/>
                      <a:pt x="5798" y="4177"/>
                      <a:pt x="5815" y="4211"/>
                    </a:cubicBezTo>
                    <a:cubicBezTo>
                      <a:pt x="5790" y="4236"/>
                      <a:pt x="5740" y="4261"/>
                      <a:pt x="5715" y="4286"/>
                    </a:cubicBezTo>
                    <a:cubicBezTo>
                      <a:pt x="5724" y="4284"/>
                      <a:pt x="5732" y="4283"/>
                      <a:pt x="5740" y="4283"/>
                    </a:cubicBezTo>
                    <a:cubicBezTo>
                      <a:pt x="5808" y="4283"/>
                      <a:pt x="5824" y="4365"/>
                      <a:pt x="5909" y="4365"/>
                    </a:cubicBezTo>
                    <a:cubicBezTo>
                      <a:pt x="5916" y="4365"/>
                      <a:pt x="5923" y="4364"/>
                      <a:pt x="5931" y="4363"/>
                    </a:cubicBezTo>
                    <a:lnTo>
                      <a:pt x="5931" y="4363"/>
                    </a:lnTo>
                    <a:cubicBezTo>
                      <a:pt x="5928" y="4367"/>
                      <a:pt x="5925" y="4371"/>
                      <a:pt x="5922" y="4376"/>
                    </a:cubicBezTo>
                    <a:lnTo>
                      <a:pt x="5922" y="4376"/>
                    </a:lnTo>
                    <a:cubicBezTo>
                      <a:pt x="5928" y="4372"/>
                      <a:pt x="5934" y="4367"/>
                      <a:pt x="5940" y="4361"/>
                    </a:cubicBezTo>
                    <a:lnTo>
                      <a:pt x="5940" y="4361"/>
                    </a:lnTo>
                    <a:lnTo>
                      <a:pt x="5915" y="4386"/>
                    </a:lnTo>
                    <a:cubicBezTo>
                      <a:pt x="5917" y="4383"/>
                      <a:pt x="5920" y="4379"/>
                      <a:pt x="5922" y="4376"/>
                    </a:cubicBezTo>
                    <a:lnTo>
                      <a:pt x="5922" y="4376"/>
                    </a:lnTo>
                    <a:cubicBezTo>
                      <a:pt x="5904" y="4386"/>
                      <a:pt x="5890" y="4386"/>
                      <a:pt x="5890" y="4386"/>
                    </a:cubicBezTo>
                    <a:cubicBezTo>
                      <a:pt x="5890" y="4386"/>
                      <a:pt x="5890" y="4403"/>
                      <a:pt x="5899" y="4403"/>
                    </a:cubicBezTo>
                    <a:cubicBezTo>
                      <a:pt x="5906" y="4403"/>
                      <a:pt x="5919" y="4393"/>
                      <a:pt x="5940" y="4361"/>
                    </a:cubicBezTo>
                    <a:lnTo>
                      <a:pt x="5940" y="4361"/>
                    </a:lnTo>
                    <a:cubicBezTo>
                      <a:pt x="5940" y="4361"/>
                      <a:pt x="5940" y="4361"/>
                      <a:pt x="5940" y="4361"/>
                    </a:cubicBezTo>
                    <a:lnTo>
                      <a:pt x="5940" y="4361"/>
                    </a:lnTo>
                    <a:cubicBezTo>
                      <a:pt x="5940" y="4361"/>
                      <a:pt x="5940" y="4361"/>
                      <a:pt x="5940" y="4361"/>
                    </a:cubicBezTo>
                    <a:lnTo>
                      <a:pt x="5940" y="4361"/>
                    </a:lnTo>
                    <a:cubicBezTo>
                      <a:pt x="5937" y="4362"/>
                      <a:pt x="5934" y="4362"/>
                      <a:pt x="5931" y="4363"/>
                    </a:cubicBezTo>
                    <a:lnTo>
                      <a:pt x="5931" y="4363"/>
                    </a:lnTo>
                    <a:cubicBezTo>
                      <a:pt x="6009" y="4255"/>
                      <a:pt x="6144" y="4209"/>
                      <a:pt x="6191" y="4186"/>
                    </a:cubicBezTo>
                    <a:lnTo>
                      <a:pt x="6191" y="4186"/>
                    </a:lnTo>
                    <a:cubicBezTo>
                      <a:pt x="6020" y="4314"/>
                      <a:pt x="6140" y="4278"/>
                      <a:pt x="6040" y="4389"/>
                    </a:cubicBezTo>
                    <a:lnTo>
                      <a:pt x="6040" y="4389"/>
                    </a:lnTo>
                    <a:cubicBezTo>
                      <a:pt x="6040" y="4388"/>
                      <a:pt x="6040" y="4387"/>
                      <a:pt x="6040" y="4386"/>
                    </a:cubicBezTo>
                    <a:lnTo>
                      <a:pt x="6040" y="4386"/>
                    </a:lnTo>
                    <a:cubicBezTo>
                      <a:pt x="6040" y="4388"/>
                      <a:pt x="6039" y="4390"/>
                      <a:pt x="6038" y="4392"/>
                    </a:cubicBezTo>
                    <a:lnTo>
                      <a:pt x="6038" y="4392"/>
                    </a:lnTo>
                    <a:cubicBezTo>
                      <a:pt x="6039" y="4391"/>
                      <a:pt x="6039" y="4390"/>
                      <a:pt x="6040" y="4389"/>
                    </a:cubicBezTo>
                    <a:lnTo>
                      <a:pt x="6040" y="4389"/>
                    </a:lnTo>
                    <a:cubicBezTo>
                      <a:pt x="6039" y="4413"/>
                      <a:pt x="6014" y="4438"/>
                      <a:pt x="5965" y="4487"/>
                    </a:cubicBezTo>
                    <a:cubicBezTo>
                      <a:pt x="6030" y="4487"/>
                      <a:pt x="6076" y="4431"/>
                      <a:pt x="6103" y="4431"/>
                    </a:cubicBezTo>
                    <a:cubicBezTo>
                      <a:pt x="6108" y="4431"/>
                      <a:pt x="6112" y="4433"/>
                      <a:pt x="6116" y="4436"/>
                    </a:cubicBezTo>
                    <a:cubicBezTo>
                      <a:pt x="6091" y="4461"/>
                      <a:pt x="6066" y="4487"/>
                      <a:pt x="6040" y="4512"/>
                    </a:cubicBezTo>
                    <a:cubicBezTo>
                      <a:pt x="6094" y="4476"/>
                      <a:pt x="6147" y="4441"/>
                      <a:pt x="6173" y="4441"/>
                    </a:cubicBezTo>
                    <a:cubicBezTo>
                      <a:pt x="6184" y="4441"/>
                      <a:pt x="6191" y="4447"/>
                      <a:pt x="6191" y="4461"/>
                    </a:cubicBezTo>
                    <a:cubicBezTo>
                      <a:pt x="6166" y="4487"/>
                      <a:pt x="6141" y="4512"/>
                      <a:pt x="6141" y="4512"/>
                    </a:cubicBezTo>
                    <a:cubicBezTo>
                      <a:pt x="6146" y="4514"/>
                      <a:pt x="6151" y="4515"/>
                      <a:pt x="6158" y="4515"/>
                    </a:cubicBezTo>
                    <a:cubicBezTo>
                      <a:pt x="6198" y="4515"/>
                      <a:pt x="6268" y="4480"/>
                      <a:pt x="6316" y="4480"/>
                    </a:cubicBezTo>
                    <a:cubicBezTo>
                      <a:pt x="6345" y="4480"/>
                      <a:pt x="6366" y="4493"/>
                      <a:pt x="6366" y="4537"/>
                    </a:cubicBezTo>
                    <a:cubicBezTo>
                      <a:pt x="6216" y="4637"/>
                      <a:pt x="6341" y="4587"/>
                      <a:pt x="6241" y="4712"/>
                    </a:cubicBezTo>
                    <a:lnTo>
                      <a:pt x="6291" y="4687"/>
                    </a:lnTo>
                    <a:lnTo>
                      <a:pt x="6341" y="4637"/>
                    </a:lnTo>
                    <a:cubicBezTo>
                      <a:pt x="6345" y="4641"/>
                      <a:pt x="6350" y="4642"/>
                      <a:pt x="6357" y="4642"/>
                    </a:cubicBezTo>
                    <a:cubicBezTo>
                      <a:pt x="6382" y="4642"/>
                      <a:pt x="6423" y="4619"/>
                      <a:pt x="6439" y="4619"/>
                    </a:cubicBezTo>
                    <a:cubicBezTo>
                      <a:pt x="6446" y="4619"/>
                      <a:pt x="6448" y="4624"/>
                      <a:pt x="6441" y="4637"/>
                    </a:cubicBezTo>
                    <a:lnTo>
                      <a:pt x="6391" y="4687"/>
                    </a:lnTo>
                    <a:lnTo>
                      <a:pt x="6441" y="4687"/>
                    </a:lnTo>
                    <a:lnTo>
                      <a:pt x="6467" y="4637"/>
                    </a:lnTo>
                    <a:cubicBezTo>
                      <a:pt x="6527" y="4596"/>
                      <a:pt x="6572" y="4523"/>
                      <a:pt x="6587" y="4523"/>
                    </a:cubicBezTo>
                    <a:cubicBezTo>
                      <a:pt x="6590" y="4523"/>
                      <a:pt x="6592" y="4527"/>
                      <a:pt x="6592" y="4537"/>
                    </a:cubicBezTo>
                    <a:cubicBezTo>
                      <a:pt x="6592" y="4562"/>
                      <a:pt x="6617" y="4562"/>
                      <a:pt x="6567" y="4637"/>
                    </a:cubicBezTo>
                    <a:cubicBezTo>
                      <a:pt x="6596" y="4622"/>
                      <a:pt x="6625" y="4608"/>
                      <a:pt x="6644" y="4608"/>
                    </a:cubicBezTo>
                    <a:cubicBezTo>
                      <a:pt x="6658" y="4608"/>
                      <a:pt x="6667" y="4616"/>
                      <a:pt x="6667" y="4637"/>
                    </a:cubicBezTo>
                    <a:cubicBezTo>
                      <a:pt x="6617" y="4687"/>
                      <a:pt x="6542" y="4762"/>
                      <a:pt x="6517" y="4787"/>
                    </a:cubicBezTo>
                    <a:cubicBezTo>
                      <a:pt x="6548" y="4764"/>
                      <a:pt x="6567" y="4757"/>
                      <a:pt x="6582" y="4757"/>
                    </a:cubicBezTo>
                    <a:cubicBezTo>
                      <a:pt x="6601" y="4757"/>
                      <a:pt x="6613" y="4767"/>
                      <a:pt x="6636" y="4767"/>
                    </a:cubicBezTo>
                    <a:cubicBezTo>
                      <a:pt x="6647" y="4767"/>
                      <a:pt x="6662" y="4764"/>
                      <a:pt x="6681" y="4756"/>
                    </a:cubicBezTo>
                    <a:lnTo>
                      <a:pt x="6681" y="4756"/>
                    </a:lnTo>
                    <a:cubicBezTo>
                      <a:pt x="6651" y="4778"/>
                      <a:pt x="6617" y="4812"/>
                      <a:pt x="6617" y="4812"/>
                    </a:cubicBezTo>
                    <a:lnTo>
                      <a:pt x="6692" y="4762"/>
                    </a:lnTo>
                    <a:lnTo>
                      <a:pt x="6692" y="4762"/>
                    </a:lnTo>
                    <a:cubicBezTo>
                      <a:pt x="6692" y="4787"/>
                      <a:pt x="6667" y="4812"/>
                      <a:pt x="6642" y="4837"/>
                    </a:cubicBezTo>
                    <a:cubicBezTo>
                      <a:pt x="6642" y="4843"/>
                      <a:pt x="6643" y="4846"/>
                      <a:pt x="6646" y="4846"/>
                    </a:cubicBezTo>
                    <a:cubicBezTo>
                      <a:pt x="6659" y="4846"/>
                      <a:pt x="6709" y="4759"/>
                      <a:pt x="6731" y="4759"/>
                    </a:cubicBezTo>
                    <a:cubicBezTo>
                      <a:pt x="6738" y="4759"/>
                      <a:pt x="6742" y="4767"/>
                      <a:pt x="6742" y="4787"/>
                    </a:cubicBezTo>
                    <a:cubicBezTo>
                      <a:pt x="6717" y="4787"/>
                      <a:pt x="6717" y="4812"/>
                      <a:pt x="6692" y="4812"/>
                    </a:cubicBezTo>
                    <a:cubicBezTo>
                      <a:pt x="6717" y="4888"/>
                      <a:pt x="6817" y="4837"/>
                      <a:pt x="6817" y="4913"/>
                    </a:cubicBezTo>
                    <a:cubicBezTo>
                      <a:pt x="6787" y="4964"/>
                      <a:pt x="6773" y="4973"/>
                      <a:pt x="6762" y="4973"/>
                    </a:cubicBezTo>
                    <a:cubicBezTo>
                      <a:pt x="6755" y="4973"/>
                      <a:pt x="6750" y="4970"/>
                      <a:pt x="6743" y="4970"/>
                    </a:cubicBezTo>
                    <a:cubicBezTo>
                      <a:pt x="6733" y="4970"/>
                      <a:pt x="6719" y="4977"/>
                      <a:pt x="6692" y="5013"/>
                    </a:cubicBezTo>
                    <a:cubicBezTo>
                      <a:pt x="6711" y="5019"/>
                      <a:pt x="6734" y="5021"/>
                      <a:pt x="6760" y="5021"/>
                    </a:cubicBezTo>
                    <a:cubicBezTo>
                      <a:pt x="6785" y="5021"/>
                      <a:pt x="6813" y="5019"/>
                      <a:pt x="6839" y="5019"/>
                    </a:cubicBezTo>
                    <a:cubicBezTo>
                      <a:pt x="6893" y="5019"/>
                      <a:pt x="6943" y="5025"/>
                      <a:pt x="6968" y="5063"/>
                    </a:cubicBezTo>
                    <a:lnTo>
                      <a:pt x="6968" y="5038"/>
                    </a:lnTo>
                    <a:cubicBezTo>
                      <a:pt x="7001" y="5005"/>
                      <a:pt x="7017" y="4992"/>
                      <a:pt x="7023" y="4992"/>
                    </a:cubicBezTo>
                    <a:cubicBezTo>
                      <a:pt x="7041" y="4992"/>
                      <a:pt x="6970" y="5101"/>
                      <a:pt x="6993" y="5101"/>
                    </a:cubicBezTo>
                    <a:cubicBezTo>
                      <a:pt x="6998" y="5101"/>
                      <a:pt x="7005" y="5097"/>
                      <a:pt x="7018" y="5088"/>
                    </a:cubicBezTo>
                    <a:lnTo>
                      <a:pt x="7018" y="5088"/>
                    </a:lnTo>
                    <a:cubicBezTo>
                      <a:pt x="6996" y="5109"/>
                      <a:pt x="6957" y="5168"/>
                      <a:pt x="6946" y="5168"/>
                    </a:cubicBezTo>
                    <a:lnTo>
                      <a:pt x="6946" y="5168"/>
                    </a:lnTo>
                    <a:cubicBezTo>
                      <a:pt x="6945" y="5167"/>
                      <a:pt x="6944" y="5165"/>
                      <a:pt x="6943" y="5163"/>
                    </a:cubicBezTo>
                    <a:lnTo>
                      <a:pt x="6943" y="5163"/>
                    </a:lnTo>
                    <a:cubicBezTo>
                      <a:pt x="6943" y="5167"/>
                      <a:pt x="6944" y="5168"/>
                      <a:pt x="6945" y="5168"/>
                    </a:cubicBezTo>
                    <a:cubicBezTo>
                      <a:pt x="6946" y="5168"/>
                      <a:pt x="6946" y="5168"/>
                      <a:pt x="6946" y="5168"/>
                    </a:cubicBezTo>
                    <a:lnTo>
                      <a:pt x="6946" y="5168"/>
                    </a:lnTo>
                    <a:cubicBezTo>
                      <a:pt x="6960" y="5189"/>
                      <a:pt x="6989" y="5195"/>
                      <a:pt x="7027" y="5195"/>
                    </a:cubicBezTo>
                    <a:cubicBezTo>
                      <a:pt x="7068" y="5195"/>
                      <a:pt x="7118" y="5188"/>
                      <a:pt x="7168" y="5188"/>
                    </a:cubicBezTo>
                    <a:lnTo>
                      <a:pt x="7118" y="5213"/>
                    </a:lnTo>
                    <a:cubicBezTo>
                      <a:pt x="7093" y="5289"/>
                      <a:pt x="7143" y="5289"/>
                      <a:pt x="7168" y="5339"/>
                    </a:cubicBezTo>
                    <a:cubicBezTo>
                      <a:pt x="7193" y="5314"/>
                      <a:pt x="7218" y="5314"/>
                      <a:pt x="7269" y="5263"/>
                    </a:cubicBezTo>
                    <a:lnTo>
                      <a:pt x="7269" y="5263"/>
                    </a:lnTo>
                    <a:cubicBezTo>
                      <a:pt x="7212" y="5376"/>
                      <a:pt x="7233" y="5401"/>
                      <a:pt x="7275" y="5401"/>
                    </a:cubicBezTo>
                    <a:cubicBezTo>
                      <a:pt x="7308" y="5401"/>
                      <a:pt x="7353" y="5386"/>
                      <a:pt x="7384" y="5386"/>
                    </a:cubicBezTo>
                    <a:cubicBezTo>
                      <a:pt x="7419" y="5386"/>
                      <a:pt x="7436" y="5405"/>
                      <a:pt x="7394" y="5489"/>
                    </a:cubicBezTo>
                    <a:cubicBezTo>
                      <a:pt x="7394" y="5489"/>
                      <a:pt x="7344" y="5514"/>
                      <a:pt x="7344" y="5539"/>
                    </a:cubicBezTo>
                    <a:lnTo>
                      <a:pt x="7444" y="5539"/>
                    </a:lnTo>
                    <a:cubicBezTo>
                      <a:pt x="7494" y="5464"/>
                      <a:pt x="7469" y="5489"/>
                      <a:pt x="7519" y="5414"/>
                    </a:cubicBezTo>
                    <a:cubicBezTo>
                      <a:pt x="7544" y="5389"/>
                      <a:pt x="7594" y="5364"/>
                      <a:pt x="7619" y="5364"/>
                    </a:cubicBezTo>
                    <a:cubicBezTo>
                      <a:pt x="7564" y="5401"/>
                      <a:pt x="7536" y="5451"/>
                      <a:pt x="7515" y="5495"/>
                    </a:cubicBezTo>
                    <a:lnTo>
                      <a:pt x="7515" y="5495"/>
                    </a:lnTo>
                    <a:cubicBezTo>
                      <a:pt x="7524" y="5485"/>
                      <a:pt x="7534" y="5474"/>
                      <a:pt x="7544" y="5464"/>
                    </a:cubicBezTo>
                    <a:lnTo>
                      <a:pt x="7544" y="5464"/>
                    </a:lnTo>
                    <a:cubicBezTo>
                      <a:pt x="7527" y="5498"/>
                      <a:pt x="7524" y="5510"/>
                      <a:pt x="7530" y="5510"/>
                    </a:cubicBezTo>
                    <a:cubicBezTo>
                      <a:pt x="7544" y="5510"/>
                      <a:pt x="7620" y="5416"/>
                      <a:pt x="7641" y="5416"/>
                    </a:cubicBezTo>
                    <a:cubicBezTo>
                      <a:pt x="7647" y="5416"/>
                      <a:pt x="7649" y="5423"/>
                      <a:pt x="7644" y="5439"/>
                    </a:cubicBezTo>
                    <a:lnTo>
                      <a:pt x="7594" y="5489"/>
                    </a:lnTo>
                    <a:cubicBezTo>
                      <a:pt x="7634" y="5489"/>
                      <a:pt x="7675" y="5457"/>
                      <a:pt x="7689" y="5457"/>
                    </a:cubicBezTo>
                    <a:cubicBezTo>
                      <a:pt x="7693" y="5457"/>
                      <a:pt x="7695" y="5459"/>
                      <a:pt x="7695" y="5464"/>
                    </a:cubicBezTo>
                    <a:cubicBezTo>
                      <a:pt x="7644" y="5564"/>
                      <a:pt x="7644" y="5489"/>
                      <a:pt x="7594" y="5564"/>
                    </a:cubicBezTo>
                    <a:cubicBezTo>
                      <a:pt x="7612" y="5564"/>
                      <a:pt x="7694" y="5500"/>
                      <a:pt x="7721" y="5500"/>
                    </a:cubicBezTo>
                    <a:cubicBezTo>
                      <a:pt x="7732" y="5500"/>
                      <a:pt x="7734" y="5511"/>
                      <a:pt x="7720" y="5539"/>
                    </a:cubicBezTo>
                    <a:cubicBezTo>
                      <a:pt x="7707" y="5552"/>
                      <a:pt x="7695" y="5552"/>
                      <a:pt x="7682" y="5552"/>
                    </a:cubicBezTo>
                    <a:cubicBezTo>
                      <a:pt x="7670" y="5552"/>
                      <a:pt x="7657" y="5552"/>
                      <a:pt x="7644" y="5564"/>
                    </a:cubicBezTo>
                    <a:cubicBezTo>
                      <a:pt x="7594" y="5664"/>
                      <a:pt x="7619" y="5664"/>
                      <a:pt x="7619" y="5690"/>
                    </a:cubicBezTo>
                    <a:lnTo>
                      <a:pt x="7619" y="5715"/>
                    </a:lnTo>
                    <a:cubicBezTo>
                      <a:pt x="7697" y="5646"/>
                      <a:pt x="7733" y="5627"/>
                      <a:pt x="7753" y="5627"/>
                    </a:cubicBezTo>
                    <a:cubicBezTo>
                      <a:pt x="7777" y="5627"/>
                      <a:pt x="7778" y="5655"/>
                      <a:pt x="7800" y="5655"/>
                    </a:cubicBezTo>
                    <a:cubicBezTo>
                      <a:pt x="7805" y="5655"/>
                      <a:pt x="7812" y="5653"/>
                      <a:pt x="7820" y="5649"/>
                    </a:cubicBezTo>
                    <a:lnTo>
                      <a:pt x="7820" y="5649"/>
                    </a:lnTo>
                    <a:cubicBezTo>
                      <a:pt x="7737" y="5710"/>
                      <a:pt x="7785" y="5703"/>
                      <a:pt x="7720" y="5790"/>
                    </a:cubicBezTo>
                    <a:cubicBezTo>
                      <a:pt x="7695" y="5815"/>
                      <a:pt x="7695" y="5865"/>
                      <a:pt x="7670" y="5890"/>
                    </a:cubicBezTo>
                    <a:cubicBezTo>
                      <a:pt x="7685" y="5874"/>
                      <a:pt x="7693" y="5868"/>
                      <a:pt x="7697" y="5868"/>
                    </a:cubicBezTo>
                    <a:cubicBezTo>
                      <a:pt x="7708" y="5868"/>
                      <a:pt x="7689" y="5912"/>
                      <a:pt x="7717" y="5912"/>
                    </a:cubicBezTo>
                    <a:cubicBezTo>
                      <a:pt x="7727" y="5912"/>
                      <a:pt x="7743" y="5906"/>
                      <a:pt x="7770" y="5890"/>
                    </a:cubicBezTo>
                    <a:lnTo>
                      <a:pt x="7770" y="5890"/>
                    </a:lnTo>
                    <a:cubicBezTo>
                      <a:pt x="7753" y="5907"/>
                      <a:pt x="7771" y="5901"/>
                      <a:pt x="7760" y="5919"/>
                    </a:cubicBezTo>
                    <a:lnTo>
                      <a:pt x="7760" y="5919"/>
                    </a:lnTo>
                    <a:cubicBezTo>
                      <a:pt x="7768" y="5909"/>
                      <a:pt x="7779" y="5898"/>
                      <a:pt x="7795" y="5890"/>
                    </a:cubicBezTo>
                    <a:cubicBezTo>
                      <a:pt x="7813" y="5875"/>
                      <a:pt x="7826" y="5869"/>
                      <a:pt x="7834" y="5869"/>
                    </a:cubicBezTo>
                    <a:cubicBezTo>
                      <a:pt x="7873" y="5869"/>
                      <a:pt x="7826" y="5996"/>
                      <a:pt x="7879" y="5996"/>
                    </a:cubicBezTo>
                    <a:cubicBezTo>
                      <a:pt x="7893" y="5996"/>
                      <a:pt x="7914" y="5987"/>
                      <a:pt x="7945" y="5965"/>
                    </a:cubicBezTo>
                    <a:cubicBezTo>
                      <a:pt x="8045" y="5940"/>
                      <a:pt x="8121" y="5840"/>
                      <a:pt x="8221" y="5840"/>
                    </a:cubicBezTo>
                    <a:cubicBezTo>
                      <a:pt x="8196" y="5890"/>
                      <a:pt x="8121" y="5940"/>
                      <a:pt x="8121" y="5940"/>
                    </a:cubicBezTo>
                    <a:cubicBezTo>
                      <a:pt x="8102" y="5977"/>
                      <a:pt x="8111" y="6000"/>
                      <a:pt x="8136" y="6000"/>
                    </a:cubicBezTo>
                    <a:cubicBezTo>
                      <a:pt x="8146" y="6000"/>
                      <a:pt x="8157" y="5997"/>
                      <a:pt x="8171" y="5990"/>
                    </a:cubicBezTo>
                    <a:lnTo>
                      <a:pt x="8171" y="5990"/>
                    </a:lnTo>
                    <a:cubicBezTo>
                      <a:pt x="8146" y="6015"/>
                      <a:pt x="8121" y="6040"/>
                      <a:pt x="8121" y="6091"/>
                    </a:cubicBezTo>
                    <a:cubicBezTo>
                      <a:pt x="8121" y="6091"/>
                      <a:pt x="8180" y="6016"/>
                      <a:pt x="8196" y="6016"/>
                    </a:cubicBezTo>
                    <a:cubicBezTo>
                      <a:pt x="8201" y="6016"/>
                      <a:pt x="8202" y="6023"/>
                      <a:pt x="8196" y="6040"/>
                    </a:cubicBezTo>
                    <a:cubicBezTo>
                      <a:pt x="8171" y="6065"/>
                      <a:pt x="8121" y="6116"/>
                      <a:pt x="8071" y="6166"/>
                    </a:cubicBezTo>
                    <a:cubicBezTo>
                      <a:pt x="8115" y="6144"/>
                      <a:pt x="8179" y="6102"/>
                      <a:pt x="8228" y="6092"/>
                    </a:cubicBezTo>
                    <a:lnTo>
                      <a:pt x="8228" y="6092"/>
                    </a:lnTo>
                    <a:cubicBezTo>
                      <a:pt x="8223" y="6101"/>
                      <a:pt x="8218" y="6110"/>
                      <a:pt x="8214" y="6119"/>
                    </a:cubicBezTo>
                    <a:lnTo>
                      <a:pt x="8214" y="6119"/>
                    </a:lnTo>
                    <a:cubicBezTo>
                      <a:pt x="8225" y="6111"/>
                      <a:pt x="8235" y="6101"/>
                      <a:pt x="8246" y="6091"/>
                    </a:cubicBezTo>
                    <a:cubicBezTo>
                      <a:pt x="8240" y="6091"/>
                      <a:pt x="8234" y="6091"/>
                      <a:pt x="8228" y="6092"/>
                    </a:cubicBezTo>
                    <a:lnTo>
                      <a:pt x="8228" y="6092"/>
                    </a:lnTo>
                    <a:cubicBezTo>
                      <a:pt x="8234" y="6081"/>
                      <a:pt x="8241" y="6071"/>
                      <a:pt x="8246" y="6065"/>
                    </a:cubicBezTo>
                    <a:lnTo>
                      <a:pt x="8271" y="6065"/>
                    </a:lnTo>
                    <a:cubicBezTo>
                      <a:pt x="8327" y="5991"/>
                      <a:pt x="8331" y="5968"/>
                      <a:pt x="8312" y="5968"/>
                    </a:cubicBezTo>
                    <a:cubicBezTo>
                      <a:pt x="8284" y="5968"/>
                      <a:pt x="8207" y="6018"/>
                      <a:pt x="8179" y="6018"/>
                    </a:cubicBezTo>
                    <a:cubicBezTo>
                      <a:pt x="8175" y="6018"/>
                      <a:pt x="8173" y="6017"/>
                      <a:pt x="8171" y="6015"/>
                    </a:cubicBezTo>
                    <a:lnTo>
                      <a:pt x="8296" y="5865"/>
                    </a:lnTo>
                    <a:lnTo>
                      <a:pt x="8171" y="5965"/>
                    </a:lnTo>
                    <a:cubicBezTo>
                      <a:pt x="8196" y="5915"/>
                      <a:pt x="8246" y="5840"/>
                      <a:pt x="8296" y="5840"/>
                    </a:cubicBezTo>
                    <a:cubicBezTo>
                      <a:pt x="8304" y="5817"/>
                      <a:pt x="8300" y="5810"/>
                      <a:pt x="8291" y="5810"/>
                    </a:cubicBezTo>
                    <a:cubicBezTo>
                      <a:pt x="8282" y="5810"/>
                      <a:pt x="8266" y="5820"/>
                      <a:pt x="8260" y="5820"/>
                    </a:cubicBezTo>
                    <a:cubicBezTo>
                      <a:pt x="8254" y="5820"/>
                      <a:pt x="8255" y="5813"/>
                      <a:pt x="8271" y="5790"/>
                    </a:cubicBezTo>
                    <a:cubicBezTo>
                      <a:pt x="8271" y="5785"/>
                      <a:pt x="8271" y="5780"/>
                      <a:pt x="8271" y="5777"/>
                    </a:cubicBezTo>
                    <a:lnTo>
                      <a:pt x="8271" y="5777"/>
                    </a:lnTo>
                    <a:lnTo>
                      <a:pt x="8246" y="5790"/>
                    </a:lnTo>
                    <a:cubicBezTo>
                      <a:pt x="8268" y="5768"/>
                      <a:pt x="8289" y="5710"/>
                      <a:pt x="8295" y="5710"/>
                    </a:cubicBezTo>
                    <a:cubicBezTo>
                      <a:pt x="8296" y="5710"/>
                      <a:pt x="8296" y="5711"/>
                      <a:pt x="8296" y="5715"/>
                    </a:cubicBezTo>
                    <a:cubicBezTo>
                      <a:pt x="8303" y="5687"/>
                      <a:pt x="8297" y="5678"/>
                      <a:pt x="8285" y="5678"/>
                    </a:cubicBezTo>
                    <a:cubicBezTo>
                      <a:pt x="8265" y="5678"/>
                      <a:pt x="8232" y="5701"/>
                      <a:pt x="8217" y="5701"/>
                    </a:cubicBezTo>
                    <a:cubicBezTo>
                      <a:pt x="8209" y="5701"/>
                      <a:pt x="8207" y="5692"/>
                      <a:pt x="8221" y="5664"/>
                    </a:cubicBezTo>
                    <a:lnTo>
                      <a:pt x="8246" y="5639"/>
                    </a:lnTo>
                    <a:cubicBezTo>
                      <a:pt x="8146" y="5639"/>
                      <a:pt x="8146" y="5740"/>
                      <a:pt x="8020" y="5815"/>
                    </a:cubicBezTo>
                    <a:lnTo>
                      <a:pt x="8196" y="5564"/>
                    </a:lnTo>
                    <a:lnTo>
                      <a:pt x="8121" y="5664"/>
                    </a:lnTo>
                    <a:cubicBezTo>
                      <a:pt x="8096" y="5639"/>
                      <a:pt x="8096" y="5639"/>
                      <a:pt x="8146" y="5589"/>
                    </a:cubicBezTo>
                    <a:lnTo>
                      <a:pt x="8146" y="5589"/>
                    </a:lnTo>
                    <a:cubicBezTo>
                      <a:pt x="8071" y="5639"/>
                      <a:pt x="8096" y="5639"/>
                      <a:pt x="8045" y="5690"/>
                    </a:cubicBezTo>
                    <a:cubicBezTo>
                      <a:pt x="8096" y="5589"/>
                      <a:pt x="7945" y="5664"/>
                      <a:pt x="8071" y="5514"/>
                    </a:cubicBezTo>
                    <a:lnTo>
                      <a:pt x="8071" y="5514"/>
                    </a:lnTo>
                    <a:cubicBezTo>
                      <a:pt x="7995" y="5589"/>
                      <a:pt x="8045" y="5589"/>
                      <a:pt x="7970" y="5614"/>
                    </a:cubicBezTo>
                    <a:cubicBezTo>
                      <a:pt x="8016" y="5551"/>
                      <a:pt x="8022" y="5533"/>
                      <a:pt x="8012" y="5533"/>
                    </a:cubicBezTo>
                    <a:cubicBezTo>
                      <a:pt x="8000" y="5533"/>
                      <a:pt x="7965" y="5559"/>
                      <a:pt x="7950" y="5559"/>
                    </a:cubicBezTo>
                    <a:cubicBezTo>
                      <a:pt x="7943" y="5559"/>
                      <a:pt x="7940" y="5554"/>
                      <a:pt x="7945" y="5539"/>
                    </a:cubicBezTo>
                    <a:cubicBezTo>
                      <a:pt x="8020" y="5439"/>
                      <a:pt x="8020" y="5514"/>
                      <a:pt x="8045" y="5414"/>
                    </a:cubicBezTo>
                    <a:lnTo>
                      <a:pt x="8045" y="5414"/>
                    </a:lnTo>
                    <a:cubicBezTo>
                      <a:pt x="8015" y="5444"/>
                      <a:pt x="8000" y="5455"/>
                      <a:pt x="7993" y="5455"/>
                    </a:cubicBezTo>
                    <a:cubicBezTo>
                      <a:pt x="7972" y="5455"/>
                      <a:pt x="8024" y="5362"/>
                      <a:pt x="8003" y="5362"/>
                    </a:cubicBezTo>
                    <a:cubicBezTo>
                      <a:pt x="8001" y="5362"/>
                      <a:pt x="7998" y="5362"/>
                      <a:pt x="7995" y="5364"/>
                    </a:cubicBezTo>
                    <a:cubicBezTo>
                      <a:pt x="7960" y="5399"/>
                      <a:pt x="7941" y="5409"/>
                      <a:pt x="7927" y="5409"/>
                    </a:cubicBezTo>
                    <a:cubicBezTo>
                      <a:pt x="7905" y="5409"/>
                      <a:pt x="7897" y="5385"/>
                      <a:pt x="7868" y="5385"/>
                    </a:cubicBezTo>
                    <a:cubicBezTo>
                      <a:pt x="7861" y="5385"/>
                      <a:pt x="7854" y="5386"/>
                      <a:pt x="7845" y="5389"/>
                    </a:cubicBezTo>
                    <a:cubicBezTo>
                      <a:pt x="7890" y="5344"/>
                      <a:pt x="7854" y="5278"/>
                      <a:pt x="7846" y="5210"/>
                    </a:cubicBezTo>
                    <a:lnTo>
                      <a:pt x="7846" y="5210"/>
                    </a:lnTo>
                    <a:cubicBezTo>
                      <a:pt x="7810" y="5242"/>
                      <a:pt x="7784" y="5251"/>
                      <a:pt x="7764" y="5251"/>
                    </a:cubicBezTo>
                    <a:cubicBezTo>
                      <a:pt x="7738" y="5251"/>
                      <a:pt x="7720" y="5238"/>
                      <a:pt x="7695" y="5238"/>
                    </a:cubicBezTo>
                    <a:cubicBezTo>
                      <a:pt x="7770" y="5188"/>
                      <a:pt x="7795" y="5163"/>
                      <a:pt x="7820" y="5138"/>
                    </a:cubicBezTo>
                    <a:lnTo>
                      <a:pt x="7820" y="5113"/>
                    </a:lnTo>
                    <a:cubicBezTo>
                      <a:pt x="7770" y="5138"/>
                      <a:pt x="7745" y="5163"/>
                      <a:pt x="7720" y="5163"/>
                    </a:cubicBezTo>
                    <a:lnTo>
                      <a:pt x="7795" y="5088"/>
                    </a:lnTo>
                    <a:cubicBezTo>
                      <a:pt x="7791" y="5084"/>
                      <a:pt x="7785" y="5083"/>
                      <a:pt x="7778" y="5083"/>
                    </a:cubicBezTo>
                    <a:cubicBezTo>
                      <a:pt x="7760" y="5083"/>
                      <a:pt x="7734" y="5092"/>
                      <a:pt x="7712" y="5092"/>
                    </a:cubicBezTo>
                    <a:cubicBezTo>
                      <a:pt x="7688" y="5092"/>
                      <a:pt x="7670" y="5081"/>
                      <a:pt x="7670" y="5038"/>
                    </a:cubicBezTo>
                    <a:cubicBezTo>
                      <a:pt x="7646" y="5061"/>
                      <a:pt x="7620" y="5095"/>
                      <a:pt x="7593" y="5130"/>
                    </a:cubicBezTo>
                    <a:lnTo>
                      <a:pt x="7593" y="5130"/>
                    </a:lnTo>
                    <a:cubicBezTo>
                      <a:pt x="7592" y="5126"/>
                      <a:pt x="7590" y="5124"/>
                      <a:pt x="7586" y="5124"/>
                    </a:cubicBezTo>
                    <a:cubicBezTo>
                      <a:pt x="7569" y="5124"/>
                      <a:pt x="7532" y="5167"/>
                      <a:pt x="7522" y="5167"/>
                    </a:cubicBezTo>
                    <a:cubicBezTo>
                      <a:pt x="7520" y="5167"/>
                      <a:pt x="7519" y="5166"/>
                      <a:pt x="7519" y="5163"/>
                    </a:cubicBezTo>
                    <a:cubicBezTo>
                      <a:pt x="7569" y="5088"/>
                      <a:pt x="7544" y="5113"/>
                      <a:pt x="7594" y="5063"/>
                    </a:cubicBezTo>
                    <a:cubicBezTo>
                      <a:pt x="7594" y="5063"/>
                      <a:pt x="7594" y="5088"/>
                      <a:pt x="7619" y="5088"/>
                    </a:cubicBezTo>
                    <a:cubicBezTo>
                      <a:pt x="7619" y="5063"/>
                      <a:pt x="7619" y="4988"/>
                      <a:pt x="7644" y="4938"/>
                    </a:cubicBezTo>
                    <a:lnTo>
                      <a:pt x="7644" y="4938"/>
                    </a:lnTo>
                    <a:cubicBezTo>
                      <a:pt x="7619" y="4988"/>
                      <a:pt x="7594" y="5038"/>
                      <a:pt x="7569" y="5038"/>
                    </a:cubicBezTo>
                    <a:cubicBezTo>
                      <a:pt x="7544" y="5013"/>
                      <a:pt x="7619" y="4938"/>
                      <a:pt x="7644" y="4913"/>
                    </a:cubicBezTo>
                    <a:lnTo>
                      <a:pt x="7644" y="4913"/>
                    </a:lnTo>
                    <a:cubicBezTo>
                      <a:pt x="7632" y="4919"/>
                      <a:pt x="7624" y="4920"/>
                      <a:pt x="7618" y="4920"/>
                    </a:cubicBezTo>
                    <a:cubicBezTo>
                      <a:pt x="7612" y="4920"/>
                      <a:pt x="7607" y="4919"/>
                      <a:pt x="7601" y="4919"/>
                    </a:cubicBezTo>
                    <a:cubicBezTo>
                      <a:pt x="7588" y="4919"/>
                      <a:pt x="7569" y="4925"/>
                      <a:pt x="7519" y="4963"/>
                    </a:cubicBezTo>
                    <a:cubicBezTo>
                      <a:pt x="7519" y="4963"/>
                      <a:pt x="7569" y="4913"/>
                      <a:pt x="7569" y="4888"/>
                    </a:cubicBezTo>
                    <a:lnTo>
                      <a:pt x="7569" y="4888"/>
                    </a:lnTo>
                    <a:cubicBezTo>
                      <a:pt x="7561" y="4892"/>
                      <a:pt x="7553" y="4893"/>
                      <a:pt x="7546" y="4893"/>
                    </a:cubicBezTo>
                    <a:cubicBezTo>
                      <a:pt x="7531" y="4893"/>
                      <a:pt x="7518" y="4888"/>
                      <a:pt x="7504" y="4888"/>
                    </a:cubicBezTo>
                    <a:cubicBezTo>
                      <a:pt x="7482" y="4888"/>
                      <a:pt x="7457" y="4900"/>
                      <a:pt x="7419" y="4963"/>
                    </a:cubicBezTo>
                    <a:cubicBezTo>
                      <a:pt x="7405" y="4968"/>
                      <a:pt x="7394" y="4971"/>
                      <a:pt x="7384" y="4971"/>
                    </a:cubicBezTo>
                    <a:cubicBezTo>
                      <a:pt x="7308" y="4971"/>
                      <a:pt x="7360" y="4812"/>
                      <a:pt x="7294" y="4812"/>
                    </a:cubicBezTo>
                    <a:lnTo>
                      <a:pt x="7319" y="4787"/>
                    </a:lnTo>
                    <a:lnTo>
                      <a:pt x="7319" y="4787"/>
                    </a:lnTo>
                    <a:cubicBezTo>
                      <a:pt x="7302" y="4793"/>
                      <a:pt x="7288" y="4795"/>
                      <a:pt x="7277" y="4795"/>
                    </a:cubicBezTo>
                    <a:cubicBezTo>
                      <a:pt x="7257" y="4795"/>
                      <a:pt x="7242" y="4789"/>
                      <a:pt x="7222" y="4789"/>
                    </a:cubicBezTo>
                    <a:cubicBezTo>
                      <a:pt x="7204" y="4789"/>
                      <a:pt x="7180" y="4794"/>
                      <a:pt x="7143" y="4812"/>
                    </a:cubicBezTo>
                    <a:cubicBezTo>
                      <a:pt x="7143" y="4787"/>
                      <a:pt x="7193" y="4737"/>
                      <a:pt x="7218" y="4687"/>
                    </a:cubicBezTo>
                    <a:lnTo>
                      <a:pt x="7218" y="4687"/>
                    </a:lnTo>
                    <a:cubicBezTo>
                      <a:pt x="7193" y="4700"/>
                      <a:pt x="7175" y="4712"/>
                      <a:pt x="7165" y="4712"/>
                    </a:cubicBezTo>
                    <a:cubicBezTo>
                      <a:pt x="7156" y="4712"/>
                      <a:pt x="7156" y="4700"/>
                      <a:pt x="7168" y="4662"/>
                    </a:cubicBezTo>
                    <a:cubicBezTo>
                      <a:pt x="7198" y="4633"/>
                      <a:pt x="7201" y="4620"/>
                      <a:pt x="7204" y="4620"/>
                    </a:cubicBezTo>
                    <a:cubicBezTo>
                      <a:pt x="7206" y="4620"/>
                      <a:pt x="7208" y="4627"/>
                      <a:pt x="7218" y="4637"/>
                    </a:cubicBezTo>
                    <a:cubicBezTo>
                      <a:pt x="7218" y="4601"/>
                      <a:pt x="7231" y="4566"/>
                      <a:pt x="7203" y="4566"/>
                    </a:cubicBezTo>
                    <a:cubicBezTo>
                      <a:pt x="7191" y="4566"/>
                      <a:pt x="7173" y="4572"/>
                      <a:pt x="7143" y="4587"/>
                    </a:cubicBezTo>
                    <a:cubicBezTo>
                      <a:pt x="7205" y="4525"/>
                      <a:pt x="7216" y="4480"/>
                      <a:pt x="7190" y="4480"/>
                    </a:cubicBezTo>
                    <a:cubicBezTo>
                      <a:pt x="7184" y="4480"/>
                      <a:pt x="7177" y="4482"/>
                      <a:pt x="7168" y="4487"/>
                    </a:cubicBezTo>
                    <a:lnTo>
                      <a:pt x="7143" y="4562"/>
                    </a:lnTo>
                    <a:cubicBezTo>
                      <a:pt x="7118" y="4562"/>
                      <a:pt x="7118" y="4537"/>
                      <a:pt x="7118" y="4512"/>
                    </a:cubicBezTo>
                    <a:lnTo>
                      <a:pt x="7218" y="4411"/>
                    </a:lnTo>
                    <a:cubicBezTo>
                      <a:pt x="7231" y="4367"/>
                      <a:pt x="7218" y="4353"/>
                      <a:pt x="7194" y="4353"/>
                    </a:cubicBezTo>
                    <a:cubicBezTo>
                      <a:pt x="7154" y="4353"/>
                      <a:pt x="7084" y="4391"/>
                      <a:pt x="7050" y="4391"/>
                    </a:cubicBezTo>
                    <a:cubicBezTo>
                      <a:pt x="7023" y="4391"/>
                      <a:pt x="7019" y="4368"/>
                      <a:pt x="7068" y="4286"/>
                    </a:cubicBezTo>
                    <a:lnTo>
                      <a:pt x="7068" y="4286"/>
                    </a:lnTo>
                    <a:cubicBezTo>
                      <a:pt x="6993" y="4336"/>
                      <a:pt x="7043" y="4361"/>
                      <a:pt x="6968" y="4436"/>
                    </a:cubicBezTo>
                    <a:cubicBezTo>
                      <a:pt x="6943" y="4411"/>
                      <a:pt x="7043" y="4236"/>
                      <a:pt x="7043" y="4211"/>
                    </a:cubicBezTo>
                    <a:cubicBezTo>
                      <a:pt x="7047" y="4199"/>
                      <a:pt x="7045" y="4194"/>
                      <a:pt x="7039" y="4194"/>
                    </a:cubicBezTo>
                    <a:cubicBezTo>
                      <a:pt x="7014" y="4194"/>
                      <a:pt x="6918" y="4278"/>
                      <a:pt x="6882" y="4278"/>
                    </a:cubicBezTo>
                    <a:cubicBezTo>
                      <a:pt x="6873" y="4278"/>
                      <a:pt x="6868" y="4273"/>
                      <a:pt x="6868" y="4261"/>
                    </a:cubicBezTo>
                    <a:cubicBezTo>
                      <a:pt x="6842" y="4311"/>
                      <a:pt x="6767" y="4411"/>
                      <a:pt x="6692" y="4411"/>
                    </a:cubicBezTo>
                    <a:cubicBezTo>
                      <a:pt x="6692" y="4386"/>
                      <a:pt x="6817" y="4236"/>
                      <a:pt x="6842" y="4211"/>
                    </a:cubicBezTo>
                    <a:cubicBezTo>
                      <a:pt x="6868" y="4236"/>
                      <a:pt x="6842" y="4236"/>
                      <a:pt x="6842" y="4261"/>
                    </a:cubicBezTo>
                    <a:cubicBezTo>
                      <a:pt x="6868" y="4236"/>
                      <a:pt x="6893" y="4236"/>
                      <a:pt x="6918" y="4186"/>
                    </a:cubicBezTo>
                    <a:lnTo>
                      <a:pt x="6918" y="4186"/>
                    </a:lnTo>
                    <a:lnTo>
                      <a:pt x="6868" y="4211"/>
                    </a:lnTo>
                    <a:cubicBezTo>
                      <a:pt x="6893" y="4186"/>
                      <a:pt x="6868" y="4136"/>
                      <a:pt x="6918" y="4086"/>
                    </a:cubicBezTo>
                    <a:lnTo>
                      <a:pt x="6918" y="4086"/>
                    </a:lnTo>
                    <a:cubicBezTo>
                      <a:pt x="6868" y="4111"/>
                      <a:pt x="6868" y="4136"/>
                      <a:pt x="6842" y="4186"/>
                    </a:cubicBezTo>
                    <a:cubicBezTo>
                      <a:pt x="6868" y="4086"/>
                      <a:pt x="6792" y="4136"/>
                      <a:pt x="6792" y="4060"/>
                    </a:cubicBezTo>
                    <a:cubicBezTo>
                      <a:pt x="6792" y="4086"/>
                      <a:pt x="6742" y="4136"/>
                      <a:pt x="6742" y="4136"/>
                    </a:cubicBezTo>
                    <a:cubicBezTo>
                      <a:pt x="6742" y="4110"/>
                      <a:pt x="6737" y="4101"/>
                      <a:pt x="6729" y="4101"/>
                    </a:cubicBezTo>
                    <a:cubicBezTo>
                      <a:pt x="6708" y="4101"/>
                      <a:pt x="6665" y="4164"/>
                      <a:pt x="6629" y="4164"/>
                    </a:cubicBezTo>
                    <a:cubicBezTo>
                      <a:pt x="6625" y="4164"/>
                      <a:pt x="6621" y="4163"/>
                      <a:pt x="6617" y="4161"/>
                    </a:cubicBezTo>
                    <a:cubicBezTo>
                      <a:pt x="6638" y="4099"/>
                      <a:pt x="6709" y="4054"/>
                      <a:pt x="6692" y="4054"/>
                    </a:cubicBezTo>
                    <a:cubicBezTo>
                      <a:pt x="6688" y="4054"/>
                      <a:pt x="6680" y="4056"/>
                      <a:pt x="6667" y="4060"/>
                    </a:cubicBezTo>
                    <a:cubicBezTo>
                      <a:pt x="6692" y="3985"/>
                      <a:pt x="6742" y="3960"/>
                      <a:pt x="6792" y="3935"/>
                    </a:cubicBezTo>
                    <a:lnTo>
                      <a:pt x="6792" y="3935"/>
                    </a:lnTo>
                    <a:cubicBezTo>
                      <a:pt x="6783" y="3937"/>
                      <a:pt x="6776" y="3938"/>
                      <a:pt x="6770" y="3938"/>
                    </a:cubicBezTo>
                    <a:cubicBezTo>
                      <a:pt x="6705" y="3938"/>
                      <a:pt x="6767" y="3830"/>
                      <a:pt x="6767" y="3785"/>
                    </a:cubicBezTo>
                    <a:lnTo>
                      <a:pt x="6767" y="3785"/>
                    </a:lnTo>
                    <a:lnTo>
                      <a:pt x="6717" y="3860"/>
                    </a:lnTo>
                    <a:cubicBezTo>
                      <a:pt x="6717" y="3835"/>
                      <a:pt x="6692" y="3835"/>
                      <a:pt x="6742" y="3810"/>
                    </a:cubicBezTo>
                    <a:lnTo>
                      <a:pt x="6742" y="3810"/>
                    </a:lnTo>
                    <a:cubicBezTo>
                      <a:pt x="6667" y="3835"/>
                      <a:pt x="6617" y="3935"/>
                      <a:pt x="6542" y="3985"/>
                    </a:cubicBezTo>
                    <a:cubicBezTo>
                      <a:pt x="6567" y="3935"/>
                      <a:pt x="6467" y="3985"/>
                      <a:pt x="6567" y="3885"/>
                    </a:cubicBezTo>
                    <a:cubicBezTo>
                      <a:pt x="6567" y="3892"/>
                      <a:pt x="6568" y="3895"/>
                      <a:pt x="6571" y="3895"/>
                    </a:cubicBezTo>
                    <a:cubicBezTo>
                      <a:pt x="6588" y="3895"/>
                      <a:pt x="6649" y="3785"/>
                      <a:pt x="6692" y="3785"/>
                    </a:cubicBezTo>
                    <a:cubicBezTo>
                      <a:pt x="6667" y="3785"/>
                      <a:pt x="6667" y="3785"/>
                      <a:pt x="6667" y="3760"/>
                    </a:cubicBezTo>
                    <a:cubicBezTo>
                      <a:pt x="6667" y="3760"/>
                      <a:pt x="6692" y="3760"/>
                      <a:pt x="6692" y="3735"/>
                    </a:cubicBezTo>
                    <a:cubicBezTo>
                      <a:pt x="6703" y="3707"/>
                      <a:pt x="6703" y="3696"/>
                      <a:pt x="6696" y="3696"/>
                    </a:cubicBezTo>
                    <a:cubicBezTo>
                      <a:pt x="6674" y="3696"/>
                      <a:pt x="6576" y="3812"/>
                      <a:pt x="6547" y="3812"/>
                    </a:cubicBezTo>
                    <a:cubicBezTo>
                      <a:pt x="6545" y="3812"/>
                      <a:pt x="6543" y="3811"/>
                      <a:pt x="6542" y="3810"/>
                    </a:cubicBezTo>
                    <a:cubicBezTo>
                      <a:pt x="6577" y="3775"/>
                      <a:pt x="6600" y="3728"/>
                      <a:pt x="6610" y="3702"/>
                    </a:cubicBezTo>
                    <a:lnTo>
                      <a:pt x="6610" y="3702"/>
                    </a:lnTo>
                    <a:cubicBezTo>
                      <a:pt x="6590" y="3735"/>
                      <a:pt x="6528" y="3789"/>
                      <a:pt x="6467" y="3810"/>
                    </a:cubicBezTo>
                    <a:cubicBezTo>
                      <a:pt x="6473" y="3797"/>
                      <a:pt x="6473" y="3792"/>
                      <a:pt x="6469" y="3792"/>
                    </a:cubicBezTo>
                    <a:cubicBezTo>
                      <a:pt x="6460" y="3792"/>
                      <a:pt x="6432" y="3815"/>
                      <a:pt x="6421" y="3815"/>
                    </a:cubicBezTo>
                    <a:cubicBezTo>
                      <a:pt x="6418" y="3815"/>
                      <a:pt x="6416" y="3814"/>
                      <a:pt x="6416" y="3810"/>
                    </a:cubicBezTo>
                    <a:lnTo>
                      <a:pt x="6416" y="3835"/>
                    </a:lnTo>
                    <a:cubicBezTo>
                      <a:pt x="6379" y="3860"/>
                      <a:pt x="6360" y="3866"/>
                      <a:pt x="6347" y="3866"/>
                    </a:cubicBezTo>
                    <a:cubicBezTo>
                      <a:pt x="6335" y="3866"/>
                      <a:pt x="6329" y="3860"/>
                      <a:pt x="6316" y="3860"/>
                    </a:cubicBezTo>
                    <a:cubicBezTo>
                      <a:pt x="6322" y="3854"/>
                      <a:pt x="6328" y="3851"/>
                      <a:pt x="6333" y="3849"/>
                    </a:cubicBezTo>
                    <a:lnTo>
                      <a:pt x="6333" y="3849"/>
                    </a:lnTo>
                    <a:cubicBezTo>
                      <a:pt x="6334" y="3850"/>
                      <a:pt x="6335" y="3850"/>
                      <a:pt x="6337" y="3850"/>
                    </a:cubicBezTo>
                    <a:cubicBezTo>
                      <a:pt x="6339" y="3850"/>
                      <a:pt x="6343" y="3849"/>
                      <a:pt x="6347" y="3847"/>
                    </a:cubicBezTo>
                    <a:lnTo>
                      <a:pt x="6347" y="3847"/>
                    </a:lnTo>
                    <a:cubicBezTo>
                      <a:pt x="6343" y="3848"/>
                      <a:pt x="6338" y="3848"/>
                      <a:pt x="6333" y="3849"/>
                    </a:cubicBezTo>
                    <a:lnTo>
                      <a:pt x="6333" y="3849"/>
                    </a:lnTo>
                    <a:cubicBezTo>
                      <a:pt x="6316" y="3838"/>
                      <a:pt x="6378" y="3727"/>
                      <a:pt x="6340" y="3727"/>
                    </a:cubicBezTo>
                    <a:cubicBezTo>
                      <a:pt x="6334" y="3727"/>
                      <a:pt x="6326" y="3730"/>
                      <a:pt x="6316" y="3735"/>
                    </a:cubicBezTo>
                    <a:cubicBezTo>
                      <a:pt x="6341" y="3684"/>
                      <a:pt x="6416" y="3634"/>
                      <a:pt x="6441" y="3584"/>
                    </a:cubicBezTo>
                    <a:lnTo>
                      <a:pt x="6441" y="3584"/>
                    </a:lnTo>
                    <a:cubicBezTo>
                      <a:pt x="6427" y="3591"/>
                      <a:pt x="6417" y="3595"/>
                      <a:pt x="6411" y="3595"/>
                    </a:cubicBezTo>
                    <a:cubicBezTo>
                      <a:pt x="6376" y="3595"/>
                      <a:pt x="6439" y="3506"/>
                      <a:pt x="6386" y="3506"/>
                    </a:cubicBezTo>
                    <a:cubicBezTo>
                      <a:pt x="6381" y="3506"/>
                      <a:pt x="6374" y="3507"/>
                      <a:pt x="6366" y="3509"/>
                    </a:cubicBezTo>
                    <a:cubicBezTo>
                      <a:pt x="6316" y="3584"/>
                      <a:pt x="6341" y="3584"/>
                      <a:pt x="6241" y="3634"/>
                    </a:cubicBezTo>
                    <a:lnTo>
                      <a:pt x="6341" y="3634"/>
                    </a:lnTo>
                    <a:lnTo>
                      <a:pt x="6216" y="3710"/>
                    </a:lnTo>
                    <a:cubicBezTo>
                      <a:pt x="6233" y="3710"/>
                      <a:pt x="6260" y="3698"/>
                      <a:pt x="6277" y="3698"/>
                    </a:cubicBezTo>
                    <a:cubicBezTo>
                      <a:pt x="6286" y="3698"/>
                      <a:pt x="6291" y="3701"/>
                      <a:pt x="6291" y="3710"/>
                    </a:cubicBezTo>
                    <a:cubicBezTo>
                      <a:pt x="6216" y="3760"/>
                      <a:pt x="6241" y="3735"/>
                      <a:pt x="6191" y="3810"/>
                    </a:cubicBezTo>
                    <a:cubicBezTo>
                      <a:pt x="6216" y="3768"/>
                      <a:pt x="6213" y="3757"/>
                      <a:pt x="6200" y="3757"/>
                    </a:cubicBezTo>
                    <a:cubicBezTo>
                      <a:pt x="6185" y="3757"/>
                      <a:pt x="6157" y="3771"/>
                      <a:pt x="6142" y="3771"/>
                    </a:cubicBezTo>
                    <a:cubicBezTo>
                      <a:pt x="6130" y="3771"/>
                      <a:pt x="6126" y="3763"/>
                      <a:pt x="6141" y="3735"/>
                    </a:cubicBezTo>
                    <a:lnTo>
                      <a:pt x="6291" y="3559"/>
                    </a:lnTo>
                    <a:cubicBezTo>
                      <a:pt x="6308" y="3517"/>
                      <a:pt x="6297" y="3506"/>
                      <a:pt x="6274" y="3506"/>
                    </a:cubicBezTo>
                    <a:cubicBezTo>
                      <a:pt x="6249" y="3506"/>
                      <a:pt x="6209" y="3521"/>
                      <a:pt x="6179" y="3521"/>
                    </a:cubicBezTo>
                    <a:cubicBezTo>
                      <a:pt x="6157" y="3521"/>
                      <a:pt x="6141" y="3513"/>
                      <a:pt x="6141" y="3484"/>
                    </a:cubicBezTo>
                    <a:lnTo>
                      <a:pt x="6116" y="3534"/>
                    </a:lnTo>
                    <a:cubicBezTo>
                      <a:pt x="6094" y="3555"/>
                      <a:pt x="6083" y="3563"/>
                      <a:pt x="6077" y="3563"/>
                    </a:cubicBezTo>
                    <a:cubicBezTo>
                      <a:pt x="6063" y="3563"/>
                      <a:pt x="6072" y="3530"/>
                      <a:pt x="6054" y="3530"/>
                    </a:cubicBezTo>
                    <a:cubicBezTo>
                      <a:pt x="6051" y="3530"/>
                      <a:pt x="6046" y="3531"/>
                      <a:pt x="6040" y="3534"/>
                    </a:cubicBezTo>
                    <a:cubicBezTo>
                      <a:pt x="6091" y="3459"/>
                      <a:pt x="6116" y="3434"/>
                      <a:pt x="6141" y="3384"/>
                    </a:cubicBezTo>
                    <a:lnTo>
                      <a:pt x="6141" y="3384"/>
                    </a:lnTo>
                    <a:cubicBezTo>
                      <a:pt x="6091" y="3434"/>
                      <a:pt x="6091" y="3359"/>
                      <a:pt x="5990" y="3484"/>
                    </a:cubicBezTo>
                    <a:lnTo>
                      <a:pt x="6040" y="3384"/>
                    </a:lnTo>
                    <a:cubicBezTo>
                      <a:pt x="6036" y="3372"/>
                      <a:pt x="6028" y="3367"/>
                      <a:pt x="6018" y="3367"/>
                    </a:cubicBezTo>
                    <a:cubicBezTo>
                      <a:pt x="5970" y="3367"/>
                      <a:pt x="5869" y="3467"/>
                      <a:pt x="5829" y="3467"/>
                    </a:cubicBezTo>
                    <a:cubicBezTo>
                      <a:pt x="5823" y="3467"/>
                      <a:pt x="5818" y="3465"/>
                      <a:pt x="5815" y="3459"/>
                    </a:cubicBezTo>
                    <a:cubicBezTo>
                      <a:pt x="5890" y="3384"/>
                      <a:pt x="5890" y="3334"/>
                      <a:pt x="5965" y="3309"/>
                    </a:cubicBezTo>
                    <a:cubicBezTo>
                      <a:pt x="5965" y="3309"/>
                      <a:pt x="5965" y="3297"/>
                      <a:pt x="5950" y="3297"/>
                    </a:cubicBezTo>
                    <a:cubicBezTo>
                      <a:pt x="5943" y="3297"/>
                      <a:pt x="5932" y="3300"/>
                      <a:pt x="5915" y="3309"/>
                    </a:cubicBezTo>
                    <a:cubicBezTo>
                      <a:pt x="5920" y="3298"/>
                      <a:pt x="5919" y="3294"/>
                      <a:pt x="5914" y="3294"/>
                    </a:cubicBezTo>
                    <a:cubicBezTo>
                      <a:pt x="5899" y="3294"/>
                      <a:pt x="5856" y="3323"/>
                      <a:pt x="5841" y="3323"/>
                    </a:cubicBezTo>
                    <a:cubicBezTo>
                      <a:pt x="5836" y="3323"/>
                      <a:pt x="5835" y="3319"/>
                      <a:pt x="5840" y="3309"/>
                    </a:cubicBezTo>
                    <a:lnTo>
                      <a:pt x="5840" y="3309"/>
                    </a:lnTo>
                    <a:cubicBezTo>
                      <a:pt x="5818" y="3309"/>
                      <a:pt x="5779" y="3364"/>
                      <a:pt x="5752" y="3364"/>
                    </a:cubicBezTo>
                    <a:cubicBezTo>
                      <a:pt x="5747" y="3364"/>
                      <a:pt x="5743" y="3362"/>
                      <a:pt x="5740" y="3359"/>
                    </a:cubicBezTo>
                    <a:cubicBezTo>
                      <a:pt x="5765" y="3359"/>
                      <a:pt x="5765" y="3334"/>
                      <a:pt x="5765" y="3334"/>
                    </a:cubicBezTo>
                    <a:lnTo>
                      <a:pt x="5765" y="3334"/>
                    </a:lnTo>
                    <a:cubicBezTo>
                      <a:pt x="5740" y="3359"/>
                      <a:pt x="5715" y="3359"/>
                      <a:pt x="5665" y="3434"/>
                    </a:cubicBezTo>
                    <a:cubicBezTo>
                      <a:pt x="5790" y="3208"/>
                      <a:pt x="5539" y="3334"/>
                      <a:pt x="5639" y="3158"/>
                    </a:cubicBezTo>
                    <a:cubicBezTo>
                      <a:pt x="5614" y="3133"/>
                      <a:pt x="5539" y="3133"/>
                      <a:pt x="5514" y="3108"/>
                    </a:cubicBezTo>
                    <a:cubicBezTo>
                      <a:pt x="5539" y="3083"/>
                      <a:pt x="5539" y="3083"/>
                      <a:pt x="5539" y="3083"/>
                    </a:cubicBezTo>
                    <a:cubicBezTo>
                      <a:pt x="5543" y="3073"/>
                      <a:pt x="5542" y="3069"/>
                      <a:pt x="5538" y="3069"/>
                    </a:cubicBezTo>
                    <a:cubicBezTo>
                      <a:pt x="5519" y="3069"/>
                      <a:pt x="5421" y="3182"/>
                      <a:pt x="5394" y="3182"/>
                    </a:cubicBezTo>
                    <a:cubicBezTo>
                      <a:pt x="5387" y="3182"/>
                      <a:pt x="5385" y="3175"/>
                      <a:pt x="5389" y="3158"/>
                    </a:cubicBezTo>
                    <a:cubicBezTo>
                      <a:pt x="5439" y="3033"/>
                      <a:pt x="5464" y="3108"/>
                      <a:pt x="5464" y="3058"/>
                    </a:cubicBezTo>
                    <a:cubicBezTo>
                      <a:pt x="5534" y="2978"/>
                      <a:pt x="5536" y="2962"/>
                      <a:pt x="5518" y="2962"/>
                    </a:cubicBezTo>
                    <a:cubicBezTo>
                      <a:pt x="5506" y="2962"/>
                      <a:pt x="5485" y="2969"/>
                      <a:pt x="5470" y="2969"/>
                    </a:cubicBezTo>
                    <a:cubicBezTo>
                      <a:pt x="5450" y="2969"/>
                      <a:pt x="5439" y="2958"/>
                      <a:pt x="5464" y="2908"/>
                    </a:cubicBezTo>
                    <a:lnTo>
                      <a:pt x="5489" y="2908"/>
                    </a:lnTo>
                    <a:cubicBezTo>
                      <a:pt x="5504" y="2877"/>
                      <a:pt x="5499" y="2867"/>
                      <a:pt x="5483" y="2867"/>
                    </a:cubicBezTo>
                    <a:cubicBezTo>
                      <a:pt x="5456" y="2867"/>
                      <a:pt x="5399" y="2895"/>
                      <a:pt x="5365" y="2895"/>
                    </a:cubicBezTo>
                    <a:cubicBezTo>
                      <a:pt x="5353" y="2895"/>
                      <a:pt x="5345" y="2892"/>
                      <a:pt x="5340" y="2884"/>
                    </a:cubicBezTo>
                    <a:lnTo>
                      <a:pt x="5340" y="2884"/>
                    </a:lnTo>
                    <a:cubicBezTo>
                      <a:pt x="5243" y="2933"/>
                      <a:pt x="5181" y="2933"/>
                      <a:pt x="5138" y="2933"/>
                    </a:cubicBezTo>
                    <a:cubicBezTo>
                      <a:pt x="5213" y="2857"/>
                      <a:pt x="5188" y="2908"/>
                      <a:pt x="5238" y="2807"/>
                    </a:cubicBezTo>
                    <a:lnTo>
                      <a:pt x="5238" y="2807"/>
                    </a:lnTo>
                    <a:cubicBezTo>
                      <a:pt x="5213" y="2807"/>
                      <a:pt x="5138" y="2958"/>
                      <a:pt x="5088" y="2958"/>
                    </a:cubicBezTo>
                    <a:cubicBezTo>
                      <a:pt x="5113" y="2882"/>
                      <a:pt x="5113" y="2832"/>
                      <a:pt x="5188" y="2757"/>
                    </a:cubicBezTo>
                    <a:lnTo>
                      <a:pt x="5238" y="2757"/>
                    </a:lnTo>
                    <a:cubicBezTo>
                      <a:pt x="5269" y="2706"/>
                      <a:pt x="5266" y="2693"/>
                      <a:pt x="5253" y="2693"/>
                    </a:cubicBezTo>
                    <a:cubicBezTo>
                      <a:pt x="5237" y="2693"/>
                      <a:pt x="5205" y="2711"/>
                      <a:pt x="5193" y="2711"/>
                    </a:cubicBezTo>
                    <a:cubicBezTo>
                      <a:pt x="5190" y="2711"/>
                      <a:pt x="5188" y="2710"/>
                      <a:pt x="5188" y="2707"/>
                    </a:cubicBezTo>
                    <a:lnTo>
                      <a:pt x="5238" y="2657"/>
                    </a:lnTo>
                    <a:cubicBezTo>
                      <a:pt x="5231" y="2655"/>
                      <a:pt x="5224" y="2654"/>
                      <a:pt x="5217" y="2654"/>
                    </a:cubicBezTo>
                    <a:cubicBezTo>
                      <a:pt x="5159" y="2654"/>
                      <a:pt x="5092" y="2719"/>
                      <a:pt x="5057" y="2719"/>
                    </a:cubicBezTo>
                    <a:cubicBezTo>
                      <a:pt x="5049" y="2719"/>
                      <a:pt x="5042" y="2716"/>
                      <a:pt x="5038" y="2707"/>
                    </a:cubicBezTo>
                    <a:lnTo>
                      <a:pt x="5013" y="2757"/>
                    </a:lnTo>
                    <a:cubicBezTo>
                      <a:pt x="4982" y="2778"/>
                      <a:pt x="4964" y="2786"/>
                      <a:pt x="4956" y="2786"/>
                    </a:cubicBezTo>
                    <a:cubicBezTo>
                      <a:pt x="4930" y="2786"/>
                      <a:pt x="4984" y="2715"/>
                      <a:pt x="4967" y="2715"/>
                    </a:cubicBezTo>
                    <a:cubicBezTo>
                      <a:pt x="4963" y="2715"/>
                      <a:pt x="4954" y="2720"/>
                      <a:pt x="4938" y="2732"/>
                    </a:cubicBezTo>
                    <a:lnTo>
                      <a:pt x="5038" y="2607"/>
                    </a:lnTo>
                    <a:cubicBezTo>
                      <a:pt x="4988" y="2607"/>
                      <a:pt x="4863" y="2682"/>
                      <a:pt x="4812" y="2682"/>
                    </a:cubicBezTo>
                    <a:cubicBezTo>
                      <a:pt x="4913" y="2582"/>
                      <a:pt x="4988" y="2582"/>
                      <a:pt x="5063" y="2532"/>
                    </a:cubicBezTo>
                    <a:cubicBezTo>
                      <a:pt x="5050" y="2532"/>
                      <a:pt x="5032" y="2525"/>
                      <a:pt x="5010" y="2525"/>
                    </a:cubicBezTo>
                    <a:cubicBezTo>
                      <a:pt x="4988" y="2525"/>
                      <a:pt x="4963" y="2532"/>
                      <a:pt x="4938" y="2557"/>
                    </a:cubicBezTo>
                    <a:cubicBezTo>
                      <a:pt x="4954" y="2557"/>
                      <a:pt x="4971" y="2546"/>
                      <a:pt x="4980" y="2546"/>
                    </a:cubicBezTo>
                    <a:cubicBezTo>
                      <a:pt x="4985" y="2546"/>
                      <a:pt x="4988" y="2548"/>
                      <a:pt x="4988" y="2557"/>
                    </a:cubicBezTo>
                    <a:cubicBezTo>
                      <a:pt x="4894" y="2613"/>
                      <a:pt x="4842" y="2641"/>
                      <a:pt x="4801" y="2641"/>
                    </a:cubicBezTo>
                    <a:cubicBezTo>
                      <a:pt x="4787" y="2641"/>
                      <a:pt x="4775" y="2638"/>
                      <a:pt x="4762" y="2632"/>
                    </a:cubicBezTo>
                    <a:cubicBezTo>
                      <a:pt x="4988" y="2381"/>
                      <a:pt x="4737" y="2481"/>
                      <a:pt x="4863" y="2281"/>
                    </a:cubicBezTo>
                    <a:lnTo>
                      <a:pt x="4863" y="2281"/>
                    </a:lnTo>
                    <a:cubicBezTo>
                      <a:pt x="4854" y="2283"/>
                      <a:pt x="4847" y="2283"/>
                      <a:pt x="4840" y="2283"/>
                    </a:cubicBezTo>
                    <a:cubicBezTo>
                      <a:pt x="4743" y="2283"/>
                      <a:pt x="4781" y="2129"/>
                      <a:pt x="4687" y="2106"/>
                    </a:cubicBezTo>
                    <a:cubicBezTo>
                      <a:pt x="4640" y="2181"/>
                      <a:pt x="4625" y="2196"/>
                      <a:pt x="4616" y="2196"/>
                    </a:cubicBezTo>
                    <a:cubicBezTo>
                      <a:pt x="4610" y="2196"/>
                      <a:pt x="4608" y="2190"/>
                      <a:pt x="4601" y="2190"/>
                    </a:cubicBezTo>
                    <a:cubicBezTo>
                      <a:pt x="4590" y="2190"/>
                      <a:pt x="4569" y="2205"/>
                      <a:pt x="4512" y="2281"/>
                    </a:cubicBezTo>
                    <a:cubicBezTo>
                      <a:pt x="4487" y="2281"/>
                      <a:pt x="4487" y="2281"/>
                      <a:pt x="4487" y="2256"/>
                    </a:cubicBezTo>
                    <a:lnTo>
                      <a:pt x="4537" y="2106"/>
                    </a:lnTo>
                    <a:cubicBezTo>
                      <a:pt x="4562" y="2030"/>
                      <a:pt x="4587" y="2080"/>
                      <a:pt x="4612" y="2030"/>
                    </a:cubicBezTo>
                    <a:cubicBezTo>
                      <a:pt x="4587" y="1980"/>
                      <a:pt x="4662" y="1930"/>
                      <a:pt x="4687" y="1855"/>
                    </a:cubicBezTo>
                    <a:lnTo>
                      <a:pt x="4687" y="1855"/>
                    </a:lnTo>
                    <a:cubicBezTo>
                      <a:pt x="4655" y="1903"/>
                      <a:pt x="4622" y="1931"/>
                      <a:pt x="4603" y="1931"/>
                    </a:cubicBezTo>
                    <a:cubicBezTo>
                      <a:pt x="4593" y="1931"/>
                      <a:pt x="4587" y="1923"/>
                      <a:pt x="4587" y="1905"/>
                    </a:cubicBezTo>
                    <a:lnTo>
                      <a:pt x="4562" y="2030"/>
                    </a:lnTo>
                    <a:cubicBezTo>
                      <a:pt x="4549" y="2035"/>
                      <a:pt x="4539" y="2036"/>
                      <a:pt x="4531" y="2036"/>
                    </a:cubicBezTo>
                    <a:cubicBezTo>
                      <a:pt x="4458" y="2036"/>
                      <a:pt x="4583" y="1867"/>
                      <a:pt x="4543" y="1867"/>
                    </a:cubicBezTo>
                    <a:cubicBezTo>
                      <a:pt x="4537" y="1867"/>
                      <a:pt x="4527" y="1871"/>
                      <a:pt x="4512" y="1880"/>
                    </a:cubicBezTo>
                    <a:lnTo>
                      <a:pt x="4562" y="1830"/>
                    </a:lnTo>
                    <a:lnTo>
                      <a:pt x="4562" y="1830"/>
                    </a:lnTo>
                    <a:cubicBezTo>
                      <a:pt x="4556" y="1833"/>
                      <a:pt x="4550" y="1834"/>
                      <a:pt x="4544" y="1834"/>
                    </a:cubicBezTo>
                    <a:cubicBezTo>
                      <a:pt x="4519" y="1834"/>
                      <a:pt x="4492" y="1815"/>
                      <a:pt x="4451" y="1815"/>
                    </a:cubicBezTo>
                    <a:cubicBezTo>
                      <a:pt x="4417" y="1815"/>
                      <a:pt x="4372" y="1829"/>
                      <a:pt x="4311" y="1880"/>
                    </a:cubicBezTo>
                    <a:cubicBezTo>
                      <a:pt x="4336" y="1855"/>
                      <a:pt x="4361" y="1805"/>
                      <a:pt x="4386" y="1805"/>
                    </a:cubicBezTo>
                    <a:cubicBezTo>
                      <a:pt x="4373" y="1785"/>
                      <a:pt x="4347" y="1779"/>
                      <a:pt x="4316" y="1779"/>
                    </a:cubicBezTo>
                    <a:cubicBezTo>
                      <a:pt x="4276" y="1779"/>
                      <a:pt x="4229" y="1789"/>
                      <a:pt x="4192" y="1789"/>
                    </a:cubicBezTo>
                    <a:cubicBezTo>
                      <a:pt x="4153" y="1789"/>
                      <a:pt x="4126" y="1777"/>
                      <a:pt x="4136" y="1730"/>
                    </a:cubicBezTo>
                    <a:lnTo>
                      <a:pt x="4186" y="1679"/>
                    </a:lnTo>
                    <a:lnTo>
                      <a:pt x="4186" y="1679"/>
                    </a:lnTo>
                    <a:cubicBezTo>
                      <a:pt x="4169" y="1679"/>
                      <a:pt x="4130" y="1713"/>
                      <a:pt x="4113" y="1713"/>
                    </a:cubicBezTo>
                    <a:cubicBezTo>
                      <a:pt x="4105" y="1713"/>
                      <a:pt x="4102" y="1705"/>
                      <a:pt x="4111" y="1679"/>
                    </a:cubicBezTo>
                    <a:cubicBezTo>
                      <a:pt x="4111" y="1679"/>
                      <a:pt x="4161" y="1654"/>
                      <a:pt x="4136" y="1629"/>
                    </a:cubicBezTo>
                    <a:lnTo>
                      <a:pt x="4136" y="1629"/>
                    </a:lnTo>
                    <a:cubicBezTo>
                      <a:pt x="4136" y="1647"/>
                      <a:pt x="4088" y="1676"/>
                      <a:pt x="4067" y="1676"/>
                    </a:cubicBezTo>
                    <a:cubicBezTo>
                      <a:pt x="4057" y="1676"/>
                      <a:pt x="4053" y="1670"/>
                      <a:pt x="4061" y="1654"/>
                    </a:cubicBezTo>
                    <a:lnTo>
                      <a:pt x="4111" y="1604"/>
                    </a:lnTo>
                    <a:cubicBezTo>
                      <a:pt x="4105" y="1582"/>
                      <a:pt x="4092" y="1573"/>
                      <a:pt x="4074" y="1573"/>
                    </a:cubicBezTo>
                    <a:cubicBezTo>
                      <a:pt x="4013" y="1573"/>
                      <a:pt x="3893" y="1679"/>
                      <a:pt x="3835" y="1679"/>
                    </a:cubicBezTo>
                    <a:cubicBezTo>
                      <a:pt x="3935" y="1529"/>
                      <a:pt x="3910" y="1429"/>
                      <a:pt x="3910" y="1404"/>
                    </a:cubicBezTo>
                    <a:lnTo>
                      <a:pt x="3935" y="1379"/>
                    </a:lnTo>
                    <a:cubicBezTo>
                      <a:pt x="3915" y="1359"/>
                      <a:pt x="3890" y="1351"/>
                      <a:pt x="3862" y="1351"/>
                    </a:cubicBezTo>
                    <a:cubicBezTo>
                      <a:pt x="3782" y="1351"/>
                      <a:pt x="3677" y="1410"/>
                      <a:pt x="3584" y="1429"/>
                    </a:cubicBezTo>
                    <a:cubicBezTo>
                      <a:pt x="3660" y="1228"/>
                      <a:pt x="3484" y="1253"/>
                      <a:pt x="3484" y="1103"/>
                    </a:cubicBezTo>
                    <a:cubicBezTo>
                      <a:pt x="3459" y="1153"/>
                      <a:pt x="3384" y="1228"/>
                      <a:pt x="3384" y="1228"/>
                    </a:cubicBezTo>
                    <a:cubicBezTo>
                      <a:pt x="3384" y="1219"/>
                      <a:pt x="3380" y="1216"/>
                      <a:pt x="3373" y="1216"/>
                    </a:cubicBezTo>
                    <a:cubicBezTo>
                      <a:pt x="3358" y="1216"/>
                      <a:pt x="3329" y="1236"/>
                      <a:pt x="3322" y="1236"/>
                    </a:cubicBezTo>
                    <a:cubicBezTo>
                      <a:pt x="3316" y="1236"/>
                      <a:pt x="3323" y="1223"/>
                      <a:pt x="3359" y="1178"/>
                    </a:cubicBezTo>
                    <a:cubicBezTo>
                      <a:pt x="3434" y="1028"/>
                      <a:pt x="3359" y="1053"/>
                      <a:pt x="3334" y="1028"/>
                    </a:cubicBezTo>
                    <a:lnTo>
                      <a:pt x="3233" y="1203"/>
                    </a:lnTo>
                    <a:cubicBezTo>
                      <a:pt x="3279" y="1056"/>
                      <a:pt x="3227" y="1037"/>
                      <a:pt x="3168" y="1037"/>
                    </a:cubicBezTo>
                    <a:cubicBezTo>
                      <a:pt x="3147" y="1037"/>
                      <a:pt x="3125" y="1039"/>
                      <a:pt x="3107" y="1039"/>
                    </a:cubicBezTo>
                    <a:cubicBezTo>
                      <a:pt x="3061" y="1039"/>
                      <a:pt x="3034" y="1025"/>
                      <a:pt x="3083" y="928"/>
                    </a:cubicBezTo>
                    <a:lnTo>
                      <a:pt x="3083" y="928"/>
                    </a:lnTo>
                    <a:cubicBezTo>
                      <a:pt x="3033" y="953"/>
                      <a:pt x="3008" y="953"/>
                      <a:pt x="2958" y="978"/>
                    </a:cubicBezTo>
                    <a:lnTo>
                      <a:pt x="3033" y="877"/>
                    </a:lnTo>
                    <a:cubicBezTo>
                      <a:pt x="2983" y="827"/>
                      <a:pt x="2958" y="802"/>
                      <a:pt x="2883" y="777"/>
                    </a:cubicBezTo>
                    <a:lnTo>
                      <a:pt x="2958" y="727"/>
                    </a:lnTo>
                    <a:cubicBezTo>
                      <a:pt x="2954" y="723"/>
                      <a:pt x="2949" y="721"/>
                      <a:pt x="2944" y="721"/>
                    </a:cubicBezTo>
                    <a:cubicBezTo>
                      <a:pt x="2882" y="721"/>
                      <a:pt x="2730" y="978"/>
                      <a:pt x="2707" y="978"/>
                    </a:cubicBezTo>
                    <a:lnTo>
                      <a:pt x="2782" y="827"/>
                    </a:lnTo>
                    <a:cubicBezTo>
                      <a:pt x="2726" y="790"/>
                      <a:pt x="2726" y="683"/>
                      <a:pt x="2667" y="683"/>
                    </a:cubicBezTo>
                    <a:cubicBezTo>
                      <a:pt x="2647" y="683"/>
                      <a:pt x="2620" y="695"/>
                      <a:pt x="2582" y="727"/>
                    </a:cubicBezTo>
                    <a:cubicBezTo>
                      <a:pt x="2607" y="702"/>
                      <a:pt x="2632" y="652"/>
                      <a:pt x="2632" y="652"/>
                    </a:cubicBezTo>
                    <a:cubicBezTo>
                      <a:pt x="2617" y="637"/>
                      <a:pt x="2603" y="580"/>
                      <a:pt x="2573" y="580"/>
                    </a:cubicBezTo>
                    <a:cubicBezTo>
                      <a:pt x="2555" y="580"/>
                      <a:pt x="2532" y="600"/>
                      <a:pt x="2500" y="663"/>
                    </a:cubicBezTo>
                    <a:lnTo>
                      <a:pt x="2500" y="663"/>
                    </a:lnTo>
                    <a:cubicBezTo>
                      <a:pt x="2506" y="642"/>
                      <a:pt x="2498" y="633"/>
                      <a:pt x="2484" y="633"/>
                    </a:cubicBezTo>
                    <a:cubicBezTo>
                      <a:pt x="2451" y="633"/>
                      <a:pt x="2386" y="672"/>
                      <a:pt x="2356" y="702"/>
                    </a:cubicBezTo>
                    <a:lnTo>
                      <a:pt x="2406" y="602"/>
                    </a:lnTo>
                    <a:lnTo>
                      <a:pt x="2406" y="602"/>
                    </a:lnTo>
                    <a:cubicBezTo>
                      <a:pt x="2306" y="727"/>
                      <a:pt x="2306" y="752"/>
                      <a:pt x="2231" y="777"/>
                    </a:cubicBezTo>
                    <a:cubicBezTo>
                      <a:pt x="2231" y="757"/>
                      <a:pt x="2264" y="720"/>
                      <a:pt x="2276" y="720"/>
                    </a:cubicBezTo>
                    <a:cubicBezTo>
                      <a:pt x="2277" y="720"/>
                      <a:pt x="2278" y="720"/>
                      <a:pt x="2279" y="721"/>
                    </a:cubicBezTo>
                    <a:lnTo>
                      <a:pt x="2279" y="721"/>
                    </a:lnTo>
                    <a:cubicBezTo>
                      <a:pt x="2275" y="712"/>
                      <a:pt x="2270" y="708"/>
                      <a:pt x="2265" y="708"/>
                    </a:cubicBezTo>
                    <a:cubicBezTo>
                      <a:pt x="2244" y="708"/>
                      <a:pt x="2217" y="771"/>
                      <a:pt x="2197" y="771"/>
                    </a:cubicBezTo>
                    <a:cubicBezTo>
                      <a:pt x="2191" y="771"/>
                      <a:pt x="2185" y="766"/>
                      <a:pt x="2181" y="752"/>
                    </a:cubicBezTo>
                    <a:lnTo>
                      <a:pt x="2231" y="677"/>
                    </a:lnTo>
                    <a:cubicBezTo>
                      <a:pt x="2226" y="672"/>
                      <a:pt x="2222" y="670"/>
                      <a:pt x="2217" y="670"/>
                    </a:cubicBezTo>
                    <a:cubicBezTo>
                      <a:pt x="2196" y="670"/>
                      <a:pt x="2172" y="711"/>
                      <a:pt x="2131" y="752"/>
                    </a:cubicBezTo>
                    <a:cubicBezTo>
                      <a:pt x="2126" y="761"/>
                      <a:pt x="2121" y="765"/>
                      <a:pt x="2117" y="765"/>
                    </a:cubicBezTo>
                    <a:cubicBezTo>
                      <a:pt x="2101" y="765"/>
                      <a:pt x="2092" y="702"/>
                      <a:pt x="2118" y="630"/>
                    </a:cubicBezTo>
                    <a:lnTo>
                      <a:pt x="2118" y="630"/>
                    </a:lnTo>
                    <a:cubicBezTo>
                      <a:pt x="2093" y="677"/>
                      <a:pt x="2052" y="709"/>
                      <a:pt x="2037" y="709"/>
                    </a:cubicBezTo>
                    <a:cubicBezTo>
                      <a:pt x="2033" y="709"/>
                      <a:pt x="2030" y="706"/>
                      <a:pt x="2030" y="702"/>
                    </a:cubicBezTo>
                    <a:cubicBezTo>
                      <a:pt x="2055" y="652"/>
                      <a:pt x="2055" y="652"/>
                      <a:pt x="2081" y="627"/>
                    </a:cubicBezTo>
                    <a:cubicBezTo>
                      <a:pt x="2075" y="605"/>
                      <a:pt x="2065" y="598"/>
                      <a:pt x="2053" y="598"/>
                    </a:cubicBezTo>
                    <a:cubicBezTo>
                      <a:pt x="2023" y="598"/>
                      <a:pt x="1980" y="644"/>
                      <a:pt x="1961" y="644"/>
                    </a:cubicBezTo>
                    <a:cubicBezTo>
                      <a:pt x="1952" y="644"/>
                      <a:pt x="1949" y="634"/>
                      <a:pt x="1955" y="602"/>
                    </a:cubicBezTo>
                    <a:cubicBezTo>
                      <a:pt x="1955" y="552"/>
                      <a:pt x="1955" y="552"/>
                      <a:pt x="1955" y="527"/>
                    </a:cubicBezTo>
                    <a:cubicBezTo>
                      <a:pt x="2005" y="552"/>
                      <a:pt x="2030" y="577"/>
                      <a:pt x="2030" y="577"/>
                    </a:cubicBezTo>
                    <a:cubicBezTo>
                      <a:pt x="2081" y="476"/>
                      <a:pt x="2055" y="451"/>
                      <a:pt x="2131" y="326"/>
                    </a:cubicBezTo>
                    <a:lnTo>
                      <a:pt x="2131" y="326"/>
                    </a:lnTo>
                    <a:cubicBezTo>
                      <a:pt x="2088" y="369"/>
                      <a:pt x="1989" y="487"/>
                      <a:pt x="1946" y="487"/>
                    </a:cubicBezTo>
                    <a:cubicBezTo>
                      <a:pt x="1939" y="487"/>
                      <a:pt x="1934" y="483"/>
                      <a:pt x="1930" y="476"/>
                    </a:cubicBezTo>
                    <a:cubicBezTo>
                      <a:pt x="1930" y="451"/>
                      <a:pt x="1955" y="451"/>
                      <a:pt x="1955" y="426"/>
                    </a:cubicBezTo>
                    <a:cubicBezTo>
                      <a:pt x="1955" y="414"/>
                      <a:pt x="1949" y="408"/>
                      <a:pt x="1943" y="408"/>
                    </a:cubicBezTo>
                    <a:cubicBezTo>
                      <a:pt x="1936" y="408"/>
                      <a:pt x="1930" y="414"/>
                      <a:pt x="1930" y="426"/>
                    </a:cubicBezTo>
                    <a:cubicBezTo>
                      <a:pt x="1930" y="401"/>
                      <a:pt x="1930" y="401"/>
                      <a:pt x="1905" y="376"/>
                    </a:cubicBezTo>
                    <a:cubicBezTo>
                      <a:pt x="1905" y="376"/>
                      <a:pt x="1880" y="376"/>
                      <a:pt x="1880" y="401"/>
                    </a:cubicBezTo>
                    <a:cubicBezTo>
                      <a:pt x="1880" y="376"/>
                      <a:pt x="1880" y="376"/>
                      <a:pt x="1905" y="351"/>
                    </a:cubicBezTo>
                    <a:cubicBezTo>
                      <a:pt x="1905" y="351"/>
                      <a:pt x="1905" y="351"/>
                      <a:pt x="1905" y="376"/>
                    </a:cubicBezTo>
                    <a:cubicBezTo>
                      <a:pt x="1920" y="331"/>
                      <a:pt x="1908" y="322"/>
                      <a:pt x="1896" y="322"/>
                    </a:cubicBezTo>
                    <a:cubicBezTo>
                      <a:pt x="1888" y="322"/>
                      <a:pt x="1880" y="326"/>
                      <a:pt x="1880" y="326"/>
                    </a:cubicBezTo>
                    <a:cubicBezTo>
                      <a:pt x="1832" y="423"/>
                      <a:pt x="1807" y="403"/>
                      <a:pt x="1805" y="492"/>
                    </a:cubicBezTo>
                    <a:lnTo>
                      <a:pt x="1805" y="492"/>
                    </a:lnTo>
                    <a:cubicBezTo>
                      <a:pt x="1805" y="476"/>
                      <a:pt x="1809" y="476"/>
                      <a:pt x="1830" y="476"/>
                    </a:cubicBezTo>
                    <a:cubicBezTo>
                      <a:pt x="1830" y="476"/>
                      <a:pt x="1855" y="502"/>
                      <a:pt x="1880" y="502"/>
                    </a:cubicBezTo>
                    <a:cubicBezTo>
                      <a:pt x="1849" y="533"/>
                      <a:pt x="1828" y="554"/>
                      <a:pt x="1816" y="554"/>
                    </a:cubicBezTo>
                    <a:cubicBezTo>
                      <a:pt x="1809" y="554"/>
                      <a:pt x="1805" y="546"/>
                      <a:pt x="1805" y="527"/>
                    </a:cubicBezTo>
                    <a:cubicBezTo>
                      <a:pt x="1780" y="577"/>
                      <a:pt x="1730" y="652"/>
                      <a:pt x="1705" y="677"/>
                    </a:cubicBezTo>
                    <a:cubicBezTo>
                      <a:pt x="1755" y="527"/>
                      <a:pt x="1730" y="426"/>
                      <a:pt x="1755" y="326"/>
                    </a:cubicBezTo>
                    <a:lnTo>
                      <a:pt x="1755" y="326"/>
                    </a:lnTo>
                    <a:cubicBezTo>
                      <a:pt x="1680" y="376"/>
                      <a:pt x="1604" y="326"/>
                      <a:pt x="1504" y="502"/>
                    </a:cubicBezTo>
                    <a:cubicBezTo>
                      <a:pt x="1501" y="505"/>
                      <a:pt x="1498" y="507"/>
                      <a:pt x="1496" y="507"/>
                    </a:cubicBezTo>
                    <a:cubicBezTo>
                      <a:pt x="1485" y="507"/>
                      <a:pt x="1504" y="445"/>
                      <a:pt x="1504" y="401"/>
                    </a:cubicBezTo>
                    <a:cubicBezTo>
                      <a:pt x="1529" y="401"/>
                      <a:pt x="1529" y="401"/>
                      <a:pt x="1554" y="376"/>
                    </a:cubicBezTo>
                    <a:lnTo>
                      <a:pt x="1554" y="376"/>
                    </a:lnTo>
                    <a:cubicBezTo>
                      <a:pt x="1504" y="401"/>
                      <a:pt x="1454" y="351"/>
                      <a:pt x="1404" y="502"/>
                    </a:cubicBezTo>
                    <a:cubicBezTo>
                      <a:pt x="1379" y="426"/>
                      <a:pt x="1454" y="376"/>
                      <a:pt x="1404" y="376"/>
                    </a:cubicBezTo>
                    <a:lnTo>
                      <a:pt x="1429" y="326"/>
                    </a:lnTo>
                    <a:cubicBezTo>
                      <a:pt x="1419" y="272"/>
                      <a:pt x="1401" y="251"/>
                      <a:pt x="1379" y="251"/>
                    </a:cubicBezTo>
                    <a:cubicBezTo>
                      <a:pt x="1314" y="251"/>
                      <a:pt x="1210" y="426"/>
                      <a:pt x="1149" y="426"/>
                    </a:cubicBezTo>
                    <a:cubicBezTo>
                      <a:pt x="1126" y="426"/>
                      <a:pt x="1109" y="399"/>
                      <a:pt x="1103" y="326"/>
                    </a:cubicBezTo>
                    <a:cubicBezTo>
                      <a:pt x="1103" y="351"/>
                      <a:pt x="1103" y="351"/>
                      <a:pt x="1103" y="376"/>
                    </a:cubicBezTo>
                    <a:cubicBezTo>
                      <a:pt x="1058" y="313"/>
                      <a:pt x="1002" y="302"/>
                      <a:pt x="946" y="302"/>
                    </a:cubicBezTo>
                    <a:cubicBezTo>
                      <a:pt x="916" y="302"/>
                      <a:pt x="886" y="305"/>
                      <a:pt x="856" y="305"/>
                    </a:cubicBezTo>
                    <a:cubicBezTo>
                      <a:pt x="787" y="305"/>
                      <a:pt x="722" y="288"/>
                      <a:pt x="677" y="176"/>
                    </a:cubicBezTo>
                    <a:cubicBezTo>
                      <a:pt x="672" y="166"/>
                      <a:pt x="668" y="162"/>
                      <a:pt x="663" y="162"/>
                    </a:cubicBezTo>
                    <a:cubicBezTo>
                      <a:pt x="642" y="162"/>
                      <a:pt x="618" y="240"/>
                      <a:pt x="577" y="301"/>
                    </a:cubicBezTo>
                    <a:lnTo>
                      <a:pt x="602" y="176"/>
                    </a:lnTo>
                    <a:lnTo>
                      <a:pt x="527" y="326"/>
                    </a:lnTo>
                    <a:cubicBezTo>
                      <a:pt x="520" y="333"/>
                      <a:pt x="514" y="336"/>
                      <a:pt x="509" y="336"/>
                    </a:cubicBezTo>
                    <a:cubicBezTo>
                      <a:pt x="466" y="336"/>
                      <a:pt x="465" y="131"/>
                      <a:pt x="420" y="131"/>
                    </a:cubicBezTo>
                    <a:cubicBezTo>
                      <a:pt x="409" y="131"/>
                      <a:pt x="395" y="144"/>
                      <a:pt x="376" y="176"/>
                    </a:cubicBezTo>
                    <a:lnTo>
                      <a:pt x="376" y="276"/>
                    </a:lnTo>
                    <a:cubicBezTo>
                      <a:pt x="354" y="254"/>
                      <a:pt x="293" y="290"/>
                      <a:pt x="296" y="230"/>
                    </a:cubicBezTo>
                    <a:lnTo>
                      <a:pt x="296" y="230"/>
                    </a:lnTo>
                    <a:cubicBezTo>
                      <a:pt x="291" y="249"/>
                      <a:pt x="284" y="268"/>
                      <a:pt x="280" y="268"/>
                    </a:cubicBezTo>
                    <a:cubicBezTo>
                      <a:pt x="277" y="268"/>
                      <a:pt x="276" y="263"/>
                      <a:pt x="276" y="251"/>
                    </a:cubicBezTo>
                    <a:lnTo>
                      <a:pt x="276" y="176"/>
                    </a:lnTo>
                    <a:lnTo>
                      <a:pt x="201" y="301"/>
                    </a:lnTo>
                    <a:cubicBezTo>
                      <a:pt x="151" y="226"/>
                      <a:pt x="226" y="25"/>
                      <a:pt x="151" y="0"/>
                    </a:cubicBezTo>
                    <a:close/>
                    <a:moveTo>
                      <a:pt x="8296" y="6081"/>
                    </a:moveTo>
                    <a:cubicBezTo>
                      <a:pt x="8281" y="6103"/>
                      <a:pt x="8239" y="6141"/>
                      <a:pt x="8221" y="6141"/>
                    </a:cubicBezTo>
                    <a:cubicBezTo>
                      <a:pt x="8210" y="6158"/>
                      <a:pt x="8203" y="6164"/>
                      <a:pt x="8201" y="6164"/>
                    </a:cubicBezTo>
                    <a:cubicBezTo>
                      <a:pt x="8196" y="6164"/>
                      <a:pt x="8203" y="6143"/>
                      <a:pt x="8214" y="6119"/>
                    </a:cubicBezTo>
                    <a:lnTo>
                      <a:pt x="8214" y="6119"/>
                    </a:lnTo>
                    <a:cubicBezTo>
                      <a:pt x="8176" y="6151"/>
                      <a:pt x="8140" y="6171"/>
                      <a:pt x="8121" y="6191"/>
                    </a:cubicBezTo>
                    <a:cubicBezTo>
                      <a:pt x="8171" y="6191"/>
                      <a:pt x="8221" y="6191"/>
                      <a:pt x="8296" y="6116"/>
                    </a:cubicBezTo>
                    <a:lnTo>
                      <a:pt x="8296" y="60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42"/>
            <p:cNvSpPr/>
            <p:nvPr/>
          </p:nvSpPr>
          <p:spPr>
            <a:xfrm>
              <a:off x="5860525" y="377680"/>
              <a:ext cx="1444625" cy="865875"/>
            </a:xfrm>
            <a:custGeom>
              <a:avLst/>
              <a:gdLst/>
              <a:ahLst/>
              <a:cxnLst/>
              <a:rect l="l" t="t" r="r" b="b"/>
              <a:pathLst>
                <a:path w="57785" h="34635" extrusionOk="0">
                  <a:moveTo>
                    <a:pt x="0" y="3202"/>
                  </a:moveTo>
                  <a:cubicBezTo>
                    <a:pt x="10746" y="-20"/>
                    <a:pt x="23621" y="-1815"/>
                    <a:pt x="33655" y="3202"/>
                  </a:cubicBezTo>
                  <a:cubicBezTo>
                    <a:pt x="45469" y="9109"/>
                    <a:pt x="53604" y="22105"/>
                    <a:pt x="57785" y="34635"/>
                  </a:cubicBezTo>
                </a:path>
              </a:pathLst>
            </a:custGeom>
            <a:noFill/>
            <a:ln w="19050" cap="flat" cmpd="sng">
              <a:solidFill>
                <a:schemeClr val="accent3"/>
              </a:solidFill>
              <a:prstDash val="dash"/>
              <a:round/>
              <a:headEnd type="none" w="med" len="med"/>
              <a:tailEnd type="none" w="med" len="med"/>
            </a:ln>
          </p:spPr>
          <p:txBody>
            <a:bodyPr/>
            <a:lstStyle/>
            <a:p>
              <a:endParaRPr lang="en-US"/>
            </a:p>
          </p:txBody>
        </p:sp>
        <p:sp>
          <p:nvSpPr>
            <p:cNvPr id="390" name="Google Shape;390;p42"/>
            <p:cNvSpPr/>
            <p:nvPr/>
          </p:nvSpPr>
          <p:spPr>
            <a:xfrm>
              <a:off x="7455379" y="505350"/>
              <a:ext cx="683200" cy="714375"/>
            </a:xfrm>
            <a:custGeom>
              <a:avLst/>
              <a:gdLst/>
              <a:ahLst/>
              <a:cxnLst/>
              <a:rect l="l" t="t" r="r" b="b"/>
              <a:pathLst>
                <a:path w="27328" h="28575" extrusionOk="0">
                  <a:moveTo>
                    <a:pt x="23" y="28575"/>
                  </a:moveTo>
                  <a:cubicBezTo>
                    <a:pt x="23" y="20873"/>
                    <a:pt x="-342" y="11481"/>
                    <a:pt x="5103" y="6033"/>
                  </a:cubicBezTo>
                  <a:cubicBezTo>
                    <a:pt x="10530" y="604"/>
                    <a:pt x="19652" y="0"/>
                    <a:pt x="27328" y="0"/>
                  </a:cubicBezTo>
                </a:path>
              </a:pathLst>
            </a:custGeom>
            <a:noFill/>
            <a:ln w="19050" cap="flat" cmpd="sng">
              <a:solidFill>
                <a:schemeClr val="accent3"/>
              </a:solidFill>
              <a:prstDash val="dash"/>
              <a:round/>
              <a:headEnd type="none" w="med" len="med"/>
              <a:tailEnd type="none" w="med" len="med"/>
            </a:ln>
          </p:spPr>
          <p:txBody>
            <a:bodyPr/>
            <a:lstStyle/>
            <a:p>
              <a:endParaRPr lang="en-US"/>
            </a:p>
          </p:txBody>
        </p:sp>
      </p:grpSp>
      <p:sp>
        <p:nvSpPr>
          <p:cNvPr id="9" name="Freeform 2">
            <a:extLst>
              <a:ext uri="{FF2B5EF4-FFF2-40B4-BE49-F238E27FC236}">
                <a16:creationId xmlns:a16="http://schemas.microsoft.com/office/drawing/2014/main" id="{C8CB649E-9D8C-A79D-9D9B-37EF5C21C90D}"/>
              </a:ext>
            </a:extLst>
          </p:cNvPr>
          <p:cNvSpPr/>
          <p:nvPr/>
        </p:nvSpPr>
        <p:spPr>
          <a:xfrm>
            <a:off x="6570677" y="1750107"/>
            <a:ext cx="2573323" cy="3393393"/>
          </a:xfrm>
          <a:custGeom>
            <a:avLst/>
            <a:gdLst/>
            <a:ahLst/>
            <a:cxnLst/>
            <a:rect l="l" t="t" r="r" b="b"/>
            <a:pathLst>
              <a:path w="2389138" h="3150511">
                <a:moveTo>
                  <a:pt x="0" y="0"/>
                </a:moveTo>
                <a:lnTo>
                  <a:pt x="2389138" y="0"/>
                </a:lnTo>
                <a:lnTo>
                  <a:pt x="2389138" y="3150511"/>
                </a:lnTo>
                <a:lnTo>
                  <a:pt x="0" y="31505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210CE6D-59E5-B8E6-24ED-CC92D6785C51}"/>
              </a:ext>
            </a:extLst>
          </p:cNvPr>
          <p:cNvSpPr txBox="1"/>
          <p:nvPr/>
        </p:nvSpPr>
        <p:spPr>
          <a:xfrm>
            <a:off x="2787190" y="504951"/>
            <a:ext cx="1144950" cy="1107996"/>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uLnTx/>
                <a:uFillTx/>
                <a:latin typeface="Berlin Sans FB Demi" panose="020E0802020502020306" pitchFamily="34" charset="0"/>
                <a:cs typeface="Arial" panose="020B0604020202020204" pitchFamily="34" charset="0"/>
              </a:rPr>
              <a:t>-</a:t>
            </a:r>
            <a:r>
              <a:rPr lang="en-US" sz="6600" b="1">
                <a:solidFill>
                  <a:srgbClr val="FF0000"/>
                </a:solidFill>
                <a:latin typeface="Berlin Sans FB Demi" panose="020E0802020502020306" pitchFamily="34" charset="0"/>
                <a:cs typeface="Arial" panose="020B0604020202020204" pitchFamily="34" charset="0"/>
              </a:rPr>
              <a:t>I</a:t>
            </a:r>
            <a:r>
              <a:rPr kumimoji="0" lang="en-US" sz="6600" b="1" i="0" u="none" strike="noStrike" kern="0" cap="none" spc="0" normalizeH="0" baseline="0" noProof="0">
                <a:ln>
                  <a:noFill/>
                </a:ln>
                <a:solidFill>
                  <a:srgbClr val="FF0000"/>
                </a:solidFill>
                <a:effectLst/>
                <a:uLnTx/>
                <a:uFillTx/>
                <a:latin typeface="Berlin Sans FB Demi" panose="020E0802020502020306" pitchFamily="34" charset="0"/>
                <a:cs typeface="Arial" panose="020B0604020202020204" pitchFamily="34" charset="0"/>
              </a:rPr>
              <a:t>-</a:t>
            </a:r>
            <a:endParaRPr kumimoji="0" lang="en-US" sz="6600" b="1" i="0" u="none" strike="noStrike" kern="0" cap="none" spc="0" normalizeH="0" baseline="0" noProof="0" dirty="0">
              <a:ln>
                <a:noFill/>
              </a:ln>
              <a:solidFill>
                <a:srgbClr val="FF0000"/>
              </a:solidFill>
              <a:effectLst/>
              <a:uLnTx/>
              <a:uFillTx/>
              <a:latin typeface="Berlin Sans FB Demi" panose="020E0802020502020306" pitchFamily="34" charset="0"/>
              <a:cs typeface="Arial" panose="020B0604020202020204" pitchFamily="34" charset="0"/>
            </a:endParaRPr>
          </a:p>
        </p:txBody>
      </p:sp>
      <p:sp>
        <p:nvSpPr>
          <p:cNvPr id="8" name="TextBox 7">
            <a:extLst>
              <a:ext uri="{FF2B5EF4-FFF2-40B4-BE49-F238E27FC236}">
                <a16:creationId xmlns:a16="http://schemas.microsoft.com/office/drawing/2014/main" id="{CBA7AE7E-8C78-A4F0-9F52-8C76AE7D932B}"/>
              </a:ext>
            </a:extLst>
          </p:cNvPr>
          <p:cNvSpPr txBox="1"/>
          <p:nvPr/>
        </p:nvSpPr>
        <p:spPr>
          <a:xfrm>
            <a:off x="30946" y="1612947"/>
            <a:ext cx="6664012" cy="2955746"/>
          </a:xfrm>
          <a:prstGeom prst="rect">
            <a:avLst/>
          </a:prstGeom>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200" b="1">
                <a:latin typeface="Arial" panose="020B0604020202020204" pitchFamily="34" charset="0"/>
                <a:ea typeface="Times New Roman" panose="02020603050405020304" pitchFamily="18" charset="0"/>
                <a:cs typeface="Arial" panose="020B0604020202020204" pitchFamily="34" charset="0"/>
              </a:rPr>
              <a:t>N</a:t>
            </a:r>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HỮNG THÀNH TỰU TIÊU BIỂU TRONG CÔNG CUỘC XÂY DỰNG MIỀN BẮC XÃ HỘI CHỦ NGHĨA (1954 – 1965)</a:t>
            </a:r>
            <a:endParaRPr kumimoji="0" lang="en-US" sz="3600" b="1" i="0" u="none" strike="noStrike" kern="0" cap="none" spc="0" normalizeH="0" baseline="0" noProof="0" dirty="0">
              <a:ln>
                <a:noFill/>
              </a:ln>
              <a:solidFill>
                <a:srgbClr val="16151A"/>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E92C0-D653-3F79-5953-37706162837F}"/>
            </a:ext>
          </a:extLst>
        </p:cNvPr>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95D04C84-45AD-8DD4-C4C5-1A52443BCCCF}"/>
              </a:ext>
            </a:extLst>
          </p:cNvPr>
          <p:cNvSpPr/>
          <p:nvPr/>
        </p:nvSpPr>
        <p:spPr>
          <a:xfrm>
            <a:off x="305874" y="319625"/>
            <a:ext cx="4892659" cy="4504249"/>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kern="100">
                <a:solidFill>
                  <a:srgbClr val="0070C0"/>
                </a:solidFill>
                <a:latin typeface="Times New Roman" panose="02020603050405020304" pitchFamily="18" charset="0"/>
                <a:ea typeface="Calibri" panose="020F0502020204030204" pitchFamily="34" charset="0"/>
              </a:rPr>
              <a:t>MỞ RỘNG</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“Đoàn 559 (còn có tên gọi là bộ đội Trường Sơn) đã phục vụ đắc lực cho việc chi viện trên nhiều chiến trường và nhiều chiến dịch lớn, đưa vào và đưa ra hàng chục vạn người, vận chuyển hàng triệu tấn hàng dưới bom đạn ác liệt và những cuộc tấn công trên mặt đất của quân thù”.</a:t>
            </a:r>
          </a:p>
          <a:p>
            <a:pPr algn="r">
              <a:lnSpc>
                <a:spcPct val="150000"/>
              </a:lnSpc>
            </a:pPr>
            <a:r>
              <a:rPr lang="vi-VN" sz="1200">
                <a:solidFill>
                  <a:srgbClr val="000000"/>
                </a:solidFill>
                <a:latin typeface="Times New Roman" panose="02020603050405020304" pitchFamily="18" charset="0"/>
                <a:ea typeface="Times New Roman" panose="02020603050405020304" pitchFamily="18" charset="0"/>
              </a:rPr>
              <a:t>(Trần Bá Đệ (Chủ biên), Lịch sử Việt Nam, Tập VII, </a:t>
            </a:r>
            <a:endParaRPr lang="en-US" sz="1200">
              <a:solidFill>
                <a:srgbClr val="000000"/>
              </a:solidFill>
              <a:latin typeface="Times New Roman" panose="02020603050405020304" pitchFamily="18" charset="0"/>
              <a:ea typeface="Times New Roman" panose="02020603050405020304" pitchFamily="18" charset="0"/>
            </a:endParaRPr>
          </a:p>
          <a:p>
            <a:pPr algn="r">
              <a:lnSpc>
                <a:spcPct val="150000"/>
              </a:lnSpc>
            </a:pPr>
            <a:r>
              <a:rPr lang="vi-VN" sz="1200">
                <a:solidFill>
                  <a:srgbClr val="000000"/>
                </a:solidFill>
                <a:latin typeface="Times New Roman" panose="02020603050405020304" pitchFamily="18" charset="0"/>
                <a:ea typeface="Times New Roman" panose="02020603050405020304" pitchFamily="18" charset="0"/>
              </a:rPr>
              <a:t>NXB Đại học Sư phạm, 2012, tr.46)</a:t>
            </a:r>
          </a:p>
        </p:txBody>
      </p:sp>
      <p:pic>
        <p:nvPicPr>
          <p:cNvPr id="15" name="Picture 14" descr="A poster with a group of people carrying a shovel&#10;&#10;Description automatically generated">
            <a:extLst>
              <a:ext uri="{FF2B5EF4-FFF2-40B4-BE49-F238E27FC236}">
                <a16:creationId xmlns:a16="http://schemas.microsoft.com/office/drawing/2014/main" id="{D3319AA5-0111-D1A9-707D-3AD5B417874F}"/>
              </a:ext>
            </a:extLst>
          </p:cNvPr>
          <p:cNvPicPr>
            <a:picLocks noChangeAspect="1"/>
          </p:cNvPicPr>
          <p:nvPr/>
        </p:nvPicPr>
        <p:blipFill>
          <a:blip r:embed="rId2"/>
          <a:stretch>
            <a:fillRect/>
          </a:stretch>
        </p:blipFill>
        <p:spPr>
          <a:xfrm>
            <a:off x="5370525" y="152408"/>
            <a:ext cx="3467601" cy="4838683"/>
          </a:xfrm>
          <a:prstGeom prst="rect">
            <a:avLst/>
          </a:prstGeom>
        </p:spPr>
      </p:pic>
    </p:spTree>
    <p:extLst>
      <p:ext uri="{BB962C8B-B14F-4D97-AF65-F5344CB8AC3E}">
        <p14:creationId xmlns:p14="http://schemas.microsoft.com/office/powerpoint/2010/main" val="124452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a:extLst>
            <a:ext uri="{FF2B5EF4-FFF2-40B4-BE49-F238E27FC236}">
              <a16:creationId xmlns:a16="http://schemas.microsoft.com/office/drawing/2014/main" id="{BFD6D3F3-07D7-9169-2FB2-1899984D881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48FE69C-846D-7963-0397-313FBF202C89}"/>
              </a:ext>
            </a:extLst>
          </p:cNvPr>
          <p:cNvGrpSpPr/>
          <p:nvPr/>
        </p:nvGrpSpPr>
        <p:grpSpPr>
          <a:xfrm>
            <a:off x="405589" y="145537"/>
            <a:ext cx="3994222" cy="4908711"/>
            <a:chOff x="348932" y="-644147"/>
            <a:chExt cx="3994222" cy="4908711"/>
          </a:xfrm>
        </p:grpSpPr>
        <p:pic>
          <p:nvPicPr>
            <p:cNvPr id="9" name="Picture 8">
              <a:extLst>
                <a:ext uri="{FF2B5EF4-FFF2-40B4-BE49-F238E27FC236}">
                  <a16:creationId xmlns:a16="http://schemas.microsoft.com/office/drawing/2014/main" id="{4B32F9EE-F771-C1C9-5E5D-BAF85D8E1E10}"/>
                </a:ext>
              </a:extLst>
            </p:cNvPr>
            <p:cNvPicPr>
              <a:picLocks noChangeAspect="1" noChangeArrowheads="1"/>
            </p:cNvPicPr>
            <p:nvPr/>
          </p:nvPicPr>
          <p:blipFill rotWithShape="1">
            <a:blip r:embed="rId3"/>
            <a:srcRect l="-259" t="7" r="259" b="15029"/>
            <a:stretch/>
          </p:blipFill>
          <p:spPr bwMode="auto">
            <a:xfrm>
              <a:off x="885406" y="-644147"/>
              <a:ext cx="2921273" cy="3810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530045-BB10-19F3-A43C-7E4807A287EA}"/>
                </a:ext>
              </a:extLst>
            </p:cNvPr>
            <p:cNvSpPr txBox="1"/>
            <p:nvPr/>
          </p:nvSpPr>
          <p:spPr>
            <a:xfrm>
              <a:off x="348932" y="3242681"/>
              <a:ext cx="3994222" cy="1021883"/>
            </a:xfrm>
            <a:prstGeom prst="rect">
              <a:avLst/>
            </a:prstGeom>
            <a:noFill/>
          </p:spPr>
          <p:txBody>
            <a:bodyPr wrap="square">
              <a:spAutoFit/>
            </a:bodyPr>
            <a:lstStyle/>
            <a:p>
              <a:pPr algn="ctr">
                <a:lnSpc>
                  <a:spcPct val="150000"/>
                </a:lnSpc>
              </a:pPr>
              <a:r>
                <a:rPr lang="vi-VN"/>
                <a:t>Thiếu tướng Võ Bẩm (1915- 2008), một trong những “kiến trúc sư” đầu tiên của đường Trường Sơn huyền thoại.</a:t>
              </a:r>
            </a:p>
          </p:txBody>
        </p:sp>
      </p:grpSp>
      <p:grpSp>
        <p:nvGrpSpPr>
          <p:cNvPr id="2" name="Group 1">
            <a:extLst>
              <a:ext uri="{FF2B5EF4-FFF2-40B4-BE49-F238E27FC236}">
                <a16:creationId xmlns:a16="http://schemas.microsoft.com/office/drawing/2014/main" id="{5FE24CF4-6C7F-117B-FC49-5CC7813FC8F9}"/>
              </a:ext>
            </a:extLst>
          </p:cNvPr>
          <p:cNvGrpSpPr/>
          <p:nvPr/>
        </p:nvGrpSpPr>
        <p:grpSpPr>
          <a:xfrm>
            <a:off x="4036181" y="1187025"/>
            <a:ext cx="4702230" cy="3264967"/>
            <a:chOff x="94204" y="2617043"/>
            <a:chExt cx="4702230" cy="3264967"/>
          </a:xfrm>
        </p:grpSpPr>
        <p:pic>
          <p:nvPicPr>
            <p:cNvPr id="8" name="Picture 7" descr="A group of people clapping&#10;&#10;Description automatically generated">
              <a:extLst>
                <a:ext uri="{FF2B5EF4-FFF2-40B4-BE49-F238E27FC236}">
                  <a16:creationId xmlns:a16="http://schemas.microsoft.com/office/drawing/2014/main" id="{1F498866-4E85-57BE-5ED1-FA40CD2D874A}"/>
                </a:ext>
              </a:extLst>
            </p:cNvPr>
            <p:cNvPicPr>
              <a:picLocks noChangeAspect="1"/>
            </p:cNvPicPr>
            <p:nvPr/>
          </p:nvPicPr>
          <p:blipFill>
            <a:blip r:embed="rId4"/>
            <a:stretch>
              <a:fillRect/>
            </a:stretch>
          </p:blipFill>
          <p:spPr>
            <a:xfrm>
              <a:off x="94204" y="2617043"/>
              <a:ext cx="4702230" cy="2566250"/>
            </a:xfrm>
            <a:prstGeom prst="rect">
              <a:avLst/>
            </a:prstGeom>
          </p:spPr>
        </p:pic>
        <p:sp>
          <p:nvSpPr>
            <p:cNvPr id="10" name="TextBox 9">
              <a:extLst>
                <a:ext uri="{FF2B5EF4-FFF2-40B4-BE49-F238E27FC236}">
                  <a16:creationId xmlns:a16="http://schemas.microsoft.com/office/drawing/2014/main" id="{6FB00CC5-818C-D60D-9B6C-FDFA791D95B9}"/>
                </a:ext>
              </a:extLst>
            </p:cNvPr>
            <p:cNvSpPr txBox="1"/>
            <p:nvPr/>
          </p:nvSpPr>
          <p:spPr>
            <a:xfrm>
              <a:off x="658852" y="5183293"/>
              <a:ext cx="3572933" cy="698717"/>
            </a:xfrm>
            <a:prstGeom prst="rect">
              <a:avLst/>
            </a:prstGeom>
            <a:noFill/>
          </p:spPr>
          <p:txBody>
            <a:bodyPr wrap="square">
              <a:spAutoFit/>
            </a:bodyPr>
            <a:lstStyle/>
            <a:p>
              <a:pPr algn="ctr">
                <a:lnSpc>
                  <a:spcPct val="150000"/>
                </a:lnSpc>
              </a:pPr>
              <a:r>
                <a:rPr lang="vi-VN"/>
                <a:t>Đại tướng Tổng Tư lệnh Võ Nguyên Giáp thăm Bộ đội Trường Sơn</a:t>
              </a:r>
              <a:endParaRPr lang="en-US"/>
            </a:p>
          </p:txBody>
        </p:sp>
      </p:grpSp>
    </p:spTree>
    <p:extLst>
      <p:ext uri="{BB962C8B-B14F-4D97-AF65-F5344CB8AC3E}">
        <p14:creationId xmlns:p14="http://schemas.microsoft.com/office/powerpoint/2010/main" val="263028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9028B8C2-98B7-4B64-0D24-8C770B3E3DE8}"/>
            </a:ext>
          </a:extLst>
        </p:cNvPr>
        <p:cNvGrpSpPr/>
        <p:nvPr/>
      </p:nvGrpSpPr>
      <p:grpSpPr>
        <a:xfrm>
          <a:off x="0" y="0"/>
          <a:ext cx="0" cy="0"/>
          <a:chOff x="0" y="0"/>
          <a:chExt cx="0" cy="0"/>
        </a:xfrm>
      </p:grpSpPr>
      <p:sp>
        <p:nvSpPr>
          <p:cNvPr id="18" name="Title 4">
            <a:extLst>
              <a:ext uri="{FF2B5EF4-FFF2-40B4-BE49-F238E27FC236}">
                <a16:creationId xmlns:a16="http://schemas.microsoft.com/office/drawing/2014/main" id="{12596B8B-9F9E-4810-3581-73A6188AF6CF}"/>
              </a:ext>
            </a:extLst>
          </p:cNvPr>
          <p:cNvSpPr>
            <a:spLocks noGrp="1"/>
          </p:cNvSpPr>
          <p:nvPr>
            <p:ph type="title"/>
          </p:nvPr>
        </p:nvSpPr>
        <p:spPr>
          <a:xfrm>
            <a:off x="2988129" y="365220"/>
            <a:ext cx="3167742" cy="653569"/>
          </a:xfrm>
          <a:prstGeom prst="snip2SameRect">
            <a:avLst>
              <a:gd name="adj1" fmla="val 16667"/>
              <a:gd name="adj2" fmla="val 17652"/>
            </a:avLst>
          </a:prstGeom>
          <a:solidFill>
            <a:schemeClr val="accent3">
              <a:lumMod val="75000"/>
            </a:schemeClr>
          </a:solidFill>
          <a:effectLst>
            <a:outerShdw dist="38100" dir="5400000" algn="t" rotWithShape="0">
              <a:prstClr val="black">
                <a:alpha val="40000"/>
              </a:prstClr>
            </a:outerShdw>
          </a:effectLst>
        </p:spPr>
        <p:txBody>
          <a:bodyPr anchor="ctr"/>
          <a:lstStyle/>
          <a:p>
            <a:pPr algn="ctr"/>
            <a:r>
              <a:rPr lang="vi-VN" sz="3000" dirty="0">
                <a:solidFill>
                  <a:srgbClr val="FFFFFF"/>
                </a:solidFill>
                <a:latin typeface="Arial" panose="020B0604020202020204" pitchFamily="34" charset="0"/>
                <a:cs typeface="Arial" panose="020B0604020202020204" pitchFamily="34" charset="0"/>
              </a:rPr>
              <a:t>KẾT LUẬN</a:t>
            </a:r>
          </a:p>
        </p:txBody>
      </p:sp>
      <p:sp>
        <p:nvSpPr>
          <p:cNvPr id="3" name="TextBox 2">
            <a:extLst>
              <a:ext uri="{FF2B5EF4-FFF2-40B4-BE49-F238E27FC236}">
                <a16:creationId xmlns:a16="http://schemas.microsoft.com/office/drawing/2014/main" id="{F70A2697-1758-B9D4-C730-B7863B10942C}"/>
              </a:ext>
            </a:extLst>
          </p:cNvPr>
          <p:cNvSpPr txBox="1"/>
          <p:nvPr/>
        </p:nvSpPr>
        <p:spPr>
          <a:xfrm>
            <a:off x="561208" y="1180930"/>
            <a:ext cx="8021583" cy="3635675"/>
          </a:xfrm>
          <a:prstGeom prst="rect">
            <a:avLst/>
          </a:prstGeom>
          <a:noFill/>
        </p:spPr>
        <p:txBody>
          <a:bodyPr wrap="square">
            <a:spAutoFit/>
          </a:bodyPr>
          <a:lstStyle/>
          <a:p>
            <a:pPr algn="just">
              <a:lnSpc>
                <a:spcPct val="150000"/>
              </a:lnSpc>
              <a:spcBef>
                <a:spcPts val="100"/>
              </a:spcBef>
              <a:spcAft>
                <a:spcPts val="100"/>
              </a:spcAft>
            </a:pPr>
            <a:r>
              <a:rPr lang="vi-VN" sz="2200" kern="100">
                <a:latin typeface="Arial" panose="020B0604020202020204" pitchFamily="34" charset="0"/>
                <a:ea typeface="Calibri" panose="020F0502020204030204" pitchFamily="34" charset="0"/>
                <a:cs typeface="Arial" panose="020B0604020202020204" pitchFamily="34" charset="0"/>
              </a:rPr>
              <a:t>Trong những năm 1958 – 1960,  miền Bắc tiến hành cải tạo quan hệ sản xuất, và  đạt được nhiều thành tựu như: </a:t>
            </a:r>
            <a:endParaRPr lang="en-US" sz="2200" kern="1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Bef>
                <a:spcPts val="100"/>
              </a:spcBef>
              <a:spcAft>
                <a:spcPts val="100"/>
              </a:spcAft>
              <a:buFont typeface="Wingdings" panose="05000000000000000000" pitchFamily="2" charset="2"/>
              <a:buChar char="§"/>
            </a:pPr>
            <a:r>
              <a:rPr lang="en-US" sz="2200" kern="100">
                <a:latin typeface="Arial" panose="020B0604020202020204" pitchFamily="34" charset="0"/>
                <a:ea typeface="Calibri" panose="020F0502020204030204" pitchFamily="34" charset="0"/>
                <a:cs typeface="Arial" panose="020B0604020202020204" pitchFamily="34" charset="0"/>
              </a:rPr>
              <a:t>N</a:t>
            </a:r>
            <a:r>
              <a:rPr lang="vi-VN" sz="2200" kern="100">
                <a:latin typeface="Arial" panose="020B0604020202020204" pitchFamily="34" charset="0"/>
                <a:ea typeface="Calibri" panose="020F0502020204030204" pitchFamily="34" charset="0"/>
                <a:cs typeface="Arial" panose="020B0604020202020204" pitchFamily="34" charset="0"/>
              </a:rPr>
              <a:t>ông dân cá thể, thợ thủ công, thương nhân tham gia vào  các hợp tác xã thúc đẩy sản xuất phát triển</a:t>
            </a:r>
            <a:r>
              <a:rPr lang="en-US" sz="2200" kern="10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spcBef>
                <a:spcPts val="100"/>
              </a:spcBef>
              <a:spcAft>
                <a:spcPts val="100"/>
              </a:spcAft>
              <a:buFont typeface="Wingdings" panose="05000000000000000000" pitchFamily="2" charset="2"/>
              <a:buChar char="§"/>
            </a:pPr>
            <a:r>
              <a:rPr lang="en-US" sz="2200" kern="100">
                <a:latin typeface="Arial" panose="020B0604020202020204" pitchFamily="34" charset="0"/>
                <a:ea typeface="Calibri" panose="020F0502020204030204" pitchFamily="34" charset="0"/>
                <a:cs typeface="Arial" panose="020B0604020202020204" pitchFamily="34" charset="0"/>
              </a:rPr>
              <a:t>P</a:t>
            </a:r>
            <a:r>
              <a:rPr lang="vi-VN" sz="2200" kern="100">
                <a:latin typeface="Arial" panose="020B0604020202020204" pitchFamily="34" charset="0"/>
                <a:ea typeface="Calibri" panose="020F0502020204030204" pitchFamily="34" charset="0"/>
                <a:cs typeface="Arial" panose="020B0604020202020204" pitchFamily="34" charset="0"/>
              </a:rPr>
              <a:t>hát triển thành phần kinh tế quốc doanh, kinh tế tập thể phát triển (Nhà nước, tập thể quản lí)</a:t>
            </a:r>
            <a:r>
              <a:rPr lang="en-US" sz="2200" kern="10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spcBef>
                <a:spcPts val="100"/>
              </a:spcBef>
              <a:spcAft>
                <a:spcPts val="100"/>
              </a:spcAft>
              <a:buFont typeface="Wingdings" panose="05000000000000000000" pitchFamily="2" charset="2"/>
              <a:buChar char="§"/>
            </a:pPr>
            <a:r>
              <a:rPr lang="en-US" sz="2200" kern="100">
                <a:latin typeface="Arial" panose="020B0604020202020204" pitchFamily="34" charset="0"/>
                <a:ea typeface="Calibri" panose="020F0502020204030204" pitchFamily="34" charset="0"/>
                <a:cs typeface="Arial" panose="020B0604020202020204" pitchFamily="34" charset="0"/>
              </a:rPr>
              <a:t>V</a:t>
            </a:r>
            <a:r>
              <a:rPr lang="vi-VN" sz="2200" kern="100">
                <a:latin typeface="Arial" panose="020B0604020202020204" pitchFamily="34" charset="0"/>
                <a:ea typeface="Calibri" panose="020F0502020204030204" pitchFamily="34" charset="0"/>
                <a:cs typeface="Arial" panose="020B0604020202020204" pitchFamily="34" charset="0"/>
              </a:rPr>
              <a:t>ăn hoá, giáo dục, y tế phát triển.</a:t>
            </a:r>
          </a:p>
        </p:txBody>
      </p:sp>
    </p:spTree>
    <p:extLst>
      <p:ext uri="{BB962C8B-B14F-4D97-AF65-F5344CB8AC3E}">
        <p14:creationId xmlns:p14="http://schemas.microsoft.com/office/powerpoint/2010/main" val="182131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A9BB2E37-E527-6BD5-74AC-5933EBFD681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B2A901-5A2D-B2EF-19AC-FDA33C808EA2}"/>
              </a:ext>
            </a:extLst>
          </p:cNvPr>
          <p:cNvSpPr/>
          <p:nvPr/>
        </p:nvSpPr>
        <p:spPr>
          <a:xfrm>
            <a:off x="0" y="1835150"/>
            <a:ext cx="9144000" cy="1473200"/>
          </a:xfrm>
          <a:prstGeom prst="roundRect">
            <a:avLst>
              <a:gd name="adj" fmla="val 0"/>
            </a:avLst>
          </a:prstGeom>
          <a:solidFill>
            <a:schemeClr val="accent6">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chemeClr val="bg2">
                    <a:lumMod val="25000"/>
                  </a:schemeClr>
                </a:solidFill>
              </a:rPr>
              <a:t>3</a:t>
            </a:r>
            <a:r>
              <a:rPr lang="vi-VN" sz="2400" b="1" i="1">
                <a:solidFill>
                  <a:schemeClr val="bg2">
                    <a:lumMod val="25000"/>
                  </a:schemeClr>
                </a:solidFill>
              </a:rPr>
              <a:t>. Bước đầu xây dựng cơ sở vật chất, kĩ thuật của chủ nghĩa xã hội và chi viện cho miền Nam (1961 – 1965)</a:t>
            </a:r>
            <a:endParaRPr lang="en-US" sz="2400" b="1" i="1">
              <a:solidFill>
                <a:schemeClr val="bg2">
                  <a:lumMod val="25000"/>
                </a:schemeClr>
              </a:solidFill>
            </a:endParaRPr>
          </a:p>
        </p:txBody>
      </p:sp>
    </p:spTree>
    <p:extLst>
      <p:ext uri="{BB962C8B-B14F-4D97-AF65-F5344CB8AC3E}">
        <p14:creationId xmlns:p14="http://schemas.microsoft.com/office/powerpoint/2010/main" val="13397472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EEC74B-22F9-8C62-6CB3-5C98680D9D96}"/>
              </a:ext>
            </a:extLst>
          </p:cNvPr>
          <p:cNvGrpSpPr/>
          <p:nvPr/>
        </p:nvGrpSpPr>
        <p:grpSpPr>
          <a:xfrm>
            <a:off x="267400" y="458067"/>
            <a:ext cx="3949000" cy="4227365"/>
            <a:chOff x="309734" y="1130591"/>
            <a:chExt cx="3949000" cy="4227365"/>
          </a:xfrm>
        </p:grpSpPr>
        <p:pic>
          <p:nvPicPr>
            <p:cNvPr id="7" name="Picture 6">
              <a:extLst>
                <a:ext uri="{FF2B5EF4-FFF2-40B4-BE49-F238E27FC236}">
                  <a16:creationId xmlns:a16="http://schemas.microsoft.com/office/drawing/2014/main" id="{5324AFF9-79FD-FB62-78BA-4E54439FD6CD}"/>
                </a:ext>
              </a:extLst>
            </p:cNvPr>
            <p:cNvPicPr>
              <a:picLocks noChangeAspect="1"/>
            </p:cNvPicPr>
            <p:nvPr/>
          </p:nvPicPr>
          <p:blipFill>
            <a:blip r:embed="rId2"/>
            <a:srcRect/>
            <a:stretch/>
          </p:blipFill>
          <p:spPr>
            <a:xfrm>
              <a:off x="309734" y="1130591"/>
              <a:ext cx="3949000" cy="2882317"/>
            </a:xfrm>
            <a:prstGeom prst="rect">
              <a:avLst/>
            </a:prstGeom>
          </p:spPr>
        </p:pic>
        <p:sp>
          <p:nvSpPr>
            <p:cNvPr id="9" name="TextBox 8">
              <a:extLst>
                <a:ext uri="{FF2B5EF4-FFF2-40B4-BE49-F238E27FC236}">
                  <a16:creationId xmlns:a16="http://schemas.microsoft.com/office/drawing/2014/main" id="{5E2767C8-CF50-8E31-AF18-1FB022CCB61D}"/>
                </a:ext>
              </a:extLst>
            </p:cNvPr>
            <p:cNvSpPr txBox="1"/>
            <p:nvPr/>
          </p:nvSpPr>
          <p:spPr>
            <a:xfrm>
              <a:off x="309734" y="4012908"/>
              <a:ext cx="3415600" cy="1345048"/>
            </a:xfrm>
            <a:prstGeom prst="rect">
              <a:avLst/>
            </a:prstGeom>
            <a:noFill/>
          </p:spPr>
          <p:txBody>
            <a:bodyPr wrap="square">
              <a:spAutoFit/>
            </a:bodyPr>
            <a:lstStyle/>
            <a:p>
              <a:pPr>
                <a:lnSpc>
                  <a:spcPct val="150000"/>
                </a:lnSpc>
              </a:pPr>
              <a:r>
                <a:rPr lang="vi-VN"/>
                <a:t>Chủ tịch Hồ Chí Minh và các đồng chí Lê Duẩn, Trường Chinh tại Đại hội đại biểu toàn quốc lần thứ III của Đảng họp tại Thủ đô Hà Nội từ ngày 5 đến 10-9-1960.</a:t>
              </a:r>
              <a:endParaRPr lang="en-US"/>
            </a:p>
          </p:txBody>
        </p:sp>
      </p:grpSp>
      <p:sp>
        <p:nvSpPr>
          <p:cNvPr id="11" name="Speech Bubble: Rectangle with Corners Rounded 10">
            <a:extLst>
              <a:ext uri="{FF2B5EF4-FFF2-40B4-BE49-F238E27FC236}">
                <a16:creationId xmlns:a16="http://schemas.microsoft.com/office/drawing/2014/main" id="{ED8A0136-AA26-CA56-A0BC-7297869CCEBB}"/>
              </a:ext>
            </a:extLst>
          </p:cNvPr>
          <p:cNvSpPr/>
          <p:nvPr/>
        </p:nvSpPr>
        <p:spPr>
          <a:xfrm>
            <a:off x="3852333" y="2998068"/>
            <a:ext cx="5125867" cy="1887200"/>
          </a:xfrm>
          <a:prstGeom prst="wedgeRoundRectCallout">
            <a:avLst>
              <a:gd name="adj1" fmla="val -45540"/>
              <a:gd name="adj2" fmla="val -61773"/>
              <a:gd name="adj3" fmla="val 16667"/>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chemeClr val="accent6"/>
                </a:solidFill>
                <a:effectLst/>
                <a:ea typeface="Calibri" panose="020F0502020204030204" pitchFamily="34" charset="0"/>
              </a:rPr>
              <a:t>Vậy, miền Bắc đã đạt được những thành tựu tiêu biểu nào trong xây dựng cơ sở vật chất, kĩ thuật của chủ nghĩa xã hội (1961 – 1965) và chi viện cho miền Nam?</a:t>
            </a:r>
            <a:endParaRPr lang="en-US" sz="1600">
              <a:solidFill>
                <a:schemeClr val="accent6"/>
              </a:solidFill>
            </a:endParaRPr>
          </a:p>
        </p:txBody>
      </p:sp>
      <p:sp>
        <p:nvSpPr>
          <p:cNvPr id="13" name="TextBox 12">
            <a:extLst>
              <a:ext uri="{FF2B5EF4-FFF2-40B4-BE49-F238E27FC236}">
                <a16:creationId xmlns:a16="http://schemas.microsoft.com/office/drawing/2014/main" id="{B210109F-4012-0539-8F8B-4CC8BD0B4D83}"/>
              </a:ext>
            </a:extLst>
          </p:cNvPr>
          <p:cNvSpPr txBox="1"/>
          <p:nvPr/>
        </p:nvSpPr>
        <p:spPr>
          <a:xfrm>
            <a:off x="4572000" y="344213"/>
            <a:ext cx="4174067" cy="2343655"/>
          </a:xfrm>
          <a:prstGeom prst="rect">
            <a:avLst/>
          </a:prstGeom>
          <a:noFill/>
        </p:spPr>
        <p:txBody>
          <a:bodyPr wrap="square">
            <a:spAutoFit/>
          </a:bodyPr>
          <a:lstStyle/>
          <a:p>
            <a:pPr algn="just">
              <a:lnSpc>
                <a:spcPct val="150000"/>
              </a:lnSpc>
            </a:pPr>
            <a:r>
              <a:rPr lang="en-US" sz="2000"/>
              <a:t>Thực hiện Nghị quyết Đại hội đại biểu toàn quốc lần thứ III của Đảng Lao động Việt Nam (T9/1960), miền Bắc thực hiện kế hoạch 5 năm lần thứ nhất (1961 – 1965).</a:t>
            </a:r>
          </a:p>
        </p:txBody>
      </p:sp>
    </p:spTree>
    <p:extLst>
      <p:ext uri="{BB962C8B-B14F-4D97-AF65-F5344CB8AC3E}">
        <p14:creationId xmlns:p14="http://schemas.microsoft.com/office/powerpoint/2010/main" val="25031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BCB2F25-7221-0C19-5360-43EDC45E29B2}"/>
              </a:ext>
            </a:extLst>
          </p:cNvPr>
          <p:cNvSpPr/>
          <p:nvPr/>
        </p:nvSpPr>
        <p:spPr>
          <a:xfrm>
            <a:off x="427487" y="309199"/>
            <a:ext cx="8289025" cy="105351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Yêu</a:t>
            </a:r>
            <a:r>
              <a:rPr kumimoji="0" lang="en-US" sz="2000" b="1" i="1" u="none" strike="noStrike" kern="0" cap="none" spc="0" normalizeH="0" noProof="0">
                <a:ln>
                  <a:noFill/>
                </a:ln>
                <a:solidFill>
                  <a:srgbClr val="FF0000"/>
                </a:solidFill>
                <a:effectLst/>
                <a:uLnTx/>
                <a:uFillTx/>
                <a:latin typeface="Arial"/>
                <a:ea typeface="Calibri" panose="020F0502020204030204" pitchFamily="34" charset="0"/>
                <a:cs typeface="+mn-cs"/>
              </a:rPr>
              <a:t> cầu</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Khai thác Tư liệu, Hình 16.4, thông tin mục 1c SGK tr.81 và hoàn thành Phiếu học tập số 2</a:t>
            </a:r>
            <a:r>
              <a:rPr lang="en-US" sz="2000">
                <a:latin typeface="Arial" panose="020B0604020202020204" pitchFamily="34" charset="0"/>
                <a:ea typeface="Calibri" panose="020F0502020204030204" pitchFamily="34" charset="0"/>
                <a:cs typeface="+mn-cs"/>
              </a:rPr>
              <a:t>.</a:t>
            </a:r>
            <a:endParaRPr kumimoji="0" lang="en-US" sz="1600" b="0" i="0" u="none" strike="noStrike" kern="0" cap="none" spc="0" normalizeH="0" baseline="0" noProof="0">
              <a:ln>
                <a:noFill/>
              </a:ln>
              <a:solidFill>
                <a:srgbClr val="F0EBE0"/>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986136-46F8-603D-0929-03717EFCEE95}"/>
              </a:ext>
            </a:extLst>
          </p:cNvPr>
          <p:cNvPicPr>
            <a:picLocks noChangeAspect="1"/>
          </p:cNvPicPr>
          <p:nvPr/>
        </p:nvPicPr>
        <p:blipFill>
          <a:blip r:embed="rId2"/>
          <a:stretch>
            <a:fillRect/>
          </a:stretch>
        </p:blipFill>
        <p:spPr>
          <a:xfrm>
            <a:off x="95613" y="1600200"/>
            <a:ext cx="3531206" cy="3543300"/>
          </a:xfrm>
          <a:prstGeom prst="rect">
            <a:avLst/>
          </a:prstGeom>
        </p:spPr>
      </p:pic>
      <p:grpSp>
        <p:nvGrpSpPr>
          <p:cNvPr id="12" name="Group 11">
            <a:extLst>
              <a:ext uri="{FF2B5EF4-FFF2-40B4-BE49-F238E27FC236}">
                <a16:creationId xmlns:a16="http://schemas.microsoft.com/office/drawing/2014/main" id="{BA9C11C4-19FE-7BBD-38EA-D41E9EACB708}"/>
              </a:ext>
            </a:extLst>
          </p:cNvPr>
          <p:cNvGrpSpPr/>
          <p:nvPr/>
        </p:nvGrpSpPr>
        <p:grpSpPr>
          <a:xfrm>
            <a:off x="4192463" y="1460620"/>
            <a:ext cx="4250424" cy="3586074"/>
            <a:chOff x="4096850" y="1570687"/>
            <a:chExt cx="4250424" cy="3586074"/>
          </a:xfrm>
        </p:grpSpPr>
        <p:pic>
          <p:nvPicPr>
            <p:cNvPr id="9" name="Picture 8">
              <a:extLst>
                <a:ext uri="{FF2B5EF4-FFF2-40B4-BE49-F238E27FC236}">
                  <a16:creationId xmlns:a16="http://schemas.microsoft.com/office/drawing/2014/main" id="{6DE57704-313E-7CE0-43C7-C9DCAC04F95F}"/>
                </a:ext>
              </a:extLst>
            </p:cNvPr>
            <p:cNvPicPr>
              <a:picLocks noChangeAspect="1"/>
            </p:cNvPicPr>
            <p:nvPr/>
          </p:nvPicPr>
          <p:blipFill>
            <a:blip r:embed="rId3"/>
            <a:srcRect/>
            <a:stretch/>
          </p:blipFill>
          <p:spPr>
            <a:xfrm>
              <a:off x="4096850" y="1570687"/>
              <a:ext cx="4250424" cy="2887357"/>
            </a:xfrm>
            <a:prstGeom prst="rect">
              <a:avLst/>
            </a:prstGeom>
          </p:spPr>
        </p:pic>
        <p:sp>
          <p:nvSpPr>
            <p:cNvPr id="11" name="TextBox 10">
              <a:extLst>
                <a:ext uri="{FF2B5EF4-FFF2-40B4-BE49-F238E27FC236}">
                  <a16:creationId xmlns:a16="http://schemas.microsoft.com/office/drawing/2014/main" id="{041053B0-4B32-4FE5-AB5F-9785A801D09C}"/>
                </a:ext>
              </a:extLst>
            </p:cNvPr>
            <p:cNvSpPr txBox="1"/>
            <p:nvPr/>
          </p:nvSpPr>
          <p:spPr>
            <a:xfrm>
              <a:off x="4547204" y="4458044"/>
              <a:ext cx="3349716" cy="698717"/>
            </a:xfrm>
            <a:prstGeom prst="rect">
              <a:avLst/>
            </a:prstGeom>
            <a:noFill/>
          </p:spPr>
          <p:txBody>
            <a:bodyPr wrap="square">
              <a:spAutoFit/>
            </a:bodyPr>
            <a:lstStyle/>
            <a:p>
              <a:pPr algn="ctr">
                <a:lnSpc>
                  <a:spcPct val="150000"/>
                </a:lnSpc>
              </a:pPr>
              <a:r>
                <a:rPr lang="vi-VN"/>
                <a:t>Hình 16.4. Phong trào “Ba sẵn sàng”</a:t>
              </a:r>
            </a:p>
            <a:p>
              <a:pPr algn="ctr">
                <a:lnSpc>
                  <a:spcPct val="150000"/>
                </a:lnSpc>
              </a:pPr>
              <a:r>
                <a:rPr lang="vi-VN"/>
                <a:t> của thanh nhiên miền Bắc (1964)</a:t>
              </a:r>
            </a:p>
          </p:txBody>
        </p:sp>
      </p:grpSp>
    </p:spTree>
    <p:extLst>
      <p:ext uri="{BB962C8B-B14F-4D97-AF65-F5344CB8AC3E}">
        <p14:creationId xmlns:p14="http://schemas.microsoft.com/office/powerpoint/2010/main" val="30468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A924C1-9B36-43E2-382B-7786C2AFEA83}"/>
              </a:ext>
            </a:extLst>
          </p:cNvPr>
          <p:cNvGraphicFramePr>
            <a:graphicFrameLocks noGrp="1"/>
          </p:cNvGraphicFramePr>
          <p:nvPr>
            <p:extLst>
              <p:ext uri="{D42A27DB-BD31-4B8C-83A1-F6EECF244321}">
                <p14:modId xmlns:p14="http://schemas.microsoft.com/office/powerpoint/2010/main" val="914695198"/>
              </p:ext>
            </p:extLst>
          </p:nvPr>
        </p:nvGraphicFramePr>
        <p:xfrm>
          <a:off x="367030" y="323881"/>
          <a:ext cx="3925570" cy="4495737"/>
        </p:xfrm>
        <a:graphic>
          <a:graphicData uri="http://schemas.openxmlformats.org/drawingml/2006/table">
            <a:tbl>
              <a:tblPr firstRow="1" firstCol="1" bandRow="1"/>
              <a:tblGrid>
                <a:gridCol w="1902037">
                  <a:extLst>
                    <a:ext uri="{9D8B030D-6E8A-4147-A177-3AD203B41FA5}">
                      <a16:colId xmlns:a16="http://schemas.microsoft.com/office/drawing/2014/main" val="1273904389"/>
                    </a:ext>
                  </a:extLst>
                </a:gridCol>
                <a:gridCol w="2023533">
                  <a:extLst>
                    <a:ext uri="{9D8B030D-6E8A-4147-A177-3AD203B41FA5}">
                      <a16:colId xmlns:a16="http://schemas.microsoft.com/office/drawing/2014/main" val="2280784392"/>
                    </a:ext>
                  </a:extLst>
                </a:gridCol>
              </a:tblGrid>
              <a:tr h="538734">
                <a:tc gridSpan="2">
                  <a:txBody>
                    <a:bodyPr/>
                    <a:lstStyle/>
                    <a:p>
                      <a:pPr algn="ctr">
                        <a:lnSpc>
                          <a:spcPct val="100000"/>
                        </a:lnSpc>
                        <a:spcBef>
                          <a:spcPts val="600"/>
                        </a:spcBef>
                        <a:spcAft>
                          <a:spcPts val="100"/>
                        </a:spcAft>
                      </a:pPr>
                      <a:r>
                        <a:rPr lang="en-US" sz="2000" b="1">
                          <a:solidFill>
                            <a:srgbClr val="FFFFFF"/>
                          </a:solidFill>
                          <a:effectLst/>
                          <a:latin typeface="Arial" panose="020B0604020202020204" pitchFamily="34" charset="0"/>
                          <a:ea typeface="Calibri" panose="020F0502020204030204" pitchFamily="34" charset="0"/>
                          <a:cs typeface="Arial" panose="020B0604020202020204" pitchFamily="34" charset="0"/>
                        </a:rPr>
                        <a:t>PHIẾU HỌC TẬP SỐ 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pPr algn="ctr">
                        <a:lnSpc>
                          <a:spcPct val="150000"/>
                        </a:lnSpc>
                        <a:spcBef>
                          <a:spcPts val="600"/>
                        </a:spcBef>
                        <a:spcAft>
                          <a:spcPts val="100"/>
                        </a:spcAft>
                      </a:pP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02078064"/>
                  </a:ext>
                </a:extLst>
              </a:tr>
              <a:tr h="538734">
                <a:tc>
                  <a:txBody>
                    <a:bodyPr/>
                    <a:lstStyle/>
                    <a:p>
                      <a:pPr algn="ctr">
                        <a:lnSpc>
                          <a:spcPct val="100000"/>
                        </a:lnSpc>
                        <a:spcBef>
                          <a:spcPts val="600"/>
                        </a:spcBef>
                        <a:spcAft>
                          <a:spcPts val="100"/>
                        </a:spcAft>
                      </a:pPr>
                      <a:r>
                        <a:rPr lang="vi-VN" sz="2000" b="1" kern="100">
                          <a:effectLst/>
                          <a:latin typeface="Arial" panose="020B0604020202020204" pitchFamily="34" charset="0"/>
                          <a:cs typeface="Arial" panose="020B0604020202020204" pitchFamily="34" charset="0"/>
                        </a:rPr>
                        <a:t>Lĩnh vực</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00000"/>
                        </a:lnSpc>
                        <a:spcBef>
                          <a:spcPts val="600"/>
                        </a:spcBef>
                        <a:spcAft>
                          <a:spcPts val="100"/>
                        </a:spcAft>
                      </a:pPr>
                      <a:r>
                        <a:rPr lang="vi-VN" sz="2000" b="1" kern="100">
                          <a:effectLst/>
                          <a:latin typeface="Arial" panose="020B0604020202020204" pitchFamily="34" charset="0"/>
                          <a:cs typeface="Arial" panose="020B0604020202020204" pitchFamily="34" charset="0"/>
                        </a:rPr>
                        <a:t>Th</a:t>
                      </a:r>
                      <a:r>
                        <a:rPr lang="en-US" sz="2000" b="1" kern="100">
                          <a:effectLst/>
                          <a:latin typeface="Arial" panose="020B0604020202020204" pitchFamily="34" charset="0"/>
                          <a:cs typeface="Arial" panose="020B0604020202020204" pitchFamily="34" charset="0"/>
                        </a:rPr>
                        <a:t>ành tựu</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511892334"/>
                  </a:ext>
                </a:extLst>
              </a:tr>
              <a:tr h="640080">
                <a:tc>
                  <a:txBody>
                    <a:bodyPr/>
                    <a:lstStyle/>
                    <a:p>
                      <a:pPr algn="ctr">
                        <a:lnSpc>
                          <a:spcPct val="100000"/>
                        </a:lnSpc>
                        <a:spcBef>
                          <a:spcPts val="100"/>
                        </a:spcBef>
                        <a:spcAft>
                          <a:spcPts val="100"/>
                        </a:spcAft>
                      </a:pPr>
                      <a:r>
                        <a:rPr lang="en-US" sz="2000" kern="100">
                          <a:effectLst/>
                          <a:latin typeface="Arial" panose="020B0604020202020204" pitchFamily="34" charset="0"/>
                          <a:cs typeface="Arial" panose="020B0604020202020204" pitchFamily="34" charset="0"/>
                        </a:rPr>
                        <a:t>Nông nghiệp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63855770"/>
                  </a:ext>
                </a:extLst>
              </a:tr>
              <a:tr h="640080">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Công nghiệp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4959546"/>
                  </a:ext>
                </a:extLst>
              </a:tr>
              <a:tr h="640080">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Thương nghiệp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6915451"/>
                  </a:ext>
                </a:extLst>
              </a:tr>
              <a:tr h="640080">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Giao thông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32256190"/>
                  </a:ext>
                </a:extLst>
              </a:tr>
              <a:tr h="731520">
                <a:tc>
                  <a:txBody>
                    <a:bodyPr/>
                    <a:lstStyle/>
                    <a:p>
                      <a:pPr algn="ctr">
                        <a:lnSpc>
                          <a:spcPct val="15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Chi viện cho miền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13527447"/>
                  </a:ext>
                </a:extLst>
              </a:tr>
            </a:tbl>
          </a:graphicData>
        </a:graphic>
      </p:graphicFrame>
      <p:sp>
        <p:nvSpPr>
          <p:cNvPr id="7" name="Rectangle: Diagonal Corners Rounded 6">
            <a:extLst>
              <a:ext uri="{FF2B5EF4-FFF2-40B4-BE49-F238E27FC236}">
                <a16:creationId xmlns:a16="http://schemas.microsoft.com/office/drawing/2014/main" id="{DE5FD45D-F037-24AE-86BA-3BB1E37B35B3}"/>
              </a:ext>
            </a:extLst>
          </p:cNvPr>
          <p:cNvSpPr/>
          <p:nvPr/>
        </p:nvSpPr>
        <p:spPr>
          <a:xfrm>
            <a:off x="4472548" y="568334"/>
            <a:ext cx="4417453" cy="4006832"/>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Đánh giá về thành tựu miền Bắc đạt được trong những năm 1955 – 1965, Chủ tịch Hồ Chí Minh nhận định: “Trong 10 năm qua, miền Bắc nước ta đã tiến những bước dài chưa từng thấy trong lịch sử dân tộc. Đất nước, xã hội và con người đều đổi mới”.</a:t>
            </a:r>
          </a:p>
          <a:p>
            <a:pPr algn="r">
              <a:lnSpc>
                <a:spcPct val="150000"/>
              </a:lnSpc>
            </a:pPr>
            <a:r>
              <a:rPr lang="vi-VN" sz="1100">
                <a:solidFill>
                  <a:srgbClr val="000000"/>
                </a:solidFill>
                <a:latin typeface="Times New Roman" panose="02020603050405020304" pitchFamily="18" charset="0"/>
                <a:ea typeface="Times New Roman" panose="02020603050405020304" pitchFamily="18" charset="0"/>
              </a:rPr>
              <a:t>(Văn kiện Đảng toàn tập, Tập 25,</a:t>
            </a:r>
            <a:r>
              <a:rPr lang="en-US" sz="1100">
                <a:solidFill>
                  <a:srgbClr val="000000"/>
                </a:solidFill>
                <a:latin typeface="Times New Roman" panose="02020603050405020304" pitchFamily="18" charset="0"/>
                <a:ea typeface="Times New Roman" panose="02020603050405020304" pitchFamily="18" charset="0"/>
              </a:rPr>
              <a:t> </a:t>
            </a:r>
            <a:r>
              <a:rPr lang="vi-VN" sz="1100">
                <a:solidFill>
                  <a:srgbClr val="000000"/>
                </a:solidFill>
                <a:latin typeface="Times New Roman" panose="02020603050405020304" pitchFamily="18" charset="0"/>
                <a:ea typeface="Times New Roman" panose="02020603050405020304" pitchFamily="18" charset="0"/>
              </a:rPr>
              <a:t>NXB Chính trị quốc gia, 2002, tr.95)</a:t>
            </a:r>
          </a:p>
        </p:txBody>
      </p:sp>
      <p:pic>
        <p:nvPicPr>
          <p:cNvPr id="3" name="Picture 2">
            <a:extLst>
              <a:ext uri="{FF2B5EF4-FFF2-40B4-BE49-F238E27FC236}">
                <a16:creationId xmlns:a16="http://schemas.microsoft.com/office/drawing/2014/main" id="{8C866893-5E11-BE3E-E4CA-F5AD905684F9}"/>
              </a:ext>
            </a:extLst>
          </p:cNvPr>
          <p:cNvPicPr>
            <a:picLocks noChangeAspect="1"/>
          </p:cNvPicPr>
          <p:nvPr/>
        </p:nvPicPr>
        <p:blipFill>
          <a:blip r:embed="rId2"/>
          <a:stretch>
            <a:fillRect/>
          </a:stretch>
        </p:blipFill>
        <p:spPr>
          <a:xfrm>
            <a:off x="0" y="4946229"/>
            <a:ext cx="1159727" cy="252678"/>
          </a:xfrm>
          <a:prstGeom prst="rect">
            <a:avLst/>
          </a:prstGeom>
        </p:spPr>
      </p:pic>
    </p:spTree>
    <p:extLst>
      <p:ext uri="{BB962C8B-B14F-4D97-AF65-F5344CB8AC3E}">
        <p14:creationId xmlns:p14="http://schemas.microsoft.com/office/powerpoint/2010/main" val="26004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82BC3A-0FB6-B112-8982-F87B421C882B}"/>
              </a:ext>
            </a:extLst>
          </p:cNvPr>
          <p:cNvGraphicFramePr>
            <a:graphicFrameLocks noGrp="1"/>
          </p:cNvGraphicFramePr>
          <p:nvPr>
            <p:extLst>
              <p:ext uri="{D42A27DB-BD31-4B8C-83A1-F6EECF244321}">
                <p14:modId xmlns:p14="http://schemas.microsoft.com/office/powerpoint/2010/main" val="3610724311"/>
              </p:ext>
            </p:extLst>
          </p:nvPr>
        </p:nvGraphicFramePr>
        <p:xfrm>
          <a:off x="0" y="0"/>
          <a:ext cx="9144000" cy="5143498"/>
        </p:xfrm>
        <a:graphic>
          <a:graphicData uri="http://schemas.openxmlformats.org/drawingml/2006/table">
            <a:tbl>
              <a:tblPr firstRow="1" firstCol="1" bandRow="1"/>
              <a:tblGrid>
                <a:gridCol w="1896533">
                  <a:extLst>
                    <a:ext uri="{9D8B030D-6E8A-4147-A177-3AD203B41FA5}">
                      <a16:colId xmlns:a16="http://schemas.microsoft.com/office/drawing/2014/main" val="2366013500"/>
                    </a:ext>
                  </a:extLst>
                </a:gridCol>
                <a:gridCol w="7247467">
                  <a:extLst>
                    <a:ext uri="{9D8B030D-6E8A-4147-A177-3AD203B41FA5}">
                      <a16:colId xmlns:a16="http://schemas.microsoft.com/office/drawing/2014/main" val="4079207127"/>
                    </a:ext>
                  </a:extLst>
                </a:gridCol>
              </a:tblGrid>
              <a:tr h="551089">
                <a:tc>
                  <a:txBody>
                    <a:bodyPr/>
                    <a:lstStyle/>
                    <a:p>
                      <a:pPr algn="ctr">
                        <a:lnSpc>
                          <a:spcPct val="100000"/>
                        </a:lnSpc>
                        <a:spcBef>
                          <a:spcPts val="600"/>
                        </a:spcBef>
                        <a:spcAft>
                          <a:spcPts val="100"/>
                        </a:spcAft>
                      </a:pPr>
                      <a:r>
                        <a:rPr lang="vi-VN" sz="2000" b="1" kern="100">
                          <a:effectLst/>
                          <a:latin typeface="Arial" panose="020B0604020202020204" pitchFamily="34" charset="0"/>
                          <a:cs typeface="Arial" panose="020B0604020202020204" pitchFamily="34" charset="0"/>
                        </a:rPr>
                        <a:t>Lĩnh vực</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00000"/>
                        </a:lnSpc>
                        <a:spcBef>
                          <a:spcPts val="600"/>
                        </a:spcBef>
                        <a:spcAft>
                          <a:spcPts val="100"/>
                        </a:spcAft>
                      </a:pPr>
                      <a:r>
                        <a:rPr lang="vi-VN" sz="2000" b="1" kern="100">
                          <a:effectLst/>
                          <a:latin typeface="Arial" panose="020B0604020202020204" pitchFamily="34" charset="0"/>
                          <a:cs typeface="Arial" panose="020B0604020202020204" pitchFamily="34" charset="0"/>
                        </a:rPr>
                        <a:t>Th</a:t>
                      </a:r>
                      <a:r>
                        <a:rPr lang="en-US" sz="2000" b="1" kern="100">
                          <a:effectLst/>
                          <a:latin typeface="Arial" panose="020B0604020202020204" pitchFamily="34" charset="0"/>
                          <a:cs typeface="Arial" panose="020B0604020202020204" pitchFamily="34" charset="0"/>
                        </a:rPr>
                        <a:t>ành tựu</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96585407"/>
                  </a:ext>
                </a:extLst>
              </a:tr>
              <a:tr h="551089">
                <a:tc>
                  <a:txBody>
                    <a:bodyPr/>
                    <a:lstStyle/>
                    <a:p>
                      <a:pPr algn="ctr">
                        <a:lnSpc>
                          <a:spcPct val="100000"/>
                        </a:lnSpc>
                        <a:spcBef>
                          <a:spcPts val="100"/>
                        </a:spcBef>
                        <a:spcAft>
                          <a:spcPts val="100"/>
                        </a:spcAft>
                      </a:pPr>
                      <a:r>
                        <a:rPr lang="en-US" sz="2000" kern="100">
                          <a:effectLst/>
                          <a:latin typeface="Arial" panose="020B0604020202020204" pitchFamily="34" charset="0"/>
                          <a:cs typeface="Arial" panose="020B0604020202020204" pitchFamily="34" charset="0"/>
                        </a:rPr>
                        <a:t>Nông nghiệp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06108035"/>
                  </a:ext>
                </a:extLst>
              </a:tr>
              <a:tr h="551089">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Công nghiệp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7527421"/>
                  </a:ext>
                </a:extLst>
              </a:tr>
              <a:tr h="551089">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Thương nghiệp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03863403"/>
                  </a:ext>
                </a:extLst>
              </a:tr>
              <a:tr h="1469571">
                <a:tc>
                  <a:txBody>
                    <a:bodyPr/>
                    <a:lstStyle/>
                    <a:p>
                      <a:pPr algn="ctr">
                        <a:lnSpc>
                          <a:spcPct val="10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Giao thông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20890254"/>
                  </a:ext>
                </a:extLst>
              </a:tr>
              <a:tr h="1469571">
                <a:tc>
                  <a:txBody>
                    <a:bodyPr/>
                    <a:lstStyle/>
                    <a:p>
                      <a:pPr algn="ctr">
                        <a:lnSpc>
                          <a:spcPct val="150000"/>
                        </a:lnSpc>
                        <a:spcBef>
                          <a:spcPts val="100"/>
                        </a:spcBef>
                        <a:spcAft>
                          <a:spcPts val="100"/>
                        </a:spcAft>
                      </a:pPr>
                      <a:r>
                        <a:rPr lang="en-US" sz="2000">
                          <a:effectLst/>
                          <a:latin typeface="Arial" panose="020B0604020202020204" pitchFamily="34" charset="0"/>
                          <a:ea typeface="Calibri" panose="020F0502020204030204" pitchFamily="34" charset="0"/>
                          <a:cs typeface="Arial" panose="020B0604020202020204" pitchFamily="34" charset="0"/>
                        </a:rPr>
                        <a:t>Chi viện cho miền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43095957"/>
                  </a:ext>
                </a:extLst>
              </a:tr>
            </a:tbl>
          </a:graphicData>
        </a:graphic>
      </p:graphicFrame>
      <p:sp>
        <p:nvSpPr>
          <p:cNvPr id="4" name="TextBox 3">
            <a:extLst>
              <a:ext uri="{FF2B5EF4-FFF2-40B4-BE49-F238E27FC236}">
                <a16:creationId xmlns:a16="http://schemas.microsoft.com/office/drawing/2014/main" id="{91649162-A546-05E1-A5C3-48838E22B383}"/>
              </a:ext>
            </a:extLst>
          </p:cNvPr>
          <p:cNvSpPr txBox="1"/>
          <p:nvPr/>
        </p:nvSpPr>
        <p:spPr>
          <a:xfrm>
            <a:off x="1936750" y="623156"/>
            <a:ext cx="7139518" cy="400110"/>
          </a:xfrm>
          <a:prstGeom prst="rect">
            <a:avLst/>
          </a:prstGeom>
          <a:noFill/>
        </p:spPr>
        <p:txBody>
          <a:bodyPr wrap="square">
            <a:spAutoFit/>
          </a:bodyPr>
          <a:lstStyle/>
          <a:p>
            <a:pPr algn="just"/>
            <a:r>
              <a:rPr lang="vi-VN" sz="2000"/>
              <a:t>Xây dựng và phát triển nông trường, lâm trường quốc doanh. </a:t>
            </a:r>
            <a:endParaRPr lang="en-US" sz="2000"/>
          </a:p>
        </p:txBody>
      </p:sp>
      <p:sp>
        <p:nvSpPr>
          <p:cNvPr id="5" name="TextBox 4">
            <a:extLst>
              <a:ext uri="{FF2B5EF4-FFF2-40B4-BE49-F238E27FC236}">
                <a16:creationId xmlns:a16="http://schemas.microsoft.com/office/drawing/2014/main" id="{5987C8B1-C40F-CB4D-78EA-4609C004257C}"/>
              </a:ext>
            </a:extLst>
          </p:cNvPr>
          <p:cNvSpPr txBox="1"/>
          <p:nvPr/>
        </p:nvSpPr>
        <p:spPr>
          <a:xfrm>
            <a:off x="1936750" y="1178578"/>
            <a:ext cx="7139518" cy="400110"/>
          </a:xfrm>
          <a:prstGeom prst="rect">
            <a:avLst/>
          </a:prstGeom>
          <a:noFill/>
        </p:spPr>
        <p:txBody>
          <a:bodyPr wrap="square">
            <a:spAutoFit/>
          </a:bodyPr>
          <a:lstStyle/>
          <a:p>
            <a:pPr algn="just"/>
            <a:r>
              <a:rPr lang="vi-VN" sz="2000"/>
              <a:t>Công nghiệp nặng, công nghiệp nhẹ được đầu tư.</a:t>
            </a:r>
            <a:endParaRPr lang="en-US" sz="2000"/>
          </a:p>
        </p:txBody>
      </p:sp>
      <p:sp>
        <p:nvSpPr>
          <p:cNvPr id="6" name="TextBox 5">
            <a:extLst>
              <a:ext uri="{FF2B5EF4-FFF2-40B4-BE49-F238E27FC236}">
                <a16:creationId xmlns:a16="http://schemas.microsoft.com/office/drawing/2014/main" id="{F26C9710-97CE-9805-B9A1-DA6B99D07A87}"/>
              </a:ext>
            </a:extLst>
          </p:cNvPr>
          <p:cNvSpPr txBox="1"/>
          <p:nvPr/>
        </p:nvSpPr>
        <p:spPr>
          <a:xfrm>
            <a:off x="1936750" y="1734002"/>
            <a:ext cx="7139518" cy="400110"/>
          </a:xfrm>
          <a:prstGeom prst="rect">
            <a:avLst/>
          </a:prstGeom>
          <a:noFill/>
        </p:spPr>
        <p:txBody>
          <a:bodyPr wrap="square">
            <a:spAutoFit/>
          </a:bodyPr>
          <a:lstStyle/>
          <a:p>
            <a:pPr algn="just"/>
            <a:r>
              <a:rPr lang="vi-VN" sz="2000"/>
              <a:t>Chiếm lĩnh thị trường, góp phần ổn định đời sống nhân dân.</a:t>
            </a:r>
            <a:endParaRPr lang="en-US" sz="2000"/>
          </a:p>
        </p:txBody>
      </p:sp>
      <p:sp>
        <p:nvSpPr>
          <p:cNvPr id="9" name="TextBox 8">
            <a:extLst>
              <a:ext uri="{FF2B5EF4-FFF2-40B4-BE49-F238E27FC236}">
                <a16:creationId xmlns:a16="http://schemas.microsoft.com/office/drawing/2014/main" id="{AC107B77-9EED-4BFC-D404-16DE3DA30C1F}"/>
              </a:ext>
            </a:extLst>
          </p:cNvPr>
          <p:cNvSpPr txBox="1"/>
          <p:nvPr/>
        </p:nvSpPr>
        <p:spPr>
          <a:xfrm>
            <a:off x="1936750" y="2231478"/>
            <a:ext cx="7139518" cy="1420325"/>
          </a:xfrm>
          <a:prstGeom prst="rect">
            <a:avLst/>
          </a:prstGeom>
          <a:noFill/>
        </p:spPr>
        <p:txBody>
          <a:bodyPr wrap="square">
            <a:spAutoFit/>
          </a:bodyPr>
          <a:lstStyle/>
          <a:p>
            <a:pPr marL="342900" indent="-342900" algn="just">
              <a:lnSpc>
                <a:spcPct val="150000"/>
              </a:lnSpc>
              <a:buFontTx/>
              <a:buChar char="-"/>
            </a:pPr>
            <a:r>
              <a:rPr lang="vi-VN" sz="2000"/>
              <a:t>Mạng lưới đường bộ, đường sắt, đường sông, đường biển được xây dựng, hoàn thiện</a:t>
            </a:r>
            <a:r>
              <a:rPr lang="en-US" sz="2000"/>
              <a:t>.</a:t>
            </a:r>
          </a:p>
          <a:p>
            <a:pPr marL="342900" indent="-342900" algn="just">
              <a:lnSpc>
                <a:spcPct val="150000"/>
              </a:lnSpc>
              <a:buFontTx/>
              <a:buChar char="-"/>
            </a:pPr>
            <a:r>
              <a:rPr lang="en-US" sz="2000"/>
              <a:t>P</a:t>
            </a:r>
            <a:r>
              <a:rPr lang="vi-VN" sz="2000"/>
              <a:t>hục vụ nhu cầu giao lưu kinh tế, chi viện cho miền Nam.</a:t>
            </a:r>
            <a:endParaRPr lang="en-US" sz="2000"/>
          </a:p>
        </p:txBody>
      </p:sp>
      <p:sp>
        <p:nvSpPr>
          <p:cNvPr id="10" name="TextBox 9">
            <a:extLst>
              <a:ext uri="{FF2B5EF4-FFF2-40B4-BE49-F238E27FC236}">
                <a16:creationId xmlns:a16="http://schemas.microsoft.com/office/drawing/2014/main" id="{4230DE19-7ADB-F95A-A7F5-9E90361A9509}"/>
              </a:ext>
            </a:extLst>
          </p:cNvPr>
          <p:cNvSpPr txBox="1"/>
          <p:nvPr/>
        </p:nvSpPr>
        <p:spPr>
          <a:xfrm>
            <a:off x="1936750" y="3697772"/>
            <a:ext cx="7139518" cy="1420325"/>
          </a:xfrm>
          <a:prstGeom prst="rect">
            <a:avLst/>
          </a:prstGeom>
          <a:noFill/>
        </p:spPr>
        <p:txBody>
          <a:bodyPr wrap="square">
            <a:spAutoFit/>
          </a:bodyPr>
          <a:lstStyle/>
          <a:p>
            <a:pPr algn="just">
              <a:lnSpc>
                <a:spcPct val="150000"/>
              </a:lnSpc>
            </a:pPr>
            <a:r>
              <a:rPr lang="vi-VN" sz="2000"/>
              <a:t>Bổ sung cho chiến trường miền Nam:</a:t>
            </a:r>
          </a:p>
          <a:p>
            <a:pPr marL="342900" indent="-342900" algn="just">
              <a:lnSpc>
                <a:spcPct val="150000"/>
              </a:lnSpc>
              <a:buFontTx/>
              <a:buChar char="-"/>
            </a:pPr>
            <a:r>
              <a:rPr lang="vi-VN" sz="2000"/>
              <a:t>Lương thực, vũ khí, đạn dược, thuốc men (1961 – 1965).</a:t>
            </a:r>
          </a:p>
          <a:p>
            <a:pPr marL="342900" indent="-342900" algn="just">
              <a:lnSpc>
                <a:spcPct val="150000"/>
              </a:lnSpc>
              <a:buFontTx/>
              <a:buChar char="-"/>
            </a:pPr>
            <a:r>
              <a:rPr lang="vi-VN" sz="2000"/>
              <a:t>Khoảng 4 vạn cán bộ, chiến sĩ.</a:t>
            </a:r>
          </a:p>
        </p:txBody>
      </p:sp>
    </p:spTree>
    <p:extLst>
      <p:ext uri="{BB962C8B-B14F-4D97-AF65-F5344CB8AC3E}">
        <p14:creationId xmlns:p14="http://schemas.microsoft.com/office/powerpoint/2010/main" val="2912559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E6E00-0B3E-C521-C64B-B8198C4136B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F510EE1-FF5A-1EC2-9278-5BF002AC5CFC}"/>
              </a:ext>
            </a:extLst>
          </p:cNvPr>
          <p:cNvGrpSpPr/>
          <p:nvPr/>
        </p:nvGrpSpPr>
        <p:grpSpPr>
          <a:xfrm>
            <a:off x="488089" y="1027035"/>
            <a:ext cx="4091392" cy="4033073"/>
            <a:chOff x="400641" y="-85066"/>
            <a:chExt cx="4091392" cy="4033073"/>
          </a:xfrm>
        </p:grpSpPr>
        <p:pic>
          <p:nvPicPr>
            <p:cNvPr id="9" name="Picture 8">
              <a:extLst>
                <a:ext uri="{FF2B5EF4-FFF2-40B4-BE49-F238E27FC236}">
                  <a16:creationId xmlns:a16="http://schemas.microsoft.com/office/drawing/2014/main" id="{2BF587E7-B63E-27A2-F522-911DE9CE607C}"/>
                </a:ext>
              </a:extLst>
            </p:cNvPr>
            <p:cNvPicPr>
              <a:picLocks noChangeAspect="1"/>
            </p:cNvPicPr>
            <p:nvPr/>
          </p:nvPicPr>
          <p:blipFill>
            <a:blip r:embed="rId2"/>
            <a:srcRect/>
            <a:stretch/>
          </p:blipFill>
          <p:spPr>
            <a:xfrm>
              <a:off x="947633" y="-85066"/>
              <a:ext cx="2997408" cy="3011190"/>
            </a:xfrm>
            <a:prstGeom prst="rect">
              <a:avLst/>
            </a:prstGeom>
          </p:spPr>
        </p:pic>
        <p:sp>
          <p:nvSpPr>
            <p:cNvPr id="10" name="TextBox 9">
              <a:extLst>
                <a:ext uri="{FF2B5EF4-FFF2-40B4-BE49-F238E27FC236}">
                  <a16:creationId xmlns:a16="http://schemas.microsoft.com/office/drawing/2014/main" id="{35470DEF-5BF3-2A96-6F7A-41779F18888B}"/>
                </a:ext>
              </a:extLst>
            </p:cNvPr>
            <p:cNvSpPr txBox="1"/>
            <p:nvPr/>
          </p:nvSpPr>
          <p:spPr>
            <a:xfrm>
              <a:off x="400641" y="2926124"/>
              <a:ext cx="4091392" cy="1021883"/>
            </a:xfrm>
            <a:prstGeom prst="rect">
              <a:avLst/>
            </a:prstGeom>
            <a:noFill/>
          </p:spPr>
          <p:txBody>
            <a:bodyPr wrap="square" rtlCol="0">
              <a:spAutoFit/>
            </a:bodyPr>
            <a:lstStyle/>
            <a:p>
              <a:pPr algn="ctr">
                <a:lnSpc>
                  <a:spcPct val="150000"/>
                </a:lnSpc>
              </a:pPr>
              <a:r>
                <a:rPr lang="vi-VN"/>
                <a:t>Nông nghiệp, nông dân, nông thôn Nam Định thực hiện tốt phong trào Thóc không thiếu một cân, quân không thiếu một người (tháng 6-1963)</a:t>
              </a:r>
              <a:endParaRPr lang="en-US"/>
            </a:p>
          </p:txBody>
        </p:sp>
      </p:grpSp>
      <p:grpSp>
        <p:nvGrpSpPr>
          <p:cNvPr id="12" name="Group 11">
            <a:extLst>
              <a:ext uri="{FF2B5EF4-FFF2-40B4-BE49-F238E27FC236}">
                <a16:creationId xmlns:a16="http://schemas.microsoft.com/office/drawing/2014/main" id="{A646F0CB-90CC-7926-1378-C6C16B057127}"/>
              </a:ext>
            </a:extLst>
          </p:cNvPr>
          <p:cNvGrpSpPr/>
          <p:nvPr/>
        </p:nvGrpSpPr>
        <p:grpSpPr>
          <a:xfrm>
            <a:off x="4755416" y="1027035"/>
            <a:ext cx="3680705" cy="4037931"/>
            <a:chOff x="770417" y="-101631"/>
            <a:chExt cx="3680705" cy="4037931"/>
          </a:xfrm>
        </p:grpSpPr>
        <p:pic>
          <p:nvPicPr>
            <p:cNvPr id="13" name="Picture 12">
              <a:extLst>
                <a:ext uri="{FF2B5EF4-FFF2-40B4-BE49-F238E27FC236}">
                  <a16:creationId xmlns:a16="http://schemas.microsoft.com/office/drawing/2014/main" id="{80E0E02F-3D8F-CB9F-4BC1-E2E27C9311D4}"/>
                </a:ext>
              </a:extLst>
            </p:cNvPr>
            <p:cNvPicPr>
              <a:picLocks noChangeAspect="1"/>
            </p:cNvPicPr>
            <p:nvPr/>
          </p:nvPicPr>
          <p:blipFill>
            <a:blip r:embed="rId3"/>
            <a:srcRect/>
            <a:stretch/>
          </p:blipFill>
          <p:spPr>
            <a:xfrm>
              <a:off x="1122288" y="-101631"/>
              <a:ext cx="3061376" cy="3011190"/>
            </a:xfrm>
            <a:prstGeom prst="rect">
              <a:avLst/>
            </a:prstGeom>
          </p:spPr>
        </p:pic>
        <p:sp>
          <p:nvSpPr>
            <p:cNvPr id="14" name="TextBox 13">
              <a:extLst>
                <a:ext uri="{FF2B5EF4-FFF2-40B4-BE49-F238E27FC236}">
                  <a16:creationId xmlns:a16="http://schemas.microsoft.com/office/drawing/2014/main" id="{43A16FB9-26D7-441D-C587-0CEE41EA77AA}"/>
                </a:ext>
              </a:extLst>
            </p:cNvPr>
            <p:cNvSpPr txBox="1"/>
            <p:nvPr/>
          </p:nvSpPr>
          <p:spPr>
            <a:xfrm>
              <a:off x="770417" y="2914417"/>
              <a:ext cx="3680705" cy="1021883"/>
            </a:xfrm>
            <a:prstGeom prst="rect">
              <a:avLst/>
            </a:prstGeom>
            <a:noFill/>
          </p:spPr>
          <p:txBody>
            <a:bodyPr wrap="square" rtlCol="0">
              <a:spAutoFit/>
            </a:bodyPr>
            <a:lstStyle/>
            <a:p>
              <a:pPr algn="ctr">
                <a:lnSpc>
                  <a:spcPct val="150000"/>
                </a:lnSpc>
              </a:pPr>
              <a:r>
                <a:rPr lang="en-US"/>
                <a:t>Xã viên HTX ở huyện Vĩnh Tường, tỉnh Vĩnh Phúc chuẩn bị ngô để bán cho Nhà nước, tháng 5/1962</a:t>
              </a:r>
            </a:p>
          </p:txBody>
        </p:sp>
      </p:grpSp>
      <p:grpSp>
        <p:nvGrpSpPr>
          <p:cNvPr id="20" name="Group 19">
            <a:extLst>
              <a:ext uri="{FF2B5EF4-FFF2-40B4-BE49-F238E27FC236}">
                <a16:creationId xmlns:a16="http://schemas.microsoft.com/office/drawing/2014/main" id="{327F959A-B52F-DF71-97BF-DA26783F4C20}"/>
              </a:ext>
            </a:extLst>
          </p:cNvPr>
          <p:cNvGrpSpPr/>
          <p:nvPr/>
        </p:nvGrpSpPr>
        <p:grpSpPr>
          <a:xfrm>
            <a:off x="2879830" y="91933"/>
            <a:ext cx="3384339" cy="809656"/>
            <a:chOff x="5314264" y="218262"/>
            <a:chExt cx="3384339" cy="809656"/>
          </a:xfrm>
        </p:grpSpPr>
        <p:sp>
          <p:nvSpPr>
            <p:cNvPr id="21" name="Rectangle: Diagonal Corners Rounded 20">
              <a:extLst>
                <a:ext uri="{FF2B5EF4-FFF2-40B4-BE49-F238E27FC236}">
                  <a16:creationId xmlns:a16="http://schemas.microsoft.com/office/drawing/2014/main" id="{CC426C4A-58FF-0E13-ADC9-74D99A6D41F4}"/>
                </a:ext>
              </a:extLst>
            </p:cNvPr>
            <p:cNvSpPr/>
            <p:nvPr/>
          </p:nvSpPr>
          <p:spPr>
            <a:xfrm>
              <a:off x="5378558" y="447438"/>
              <a:ext cx="2997408"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22" name="Group 21">
              <a:extLst>
                <a:ext uri="{FF2B5EF4-FFF2-40B4-BE49-F238E27FC236}">
                  <a16:creationId xmlns:a16="http://schemas.microsoft.com/office/drawing/2014/main" id="{09473686-0F0C-4C50-FBD6-F87CEEBBE7E8}"/>
                </a:ext>
              </a:extLst>
            </p:cNvPr>
            <p:cNvGrpSpPr/>
            <p:nvPr/>
          </p:nvGrpSpPr>
          <p:grpSpPr>
            <a:xfrm>
              <a:off x="5314264" y="218262"/>
              <a:ext cx="3384339" cy="759744"/>
              <a:chOff x="11250196" y="1090935"/>
              <a:chExt cx="6768677" cy="2319802"/>
            </a:xfrm>
          </p:grpSpPr>
          <p:sp>
            <p:nvSpPr>
              <p:cNvPr id="23" name="Rectangle: Diagonal Corners Rounded 22">
                <a:extLst>
                  <a:ext uri="{FF2B5EF4-FFF2-40B4-BE49-F238E27FC236}">
                    <a16:creationId xmlns:a16="http://schemas.microsoft.com/office/drawing/2014/main" id="{F224C5A3-417D-04DA-ADE6-9A6BEF766F17}"/>
                  </a:ext>
                </a:extLst>
              </p:cNvPr>
              <p:cNvSpPr/>
              <p:nvPr/>
            </p:nvSpPr>
            <p:spPr>
              <a:xfrm>
                <a:off x="11250196" y="1638300"/>
                <a:ext cx="5994815" cy="1772437"/>
              </a:xfrm>
              <a:prstGeom prst="round2DiagRect">
                <a:avLst/>
              </a:prstGeom>
              <a:solidFill>
                <a:schemeClr val="accent1">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Nông nghiệp</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24" name="Freeform 4">
                <a:extLst>
                  <a:ext uri="{FF2B5EF4-FFF2-40B4-BE49-F238E27FC236}">
                    <a16:creationId xmlns:a16="http://schemas.microsoft.com/office/drawing/2014/main" id="{1545C6A3-16BE-ADA2-5051-874EAE2B8C9E}"/>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Tree>
    <p:extLst>
      <p:ext uri="{BB962C8B-B14F-4D97-AF65-F5344CB8AC3E}">
        <p14:creationId xmlns:p14="http://schemas.microsoft.com/office/powerpoint/2010/main" val="416544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661F-8650-295A-5C37-4733EB89E68F}"/>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1164B82-6AD4-846F-D2AC-BE69F5C59D35}"/>
              </a:ext>
            </a:extLst>
          </p:cNvPr>
          <p:cNvGrpSpPr/>
          <p:nvPr/>
        </p:nvGrpSpPr>
        <p:grpSpPr>
          <a:xfrm>
            <a:off x="521535" y="1327914"/>
            <a:ext cx="3885210" cy="3028932"/>
            <a:chOff x="389784" y="272745"/>
            <a:chExt cx="3885210" cy="3028932"/>
          </a:xfrm>
        </p:grpSpPr>
        <p:pic>
          <p:nvPicPr>
            <p:cNvPr id="9" name="Picture 8">
              <a:extLst>
                <a:ext uri="{FF2B5EF4-FFF2-40B4-BE49-F238E27FC236}">
                  <a16:creationId xmlns:a16="http://schemas.microsoft.com/office/drawing/2014/main" id="{197FBB55-B9A6-F62C-7E84-F1F25A168C57}"/>
                </a:ext>
              </a:extLst>
            </p:cNvPr>
            <p:cNvPicPr>
              <a:picLocks noChangeAspect="1"/>
            </p:cNvPicPr>
            <p:nvPr/>
          </p:nvPicPr>
          <p:blipFill>
            <a:blip r:embed="rId2"/>
            <a:srcRect/>
            <a:stretch/>
          </p:blipFill>
          <p:spPr>
            <a:xfrm>
              <a:off x="389784" y="272745"/>
              <a:ext cx="3885210" cy="2661370"/>
            </a:xfrm>
            <a:prstGeom prst="rect">
              <a:avLst/>
            </a:prstGeom>
          </p:spPr>
        </p:pic>
        <p:sp>
          <p:nvSpPr>
            <p:cNvPr id="10" name="TextBox 9">
              <a:extLst>
                <a:ext uri="{FF2B5EF4-FFF2-40B4-BE49-F238E27FC236}">
                  <a16:creationId xmlns:a16="http://schemas.microsoft.com/office/drawing/2014/main" id="{1C20A4CD-7274-9C72-3A4A-6A5FB4C27E77}"/>
                </a:ext>
              </a:extLst>
            </p:cNvPr>
            <p:cNvSpPr txBox="1"/>
            <p:nvPr/>
          </p:nvSpPr>
          <p:spPr>
            <a:xfrm>
              <a:off x="605525" y="2926125"/>
              <a:ext cx="3615266" cy="375552"/>
            </a:xfrm>
            <a:prstGeom prst="rect">
              <a:avLst/>
            </a:prstGeom>
            <a:noFill/>
          </p:spPr>
          <p:txBody>
            <a:bodyPr wrap="square" rtlCol="0">
              <a:spAutoFit/>
            </a:bodyPr>
            <a:lstStyle/>
            <a:p>
              <a:pPr algn="ctr">
                <a:lnSpc>
                  <a:spcPct val="150000"/>
                </a:lnSpc>
              </a:pPr>
              <a:r>
                <a:rPr lang="en-US"/>
                <a:t>Đặt ray tại ga Vinh ngày 25/4/1964</a:t>
              </a:r>
            </a:p>
          </p:txBody>
        </p:sp>
      </p:grpSp>
      <p:grpSp>
        <p:nvGrpSpPr>
          <p:cNvPr id="12" name="Group 11">
            <a:extLst>
              <a:ext uri="{FF2B5EF4-FFF2-40B4-BE49-F238E27FC236}">
                <a16:creationId xmlns:a16="http://schemas.microsoft.com/office/drawing/2014/main" id="{8DC06196-4E7E-CD2C-35DA-F43B75434EB3}"/>
              </a:ext>
            </a:extLst>
          </p:cNvPr>
          <p:cNvGrpSpPr/>
          <p:nvPr/>
        </p:nvGrpSpPr>
        <p:grpSpPr>
          <a:xfrm>
            <a:off x="4737255" y="1030941"/>
            <a:ext cx="4050828" cy="3998429"/>
            <a:chOff x="385705" y="272744"/>
            <a:chExt cx="4050828" cy="3998429"/>
          </a:xfrm>
        </p:grpSpPr>
        <p:pic>
          <p:nvPicPr>
            <p:cNvPr id="13" name="Picture 12">
              <a:extLst>
                <a:ext uri="{FF2B5EF4-FFF2-40B4-BE49-F238E27FC236}">
                  <a16:creationId xmlns:a16="http://schemas.microsoft.com/office/drawing/2014/main" id="{D3243174-6204-F809-AA58-F3EBE1B106A7}"/>
                </a:ext>
              </a:extLst>
            </p:cNvPr>
            <p:cNvPicPr>
              <a:picLocks noChangeAspect="1"/>
            </p:cNvPicPr>
            <p:nvPr/>
          </p:nvPicPr>
          <p:blipFill>
            <a:blip r:embed="rId3"/>
            <a:srcRect/>
            <a:stretch/>
          </p:blipFill>
          <p:spPr>
            <a:xfrm>
              <a:off x="385705" y="272744"/>
              <a:ext cx="4050828" cy="2653381"/>
            </a:xfrm>
            <a:prstGeom prst="rect">
              <a:avLst/>
            </a:prstGeom>
          </p:spPr>
        </p:pic>
        <p:sp>
          <p:nvSpPr>
            <p:cNvPr id="14" name="TextBox 13">
              <a:extLst>
                <a:ext uri="{FF2B5EF4-FFF2-40B4-BE49-F238E27FC236}">
                  <a16:creationId xmlns:a16="http://schemas.microsoft.com/office/drawing/2014/main" id="{C567343A-03C5-7F14-5B0F-726090729C26}"/>
                </a:ext>
              </a:extLst>
            </p:cNvPr>
            <p:cNvSpPr txBox="1"/>
            <p:nvPr/>
          </p:nvSpPr>
          <p:spPr>
            <a:xfrm>
              <a:off x="385706" y="2926125"/>
              <a:ext cx="4050827" cy="1345048"/>
            </a:xfrm>
            <a:prstGeom prst="rect">
              <a:avLst/>
            </a:prstGeom>
            <a:noFill/>
          </p:spPr>
          <p:txBody>
            <a:bodyPr wrap="square" rtlCol="0">
              <a:spAutoFit/>
            </a:bodyPr>
            <a:lstStyle/>
            <a:p>
              <a:pPr algn="ctr">
                <a:lnSpc>
                  <a:spcPct val="150000"/>
                </a:lnSpc>
              </a:pPr>
              <a:r>
                <a:rPr lang="en-US"/>
                <a:t>Khu công nghiệp Việt Trì là khu công nghiệp đầu tiên của Việt Nam, được khởi công xây dựng năm 1957, khánh thành năm 1962, bao gồm các nhà máy sản xuất giấy, chè, bột ngọt,…</a:t>
              </a:r>
            </a:p>
          </p:txBody>
        </p:sp>
      </p:grpSp>
      <p:grpSp>
        <p:nvGrpSpPr>
          <p:cNvPr id="2" name="Group 1">
            <a:extLst>
              <a:ext uri="{FF2B5EF4-FFF2-40B4-BE49-F238E27FC236}">
                <a16:creationId xmlns:a16="http://schemas.microsoft.com/office/drawing/2014/main" id="{FDC14AB3-858C-6F62-C926-8DEA4AED07E2}"/>
              </a:ext>
            </a:extLst>
          </p:cNvPr>
          <p:cNvGrpSpPr/>
          <p:nvPr/>
        </p:nvGrpSpPr>
        <p:grpSpPr>
          <a:xfrm>
            <a:off x="2879830" y="91933"/>
            <a:ext cx="3384339" cy="809656"/>
            <a:chOff x="5314264" y="218262"/>
            <a:chExt cx="3384339" cy="809656"/>
          </a:xfrm>
        </p:grpSpPr>
        <p:sp>
          <p:nvSpPr>
            <p:cNvPr id="3" name="Rectangle: Diagonal Corners Rounded 2">
              <a:extLst>
                <a:ext uri="{FF2B5EF4-FFF2-40B4-BE49-F238E27FC236}">
                  <a16:creationId xmlns:a16="http://schemas.microsoft.com/office/drawing/2014/main" id="{45359412-D7CC-F2EF-9598-D2D3722A5531}"/>
                </a:ext>
              </a:extLst>
            </p:cNvPr>
            <p:cNvSpPr/>
            <p:nvPr/>
          </p:nvSpPr>
          <p:spPr>
            <a:xfrm>
              <a:off x="5378558" y="447438"/>
              <a:ext cx="2997408"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4" name="Group 3">
              <a:extLst>
                <a:ext uri="{FF2B5EF4-FFF2-40B4-BE49-F238E27FC236}">
                  <a16:creationId xmlns:a16="http://schemas.microsoft.com/office/drawing/2014/main" id="{D765C8E5-04FD-01C6-1CD1-E76EBFDAE234}"/>
                </a:ext>
              </a:extLst>
            </p:cNvPr>
            <p:cNvGrpSpPr/>
            <p:nvPr/>
          </p:nvGrpSpPr>
          <p:grpSpPr>
            <a:xfrm>
              <a:off x="5314264" y="218262"/>
              <a:ext cx="3384339" cy="759744"/>
              <a:chOff x="11250196" y="1090935"/>
              <a:chExt cx="6768677" cy="2319802"/>
            </a:xfrm>
          </p:grpSpPr>
          <p:sp>
            <p:nvSpPr>
              <p:cNvPr id="5" name="Rectangle: Diagonal Corners Rounded 4">
                <a:extLst>
                  <a:ext uri="{FF2B5EF4-FFF2-40B4-BE49-F238E27FC236}">
                    <a16:creationId xmlns:a16="http://schemas.microsoft.com/office/drawing/2014/main" id="{EF473BA5-9E53-5CB9-4408-2EB2627A9DBA}"/>
                  </a:ext>
                </a:extLst>
              </p:cNvPr>
              <p:cNvSpPr/>
              <p:nvPr/>
            </p:nvSpPr>
            <p:spPr>
              <a:xfrm>
                <a:off x="11250196" y="1638300"/>
                <a:ext cx="5994815" cy="1772437"/>
              </a:xfrm>
              <a:prstGeom prst="round2DiagRect">
                <a:avLst/>
              </a:prstGeom>
              <a:solidFill>
                <a:srgbClr val="7030A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C</a:t>
                </a: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ông nghiệp</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6" name="Freeform 4">
                <a:extLst>
                  <a:ext uri="{FF2B5EF4-FFF2-40B4-BE49-F238E27FC236}">
                    <a16:creationId xmlns:a16="http://schemas.microsoft.com/office/drawing/2014/main" id="{41BBD37D-1B40-B972-E405-6CBE62873DC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Tree>
    <p:extLst>
      <p:ext uri="{BB962C8B-B14F-4D97-AF65-F5344CB8AC3E}">
        <p14:creationId xmlns:p14="http://schemas.microsoft.com/office/powerpoint/2010/main" val="357086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2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18F533C-A50B-781A-CB3D-7DB6995F07F3}"/>
              </a:ext>
            </a:extLst>
          </p:cNvPr>
          <p:cNvSpPr/>
          <p:nvPr/>
        </p:nvSpPr>
        <p:spPr>
          <a:xfrm>
            <a:off x="0" y="1835150"/>
            <a:ext cx="9144000" cy="1473200"/>
          </a:xfrm>
          <a:prstGeom prst="roundRect">
            <a:avLst>
              <a:gd name="adj" fmla="val 0"/>
            </a:avLst>
          </a:prstGeom>
          <a:solidFill>
            <a:schemeClr val="accent6">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chemeClr val="bg2">
                    <a:lumMod val="25000"/>
                  </a:schemeClr>
                </a:solidFill>
              </a:rPr>
              <a:t>1</a:t>
            </a:r>
            <a:r>
              <a:rPr lang="vi-VN" sz="2400" b="1" i="1">
                <a:solidFill>
                  <a:schemeClr val="bg2">
                    <a:lumMod val="25000"/>
                  </a:schemeClr>
                </a:solidFill>
              </a:rPr>
              <a:t>. Hoàn thành cải cách ruộng đất, khôi phục kinh tế và hàn gắn vết thương chiến tranh (1954 – 1957)</a:t>
            </a:r>
            <a:endParaRPr lang="en-US" sz="2400" b="1" i="1">
              <a:solidFill>
                <a:schemeClr val="bg2">
                  <a:lumMod val="25000"/>
                </a:schemeClr>
              </a:solidFill>
            </a:endParaRPr>
          </a:p>
        </p:txBody>
      </p:sp>
    </p:spTree>
    <p:extLst>
      <p:ext uri="{BB962C8B-B14F-4D97-AF65-F5344CB8AC3E}">
        <p14:creationId xmlns:p14="http://schemas.microsoft.com/office/powerpoint/2010/main" val="8989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B8FBB-C688-BBF5-895B-32AAB26880E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DA5B162-9199-020D-0834-AF14CD484C08}"/>
              </a:ext>
            </a:extLst>
          </p:cNvPr>
          <p:cNvGrpSpPr/>
          <p:nvPr/>
        </p:nvGrpSpPr>
        <p:grpSpPr>
          <a:xfrm>
            <a:off x="446030" y="1029071"/>
            <a:ext cx="3930803" cy="4022496"/>
            <a:chOff x="447756" y="-74488"/>
            <a:chExt cx="3930803" cy="4022496"/>
          </a:xfrm>
        </p:grpSpPr>
        <p:pic>
          <p:nvPicPr>
            <p:cNvPr id="9" name="Picture 8">
              <a:extLst>
                <a:ext uri="{FF2B5EF4-FFF2-40B4-BE49-F238E27FC236}">
                  <a16:creationId xmlns:a16="http://schemas.microsoft.com/office/drawing/2014/main" id="{72BCBF7D-FA99-C8E6-4DB0-4B0775693885}"/>
                </a:ext>
              </a:extLst>
            </p:cNvPr>
            <p:cNvPicPr>
              <a:picLocks noChangeAspect="1"/>
            </p:cNvPicPr>
            <p:nvPr/>
          </p:nvPicPr>
          <p:blipFill>
            <a:blip r:embed="rId2"/>
            <a:srcRect/>
            <a:stretch/>
          </p:blipFill>
          <p:spPr>
            <a:xfrm>
              <a:off x="447756" y="-74488"/>
              <a:ext cx="3930803" cy="3000613"/>
            </a:xfrm>
            <a:prstGeom prst="rect">
              <a:avLst/>
            </a:prstGeom>
          </p:spPr>
        </p:pic>
        <p:sp>
          <p:nvSpPr>
            <p:cNvPr id="10" name="TextBox 9">
              <a:extLst>
                <a:ext uri="{FF2B5EF4-FFF2-40B4-BE49-F238E27FC236}">
                  <a16:creationId xmlns:a16="http://schemas.microsoft.com/office/drawing/2014/main" id="{40D617BB-C304-4579-B367-38A887E559BC}"/>
                </a:ext>
              </a:extLst>
            </p:cNvPr>
            <p:cNvSpPr txBox="1"/>
            <p:nvPr/>
          </p:nvSpPr>
          <p:spPr>
            <a:xfrm>
              <a:off x="605525" y="2926125"/>
              <a:ext cx="3615266" cy="1021883"/>
            </a:xfrm>
            <a:prstGeom prst="rect">
              <a:avLst/>
            </a:prstGeom>
            <a:noFill/>
          </p:spPr>
          <p:txBody>
            <a:bodyPr wrap="square" rtlCol="0">
              <a:spAutoFit/>
            </a:bodyPr>
            <a:lstStyle/>
            <a:p>
              <a:pPr algn="ctr">
                <a:lnSpc>
                  <a:spcPct val="150000"/>
                </a:lnSpc>
              </a:pPr>
              <a:r>
                <a:rPr lang="en-US"/>
                <a:t>Gian hàng bán đồ chơi trong Bách hóa Tổng hợp Hà Nội tấp nập trong những ngày tết Trung thu, 10/1960</a:t>
              </a:r>
            </a:p>
          </p:txBody>
        </p:sp>
      </p:grpSp>
      <p:grpSp>
        <p:nvGrpSpPr>
          <p:cNvPr id="12" name="Group 11">
            <a:extLst>
              <a:ext uri="{FF2B5EF4-FFF2-40B4-BE49-F238E27FC236}">
                <a16:creationId xmlns:a16="http://schemas.microsoft.com/office/drawing/2014/main" id="{E7492BFC-3364-77C9-7905-DD940BDA99D9}"/>
              </a:ext>
            </a:extLst>
          </p:cNvPr>
          <p:cNvGrpSpPr/>
          <p:nvPr/>
        </p:nvGrpSpPr>
        <p:grpSpPr>
          <a:xfrm>
            <a:off x="4619112" y="1029071"/>
            <a:ext cx="4127660" cy="4022496"/>
            <a:chOff x="352230" y="-91053"/>
            <a:chExt cx="4127660" cy="4022496"/>
          </a:xfrm>
        </p:grpSpPr>
        <p:pic>
          <p:nvPicPr>
            <p:cNvPr id="13" name="Picture 12">
              <a:extLst>
                <a:ext uri="{FF2B5EF4-FFF2-40B4-BE49-F238E27FC236}">
                  <a16:creationId xmlns:a16="http://schemas.microsoft.com/office/drawing/2014/main" id="{2104A36B-CB43-CB9A-2050-2EFB05ADF537}"/>
                </a:ext>
              </a:extLst>
            </p:cNvPr>
            <p:cNvPicPr>
              <a:picLocks noChangeAspect="1"/>
            </p:cNvPicPr>
            <p:nvPr/>
          </p:nvPicPr>
          <p:blipFill>
            <a:blip r:embed="rId3"/>
            <a:srcRect/>
            <a:stretch/>
          </p:blipFill>
          <p:spPr>
            <a:xfrm>
              <a:off x="417750" y="-91053"/>
              <a:ext cx="3990815" cy="3000613"/>
            </a:xfrm>
            <a:prstGeom prst="rect">
              <a:avLst/>
            </a:prstGeom>
          </p:spPr>
        </p:pic>
        <p:sp>
          <p:nvSpPr>
            <p:cNvPr id="14" name="TextBox 13">
              <a:extLst>
                <a:ext uri="{FF2B5EF4-FFF2-40B4-BE49-F238E27FC236}">
                  <a16:creationId xmlns:a16="http://schemas.microsoft.com/office/drawing/2014/main" id="{C514BD63-2593-D05C-8CD5-96EC95210919}"/>
                </a:ext>
              </a:extLst>
            </p:cNvPr>
            <p:cNvSpPr txBox="1"/>
            <p:nvPr/>
          </p:nvSpPr>
          <p:spPr>
            <a:xfrm>
              <a:off x="352230" y="2909560"/>
              <a:ext cx="4127660" cy="1021883"/>
            </a:xfrm>
            <a:prstGeom prst="rect">
              <a:avLst/>
            </a:prstGeom>
            <a:noFill/>
          </p:spPr>
          <p:txBody>
            <a:bodyPr wrap="square" rtlCol="0">
              <a:spAutoFit/>
            </a:bodyPr>
            <a:lstStyle/>
            <a:p>
              <a:pPr algn="ctr">
                <a:lnSpc>
                  <a:spcPct val="150000"/>
                </a:lnSpc>
              </a:pPr>
              <a:r>
                <a:rPr lang="en-US"/>
                <a:t>Nhân dân xếp hàng mua đồ sắt tráng men trong những ngày giáp Tết tại cửa hàng thương nghiệp Thái Nguyên, tháng 2/1961</a:t>
              </a:r>
            </a:p>
          </p:txBody>
        </p:sp>
      </p:grpSp>
      <p:grpSp>
        <p:nvGrpSpPr>
          <p:cNvPr id="2" name="Group 1">
            <a:extLst>
              <a:ext uri="{FF2B5EF4-FFF2-40B4-BE49-F238E27FC236}">
                <a16:creationId xmlns:a16="http://schemas.microsoft.com/office/drawing/2014/main" id="{F6CF6DA5-4080-1FEB-191A-393190C8843E}"/>
              </a:ext>
            </a:extLst>
          </p:cNvPr>
          <p:cNvGrpSpPr/>
          <p:nvPr/>
        </p:nvGrpSpPr>
        <p:grpSpPr>
          <a:xfrm>
            <a:off x="2879830" y="91933"/>
            <a:ext cx="3384339" cy="809656"/>
            <a:chOff x="5314264" y="218262"/>
            <a:chExt cx="3384339" cy="809656"/>
          </a:xfrm>
        </p:grpSpPr>
        <p:sp>
          <p:nvSpPr>
            <p:cNvPr id="3" name="Rectangle: Diagonal Corners Rounded 2">
              <a:extLst>
                <a:ext uri="{FF2B5EF4-FFF2-40B4-BE49-F238E27FC236}">
                  <a16:creationId xmlns:a16="http://schemas.microsoft.com/office/drawing/2014/main" id="{B770A46D-63E1-64EA-FC26-D2FCC8784933}"/>
                </a:ext>
              </a:extLst>
            </p:cNvPr>
            <p:cNvSpPr/>
            <p:nvPr/>
          </p:nvSpPr>
          <p:spPr>
            <a:xfrm>
              <a:off x="5378558" y="447438"/>
              <a:ext cx="2997408"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4" name="Group 3">
              <a:extLst>
                <a:ext uri="{FF2B5EF4-FFF2-40B4-BE49-F238E27FC236}">
                  <a16:creationId xmlns:a16="http://schemas.microsoft.com/office/drawing/2014/main" id="{4D0ABEDD-5400-D0C9-E7EC-3DA5E31B40B9}"/>
                </a:ext>
              </a:extLst>
            </p:cNvPr>
            <p:cNvGrpSpPr/>
            <p:nvPr/>
          </p:nvGrpSpPr>
          <p:grpSpPr>
            <a:xfrm>
              <a:off x="5314264" y="218262"/>
              <a:ext cx="3384339" cy="759744"/>
              <a:chOff x="11250196" y="1090935"/>
              <a:chExt cx="6768677" cy="2319802"/>
            </a:xfrm>
          </p:grpSpPr>
          <p:sp>
            <p:nvSpPr>
              <p:cNvPr id="5" name="Rectangle: Diagonal Corners Rounded 4">
                <a:extLst>
                  <a:ext uri="{FF2B5EF4-FFF2-40B4-BE49-F238E27FC236}">
                    <a16:creationId xmlns:a16="http://schemas.microsoft.com/office/drawing/2014/main" id="{8094AE9A-1437-23D1-9BEC-127920C6C881}"/>
                  </a:ext>
                </a:extLst>
              </p:cNvPr>
              <p:cNvSpPr/>
              <p:nvPr/>
            </p:nvSpPr>
            <p:spPr>
              <a:xfrm>
                <a:off x="11250196" y="1638300"/>
                <a:ext cx="5994815" cy="1772437"/>
              </a:xfrm>
              <a:prstGeom prst="round2DiagRect">
                <a:avLst/>
              </a:prstGeom>
              <a:solidFill>
                <a:srgbClr val="3333CC"/>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Thương</a:t>
                </a: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 nghiệp</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6" name="Freeform 4">
                <a:extLst>
                  <a:ext uri="{FF2B5EF4-FFF2-40B4-BE49-F238E27FC236}">
                    <a16:creationId xmlns:a16="http://schemas.microsoft.com/office/drawing/2014/main" id="{B4C9767A-60BE-C92A-0BDC-4901477D4FD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Tree>
    <p:extLst>
      <p:ext uri="{BB962C8B-B14F-4D97-AF65-F5344CB8AC3E}">
        <p14:creationId xmlns:p14="http://schemas.microsoft.com/office/powerpoint/2010/main" val="352790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DB0E-392B-B214-D3AF-18B670589BE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6957BA85-4099-4BE3-2E63-2A6EFEFC841F}"/>
              </a:ext>
            </a:extLst>
          </p:cNvPr>
          <p:cNvGrpSpPr/>
          <p:nvPr/>
        </p:nvGrpSpPr>
        <p:grpSpPr>
          <a:xfrm>
            <a:off x="321045" y="1148033"/>
            <a:ext cx="4054699" cy="3339020"/>
            <a:chOff x="305118" y="285822"/>
            <a:chExt cx="4054699" cy="3339020"/>
          </a:xfrm>
        </p:grpSpPr>
        <p:pic>
          <p:nvPicPr>
            <p:cNvPr id="9" name="Picture 8">
              <a:extLst>
                <a:ext uri="{FF2B5EF4-FFF2-40B4-BE49-F238E27FC236}">
                  <a16:creationId xmlns:a16="http://schemas.microsoft.com/office/drawing/2014/main" id="{BB1275F6-A8E6-C30F-A82D-EDE47888F6BF}"/>
                </a:ext>
              </a:extLst>
            </p:cNvPr>
            <p:cNvPicPr>
              <a:picLocks noChangeAspect="1"/>
            </p:cNvPicPr>
            <p:nvPr/>
          </p:nvPicPr>
          <p:blipFill>
            <a:blip r:embed="rId2"/>
            <a:srcRect/>
            <a:stretch/>
          </p:blipFill>
          <p:spPr>
            <a:xfrm>
              <a:off x="305118" y="285822"/>
              <a:ext cx="4054699" cy="2647599"/>
            </a:xfrm>
            <a:prstGeom prst="rect">
              <a:avLst/>
            </a:prstGeom>
          </p:spPr>
        </p:pic>
        <p:sp>
          <p:nvSpPr>
            <p:cNvPr id="10" name="TextBox 9">
              <a:extLst>
                <a:ext uri="{FF2B5EF4-FFF2-40B4-BE49-F238E27FC236}">
                  <a16:creationId xmlns:a16="http://schemas.microsoft.com/office/drawing/2014/main" id="{A6CC4633-A608-F4AD-D417-541BDA8F4615}"/>
                </a:ext>
              </a:extLst>
            </p:cNvPr>
            <p:cNvSpPr txBox="1"/>
            <p:nvPr/>
          </p:nvSpPr>
          <p:spPr>
            <a:xfrm>
              <a:off x="605525" y="2926125"/>
              <a:ext cx="3615266" cy="698717"/>
            </a:xfrm>
            <a:prstGeom prst="rect">
              <a:avLst/>
            </a:prstGeom>
            <a:noFill/>
          </p:spPr>
          <p:txBody>
            <a:bodyPr wrap="square" rtlCol="0">
              <a:spAutoFit/>
            </a:bodyPr>
            <a:lstStyle/>
            <a:p>
              <a:pPr algn="ctr">
                <a:lnSpc>
                  <a:spcPct val="150000"/>
                </a:lnSpc>
              </a:pPr>
              <a:r>
                <a:rPr lang="vi-VN"/>
                <a:t>Chủ tịch Hồ Chí Minh đi máy bay về thăm Nghệ An năm 1961</a:t>
              </a:r>
              <a:endParaRPr lang="en-US"/>
            </a:p>
          </p:txBody>
        </p:sp>
      </p:grpSp>
      <p:grpSp>
        <p:nvGrpSpPr>
          <p:cNvPr id="12" name="Group 11">
            <a:extLst>
              <a:ext uri="{FF2B5EF4-FFF2-40B4-BE49-F238E27FC236}">
                <a16:creationId xmlns:a16="http://schemas.microsoft.com/office/drawing/2014/main" id="{877E1636-7C46-7F24-522C-C3B63786D4E2}"/>
              </a:ext>
            </a:extLst>
          </p:cNvPr>
          <p:cNvGrpSpPr/>
          <p:nvPr/>
        </p:nvGrpSpPr>
        <p:grpSpPr>
          <a:xfrm>
            <a:off x="4442828" y="1148033"/>
            <a:ext cx="4400506" cy="3341913"/>
            <a:chOff x="270941" y="282929"/>
            <a:chExt cx="4400506" cy="3341913"/>
          </a:xfrm>
        </p:grpSpPr>
        <p:pic>
          <p:nvPicPr>
            <p:cNvPr id="13" name="Picture 12">
              <a:extLst>
                <a:ext uri="{FF2B5EF4-FFF2-40B4-BE49-F238E27FC236}">
                  <a16:creationId xmlns:a16="http://schemas.microsoft.com/office/drawing/2014/main" id="{4AA1C376-6275-6BD6-86E0-BACB5AE2D458}"/>
                </a:ext>
              </a:extLst>
            </p:cNvPr>
            <p:cNvPicPr>
              <a:picLocks noChangeAspect="1"/>
            </p:cNvPicPr>
            <p:nvPr/>
          </p:nvPicPr>
          <p:blipFill>
            <a:blip r:embed="rId3"/>
            <a:srcRect/>
            <a:stretch/>
          </p:blipFill>
          <p:spPr>
            <a:xfrm>
              <a:off x="270941" y="282929"/>
              <a:ext cx="4400506" cy="2640303"/>
            </a:xfrm>
            <a:prstGeom prst="rect">
              <a:avLst/>
            </a:prstGeom>
          </p:spPr>
        </p:pic>
        <p:sp>
          <p:nvSpPr>
            <p:cNvPr id="14" name="TextBox 13">
              <a:extLst>
                <a:ext uri="{FF2B5EF4-FFF2-40B4-BE49-F238E27FC236}">
                  <a16:creationId xmlns:a16="http://schemas.microsoft.com/office/drawing/2014/main" id="{2257FADF-929E-F190-A07A-305EBEFFF8E8}"/>
                </a:ext>
              </a:extLst>
            </p:cNvPr>
            <p:cNvSpPr txBox="1"/>
            <p:nvPr/>
          </p:nvSpPr>
          <p:spPr>
            <a:xfrm>
              <a:off x="605525" y="2926125"/>
              <a:ext cx="3615266" cy="698717"/>
            </a:xfrm>
            <a:prstGeom prst="rect">
              <a:avLst/>
            </a:prstGeom>
            <a:noFill/>
          </p:spPr>
          <p:txBody>
            <a:bodyPr wrap="square" rtlCol="0">
              <a:spAutoFit/>
            </a:bodyPr>
            <a:lstStyle/>
            <a:p>
              <a:pPr algn="ctr">
                <a:lnSpc>
                  <a:spcPct val="150000"/>
                </a:lnSpc>
              </a:pPr>
              <a:r>
                <a:rPr lang="en-US"/>
                <a:t>Đoàn tàu qua cầu Hàm Rồng trong ngày khánh thành 19/5/1964</a:t>
              </a:r>
            </a:p>
          </p:txBody>
        </p:sp>
      </p:grpSp>
      <p:grpSp>
        <p:nvGrpSpPr>
          <p:cNvPr id="2" name="Group 1">
            <a:extLst>
              <a:ext uri="{FF2B5EF4-FFF2-40B4-BE49-F238E27FC236}">
                <a16:creationId xmlns:a16="http://schemas.microsoft.com/office/drawing/2014/main" id="{9AF9BDD7-10F2-7F96-60DF-45B9B8FE6F8C}"/>
              </a:ext>
            </a:extLst>
          </p:cNvPr>
          <p:cNvGrpSpPr/>
          <p:nvPr/>
        </p:nvGrpSpPr>
        <p:grpSpPr>
          <a:xfrm>
            <a:off x="2879830" y="91933"/>
            <a:ext cx="3384339" cy="809656"/>
            <a:chOff x="5314264" y="218262"/>
            <a:chExt cx="3384339" cy="809656"/>
          </a:xfrm>
        </p:grpSpPr>
        <p:sp>
          <p:nvSpPr>
            <p:cNvPr id="3" name="Rectangle: Diagonal Corners Rounded 2">
              <a:extLst>
                <a:ext uri="{FF2B5EF4-FFF2-40B4-BE49-F238E27FC236}">
                  <a16:creationId xmlns:a16="http://schemas.microsoft.com/office/drawing/2014/main" id="{1FF7A431-0896-AF50-2353-D83A357550EC}"/>
                </a:ext>
              </a:extLst>
            </p:cNvPr>
            <p:cNvSpPr/>
            <p:nvPr/>
          </p:nvSpPr>
          <p:spPr>
            <a:xfrm>
              <a:off x="5378558" y="447438"/>
              <a:ext cx="2997408"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4" name="Group 3">
              <a:extLst>
                <a:ext uri="{FF2B5EF4-FFF2-40B4-BE49-F238E27FC236}">
                  <a16:creationId xmlns:a16="http://schemas.microsoft.com/office/drawing/2014/main" id="{5D8C1207-6409-0215-7599-852C31D0FBC8}"/>
                </a:ext>
              </a:extLst>
            </p:cNvPr>
            <p:cNvGrpSpPr/>
            <p:nvPr/>
          </p:nvGrpSpPr>
          <p:grpSpPr>
            <a:xfrm>
              <a:off x="5314264" y="218262"/>
              <a:ext cx="3384339" cy="759744"/>
              <a:chOff x="11250196" y="1090935"/>
              <a:chExt cx="6768677" cy="2319802"/>
            </a:xfrm>
          </p:grpSpPr>
          <p:sp>
            <p:nvSpPr>
              <p:cNvPr id="5" name="Rectangle: Diagonal Corners Rounded 4">
                <a:extLst>
                  <a:ext uri="{FF2B5EF4-FFF2-40B4-BE49-F238E27FC236}">
                    <a16:creationId xmlns:a16="http://schemas.microsoft.com/office/drawing/2014/main" id="{5399D895-1563-CF6F-D436-3C0E516172B3}"/>
                  </a:ext>
                </a:extLst>
              </p:cNvPr>
              <p:cNvSpPr/>
              <p:nvPr/>
            </p:nvSpPr>
            <p:spPr>
              <a:xfrm>
                <a:off x="11250196" y="1638300"/>
                <a:ext cx="5994815" cy="1772437"/>
              </a:xfrm>
              <a:prstGeom prst="round2DiagRect">
                <a:avLst/>
              </a:prstGeom>
              <a:solidFill>
                <a:srgbClr val="8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Giao thông</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6" name="Freeform 4">
                <a:extLst>
                  <a:ext uri="{FF2B5EF4-FFF2-40B4-BE49-F238E27FC236}">
                    <a16:creationId xmlns:a16="http://schemas.microsoft.com/office/drawing/2014/main" id="{F0C99BD1-3EC5-2285-D7F2-E16BAB20E2DC}"/>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pic>
        <p:nvPicPr>
          <p:cNvPr id="7" name="Picture 6">
            <a:extLst>
              <a:ext uri="{FF2B5EF4-FFF2-40B4-BE49-F238E27FC236}">
                <a16:creationId xmlns:a16="http://schemas.microsoft.com/office/drawing/2014/main" id="{E7259732-CF0B-95A5-A535-2748E1FECDB0}"/>
              </a:ext>
            </a:extLst>
          </p:cNvPr>
          <p:cNvPicPr>
            <a:picLocks noChangeAspect="1"/>
          </p:cNvPicPr>
          <p:nvPr/>
        </p:nvPicPr>
        <p:blipFill>
          <a:blip r:embed="rId6"/>
          <a:stretch>
            <a:fillRect/>
          </a:stretch>
        </p:blipFill>
        <p:spPr>
          <a:xfrm>
            <a:off x="0" y="4946229"/>
            <a:ext cx="1159727" cy="252678"/>
          </a:xfrm>
          <a:prstGeom prst="rect">
            <a:avLst/>
          </a:prstGeom>
        </p:spPr>
      </p:pic>
    </p:spTree>
    <p:extLst>
      <p:ext uri="{BB962C8B-B14F-4D97-AF65-F5344CB8AC3E}">
        <p14:creationId xmlns:p14="http://schemas.microsoft.com/office/powerpoint/2010/main" val="4760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BD2A-206B-5215-4628-FEE891F5E25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F8B170E2-667B-6DD1-ED30-813D7EEB05D9}"/>
              </a:ext>
            </a:extLst>
          </p:cNvPr>
          <p:cNvGrpSpPr/>
          <p:nvPr/>
        </p:nvGrpSpPr>
        <p:grpSpPr>
          <a:xfrm>
            <a:off x="297144" y="1334301"/>
            <a:ext cx="4283676" cy="3346315"/>
            <a:chOff x="196550" y="285823"/>
            <a:chExt cx="4283676" cy="3346315"/>
          </a:xfrm>
        </p:grpSpPr>
        <p:pic>
          <p:nvPicPr>
            <p:cNvPr id="9" name="Picture 8">
              <a:extLst>
                <a:ext uri="{FF2B5EF4-FFF2-40B4-BE49-F238E27FC236}">
                  <a16:creationId xmlns:a16="http://schemas.microsoft.com/office/drawing/2014/main" id="{71973FFC-29C4-9511-B4A3-718B868600DA}"/>
                </a:ext>
              </a:extLst>
            </p:cNvPr>
            <p:cNvPicPr>
              <a:picLocks noChangeAspect="1"/>
            </p:cNvPicPr>
            <p:nvPr/>
          </p:nvPicPr>
          <p:blipFill>
            <a:blip r:embed="rId2"/>
            <a:srcRect/>
            <a:stretch/>
          </p:blipFill>
          <p:spPr>
            <a:xfrm>
              <a:off x="196550" y="285823"/>
              <a:ext cx="4283676" cy="2640302"/>
            </a:xfrm>
            <a:prstGeom prst="rect">
              <a:avLst/>
            </a:prstGeom>
          </p:spPr>
        </p:pic>
        <p:sp>
          <p:nvSpPr>
            <p:cNvPr id="10" name="TextBox 9">
              <a:extLst>
                <a:ext uri="{FF2B5EF4-FFF2-40B4-BE49-F238E27FC236}">
                  <a16:creationId xmlns:a16="http://schemas.microsoft.com/office/drawing/2014/main" id="{8DB063F1-3E63-FF3D-5636-4D029E05BADD}"/>
                </a:ext>
              </a:extLst>
            </p:cNvPr>
            <p:cNvSpPr txBox="1"/>
            <p:nvPr/>
          </p:nvSpPr>
          <p:spPr>
            <a:xfrm>
              <a:off x="751870" y="2933421"/>
              <a:ext cx="2949464" cy="698717"/>
            </a:xfrm>
            <a:prstGeom prst="rect">
              <a:avLst/>
            </a:prstGeom>
            <a:noFill/>
          </p:spPr>
          <p:txBody>
            <a:bodyPr wrap="square" rtlCol="0">
              <a:spAutoFit/>
            </a:bodyPr>
            <a:lstStyle/>
            <a:p>
              <a:pPr algn="ctr">
                <a:lnSpc>
                  <a:spcPct val="150000"/>
                </a:lnSpc>
              </a:pPr>
              <a:r>
                <a:rPr lang="vi-VN"/>
                <a:t>Vận chuyển vũ khí chi viện cho chiến trường miền Nam</a:t>
              </a:r>
              <a:endParaRPr lang="en-US"/>
            </a:p>
          </p:txBody>
        </p:sp>
      </p:grpSp>
      <p:grpSp>
        <p:nvGrpSpPr>
          <p:cNvPr id="12" name="Group 11">
            <a:extLst>
              <a:ext uri="{FF2B5EF4-FFF2-40B4-BE49-F238E27FC236}">
                <a16:creationId xmlns:a16="http://schemas.microsoft.com/office/drawing/2014/main" id="{93E8B29D-B255-DA97-0AEF-8E36C3040E73}"/>
              </a:ext>
            </a:extLst>
          </p:cNvPr>
          <p:cNvGrpSpPr/>
          <p:nvPr/>
        </p:nvGrpSpPr>
        <p:grpSpPr>
          <a:xfrm>
            <a:off x="4378534" y="1334300"/>
            <a:ext cx="4575125" cy="3346316"/>
            <a:chOff x="121980" y="282929"/>
            <a:chExt cx="4575125" cy="3346316"/>
          </a:xfrm>
        </p:grpSpPr>
        <p:pic>
          <p:nvPicPr>
            <p:cNvPr id="13" name="Picture 12">
              <a:extLst>
                <a:ext uri="{FF2B5EF4-FFF2-40B4-BE49-F238E27FC236}">
                  <a16:creationId xmlns:a16="http://schemas.microsoft.com/office/drawing/2014/main" id="{FB6143B9-E0F5-39F5-E497-C99DBFE8459E}"/>
                </a:ext>
              </a:extLst>
            </p:cNvPr>
            <p:cNvPicPr>
              <a:picLocks noChangeAspect="1"/>
            </p:cNvPicPr>
            <p:nvPr/>
          </p:nvPicPr>
          <p:blipFill>
            <a:blip r:embed="rId3"/>
            <a:srcRect/>
            <a:stretch/>
          </p:blipFill>
          <p:spPr>
            <a:xfrm>
              <a:off x="606079" y="282929"/>
              <a:ext cx="3730229" cy="2640303"/>
            </a:xfrm>
            <a:prstGeom prst="rect">
              <a:avLst/>
            </a:prstGeom>
          </p:spPr>
        </p:pic>
        <p:sp>
          <p:nvSpPr>
            <p:cNvPr id="14" name="TextBox 13">
              <a:extLst>
                <a:ext uri="{FF2B5EF4-FFF2-40B4-BE49-F238E27FC236}">
                  <a16:creationId xmlns:a16="http://schemas.microsoft.com/office/drawing/2014/main" id="{4B54A51A-5864-2DA7-71A8-75BD0C295A33}"/>
                </a:ext>
              </a:extLst>
            </p:cNvPr>
            <p:cNvSpPr txBox="1"/>
            <p:nvPr/>
          </p:nvSpPr>
          <p:spPr>
            <a:xfrm>
              <a:off x="121980" y="2930528"/>
              <a:ext cx="4575125" cy="698717"/>
            </a:xfrm>
            <a:prstGeom prst="rect">
              <a:avLst/>
            </a:prstGeom>
            <a:noFill/>
          </p:spPr>
          <p:txBody>
            <a:bodyPr wrap="square" rtlCol="0">
              <a:spAutoFit/>
            </a:bodyPr>
            <a:lstStyle/>
            <a:p>
              <a:pPr algn="ctr">
                <a:lnSpc>
                  <a:spcPct val="150000"/>
                </a:lnSpc>
              </a:pPr>
              <a:r>
                <a:rPr lang="vi-VN"/>
                <a:t>Bộ đội miền Bắc, trong đó có hàng vạn người con </a:t>
              </a:r>
              <a:endParaRPr lang="en-US"/>
            </a:p>
            <a:p>
              <a:pPr algn="ctr">
                <a:lnSpc>
                  <a:spcPct val="150000"/>
                </a:lnSpc>
              </a:pPr>
              <a:r>
                <a:rPr lang="vi-VN"/>
                <a:t>Thủ đô lên đường chi viện cho chiến trường miền Nam</a:t>
              </a:r>
              <a:endParaRPr lang="en-US"/>
            </a:p>
          </p:txBody>
        </p:sp>
      </p:grpSp>
      <p:grpSp>
        <p:nvGrpSpPr>
          <p:cNvPr id="2" name="Group 1">
            <a:extLst>
              <a:ext uri="{FF2B5EF4-FFF2-40B4-BE49-F238E27FC236}">
                <a16:creationId xmlns:a16="http://schemas.microsoft.com/office/drawing/2014/main" id="{3191247C-418C-9735-0602-B2504A505BD1}"/>
              </a:ext>
            </a:extLst>
          </p:cNvPr>
          <p:cNvGrpSpPr/>
          <p:nvPr/>
        </p:nvGrpSpPr>
        <p:grpSpPr>
          <a:xfrm>
            <a:off x="2262902" y="238051"/>
            <a:ext cx="4618196" cy="809656"/>
            <a:chOff x="4080407" y="218262"/>
            <a:chExt cx="4618196" cy="809656"/>
          </a:xfrm>
        </p:grpSpPr>
        <p:sp>
          <p:nvSpPr>
            <p:cNvPr id="3" name="Rectangle: Diagonal Corners Rounded 2">
              <a:extLst>
                <a:ext uri="{FF2B5EF4-FFF2-40B4-BE49-F238E27FC236}">
                  <a16:creationId xmlns:a16="http://schemas.microsoft.com/office/drawing/2014/main" id="{38F158A4-ED89-3E21-226F-C14D498FC917}"/>
                </a:ext>
              </a:extLst>
            </p:cNvPr>
            <p:cNvSpPr/>
            <p:nvPr/>
          </p:nvSpPr>
          <p:spPr>
            <a:xfrm>
              <a:off x="4144701" y="447438"/>
              <a:ext cx="4231265"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4" name="Group 3">
              <a:extLst>
                <a:ext uri="{FF2B5EF4-FFF2-40B4-BE49-F238E27FC236}">
                  <a16:creationId xmlns:a16="http://schemas.microsoft.com/office/drawing/2014/main" id="{6B371639-23EE-8D92-1418-E44EA3B8C5F8}"/>
                </a:ext>
              </a:extLst>
            </p:cNvPr>
            <p:cNvGrpSpPr/>
            <p:nvPr/>
          </p:nvGrpSpPr>
          <p:grpSpPr>
            <a:xfrm>
              <a:off x="4080407" y="218262"/>
              <a:ext cx="4618196" cy="759744"/>
              <a:chOff x="8782482" y="1090935"/>
              <a:chExt cx="9236391" cy="2319802"/>
            </a:xfrm>
          </p:grpSpPr>
          <p:sp>
            <p:nvSpPr>
              <p:cNvPr id="5" name="Rectangle: Diagonal Corners Rounded 4">
                <a:extLst>
                  <a:ext uri="{FF2B5EF4-FFF2-40B4-BE49-F238E27FC236}">
                    <a16:creationId xmlns:a16="http://schemas.microsoft.com/office/drawing/2014/main" id="{47E5D5D1-CEFF-1279-39A8-5361307F9119}"/>
                  </a:ext>
                </a:extLst>
              </p:cNvPr>
              <p:cNvSpPr/>
              <p:nvPr/>
            </p:nvSpPr>
            <p:spPr>
              <a:xfrm>
                <a:off x="8782482" y="1638300"/>
                <a:ext cx="8462529" cy="1772437"/>
              </a:xfrm>
              <a:prstGeom prst="round2DiagRect">
                <a:avLst/>
              </a:prstGeom>
              <a:solidFill>
                <a:srgbClr val="0033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Chi viện cho miền Nam</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6" name="Freeform 4">
                <a:extLst>
                  <a:ext uri="{FF2B5EF4-FFF2-40B4-BE49-F238E27FC236}">
                    <a16:creationId xmlns:a16="http://schemas.microsoft.com/office/drawing/2014/main" id="{8EC6C80C-CFAE-EC46-D926-D2B30708C118}"/>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Tree>
    <p:extLst>
      <p:ext uri="{BB962C8B-B14F-4D97-AF65-F5344CB8AC3E}">
        <p14:creationId xmlns:p14="http://schemas.microsoft.com/office/powerpoint/2010/main" val="57875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35E1EC-CE11-F89A-B0D1-C68F4A234DA6}"/>
              </a:ext>
            </a:extLst>
          </p:cNvPr>
          <p:cNvPicPr>
            <a:picLocks noChangeAspect="1"/>
          </p:cNvPicPr>
          <p:nvPr/>
        </p:nvPicPr>
        <p:blipFill>
          <a:blip r:embed="rId2"/>
          <a:srcRect/>
          <a:stretch/>
        </p:blipFill>
        <p:spPr>
          <a:xfrm>
            <a:off x="43298" y="34077"/>
            <a:ext cx="3223425" cy="2245021"/>
          </a:xfrm>
          <a:prstGeom prst="rect">
            <a:avLst/>
          </a:prstGeom>
          <a:ln w="38100">
            <a:solidFill>
              <a:srgbClr val="996600"/>
            </a:solidFill>
          </a:ln>
        </p:spPr>
      </p:pic>
      <p:pic>
        <p:nvPicPr>
          <p:cNvPr id="8" name="Picture 7">
            <a:extLst>
              <a:ext uri="{FF2B5EF4-FFF2-40B4-BE49-F238E27FC236}">
                <a16:creationId xmlns:a16="http://schemas.microsoft.com/office/drawing/2014/main" id="{774A1C78-D5D2-E55E-7899-9CB1E662FE7B}"/>
              </a:ext>
            </a:extLst>
          </p:cNvPr>
          <p:cNvPicPr>
            <a:picLocks noChangeAspect="1"/>
          </p:cNvPicPr>
          <p:nvPr/>
        </p:nvPicPr>
        <p:blipFill>
          <a:blip r:embed="rId3"/>
          <a:srcRect l="23432"/>
          <a:stretch/>
        </p:blipFill>
        <p:spPr>
          <a:xfrm>
            <a:off x="3272010" y="34077"/>
            <a:ext cx="2580687" cy="2245021"/>
          </a:xfrm>
          <a:prstGeom prst="rect">
            <a:avLst/>
          </a:prstGeom>
          <a:ln w="38100">
            <a:solidFill>
              <a:srgbClr val="996600"/>
            </a:solidFill>
          </a:ln>
        </p:spPr>
      </p:pic>
      <p:pic>
        <p:nvPicPr>
          <p:cNvPr id="9" name="Picture 8" descr="A group of people marching with flags&#10;&#10;Description automatically generated">
            <a:extLst>
              <a:ext uri="{FF2B5EF4-FFF2-40B4-BE49-F238E27FC236}">
                <a16:creationId xmlns:a16="http://schemas.microsoft.com/office/drawing/2014/main" id="{7B8BD635-43AD-AD6C-0EE1-250FBFCEFFEB}"/>
              </a:ext>
            </a:extLst>
          </p:cNvPr>
          <p:cNvPicPr>
            <a:picLocks noChangeAspect="1"/>
          </p:cNvPicPr>
          <p:nvPr/>
        </p:nvPicPr>
        <p:blipFill>
          <a:blip r:embed="rId4"/>
          <a:stretch>
            <a:fillRect/>
          </a:stretch>
        </p:blipFill>
        <p:spPr>
          <a:xfrm>
            <a:off x="29838" y="2208787"/>
            <a:ext cx="4656632" cy="2898480"/>
          </a:xfrm>
          <a:prstGeom prst="rect">
            <a:avLst/>
          </a:prstGeom>
          <a:ln w="38100">
            <a:solidFill>
              <a:srgbClr val="996600"/>
            </a:solidFill>
          </a:ln>
        </p:spPr>
      </p:pic>
      <p:pic>
        <p:nvPicPr>
          <p:cNvPr id="10" name="Picture 9">
            <a:extLst>
              <a:ext uri="{FF2B5EF4-FFF2-40B4-BE49-F238E27FC236}">
                <a16:creationId xmlns:a16="http://schemas.microsoft.com/office/drawing/2014/main" id="{45FA71B1-E453-76C8-8324-BBFE47F13194}"/>
              </a:ext>
            </a:extLst>
          </p:cNvPr>
          <p:cNvPicPr>
            <a:picLocks noChangeAspect="1"/>
          </p:cNvPicPr>
          <p:nvPr/>
        </p:nvPicPr>
        <p:blipFill>
          <a:blip r:embed="rId5"/>
          <a:srcRect/>
          <a:stretch/>
        </p:blipFill>
        <p:spPr>
          <a:xfrm>
            <a:off x="5746631" y="36233"/>
            <a:ext cx="3367531" cy="2245021"/>
          </a:xfrm>
          <a:prstGeom prst="rect">
            <a:avLst/>
          </a:prstGeom>
          <a:ln w="38100">
            <a:solidFill>
              <a:srgbClr val="996600"/>
            </a:solidFill>
          </a:ln>
        </p:spPr>
      </p:pic>
      <p:pic>
        <p:nvPicPr>
          <p:cNvPr id="11" name="Picture 10">
            <a:extLst>
              <a:ext uri="{FF2B5EF4-FFF2-40B4-BE49-F238E27FC236}">
                <a16:creationId xmlns:a16="http://schemas.microsoft.com/office/drawing/2014/main" id="{F703B26E-094C-52E0-2B6A-A669992CD7AD}"/>
              </a:ext>
            </a:extLst>
          </p:cNvPr>
          <p:cNvPicPr>
            <a:picLocks noChangeAspect="1"/>
          </p:cNvPicPr>
          <p:nvPr/>
        </p:nvPicPr>
        <p:blipFill>
          <a:blip r:embed="rId6"/>
          <a:srcRect t="37289"/>
          <a:stretch/>
        </p:blipFill>
        <p:spPr>
          <a:xfrm>
            <a:off x="4626794" y="2218753"/>
            <a:ext cx="4487368" cy="2898482"/>
          </a:xfrm>
          <a:prstGeom prst="rect">
            <a:avLst/>
          </a:prstGeom>
          <a:ln w="38100">
            <a:solidFill>
              <a:srgbClr val="996600"/>
            </a:solidFill>
          </a:ln>
        </p:spPr>
      </p:pic>
      <p:grpSp>
        <p:nvGrpSpPr>
          <p:cNvPr id="16" name="Group 15">
            <a:extLst>
              <a:ext uri="{FF2B5EF4-FFF2-40B4-BE49-F238E27FC236}">
                <a16:creationId xmlns:a16="http://schemas.microsoft.com/office/drawing/2014/main" id="{D9997DBF-3C5F-24EA-C01C-20F95F8EC75C}"/>
              </a:ext>
            </a:extLst>
          </p:cNvPr>
          <p:cNvGrpSpPr/>
          <p:nvPr/>
        </p:nvGrpSpPr>
        <p:grpSpPr>
          <a:xfrm>
            <a:off x="1935725" y="643684"/>
            <a:ext cx="5466167" cy="3856132"/>
            <a:chOff x="1935725" y="643684"/>
            <a:chExt cx="5466167" cy="3856132"/>
          </a:xfrm>
        </p:grpSpPr>
        <p:pic>
          <p:nvPicPr>
            <p:cNvPr id="13" name="Picture 3">
              <a:extLst>
                <a:ext uri="{FF2B5EF4-FFF2-40B4-BE49-F238E27FC236}">
                  <a16:creationId xmlns:a16="http://schemas.microsoft.com/office/drawing/2014/main" id="{46652F6B-6EF2-96CC-CE5E-E81DFEE372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5725" y="643684"/>
              <a:ext cx="5466167" cy="3856132"/>
            </a:xfrm>
            <a:prstGeom prst="rect">
              <a:avLst/>
            </a:prstGeom>
          </p:spPr>
        </p:pic>
        <p:sp>
          <p:nvSpPr>
            <p:cNvPr id="15" name="TextBox 14">
              <a:extLst>
                <a:ext uri="{FF2B5EF4-FFF2-40B4-BE49-F238E27FC236}">
                  <a16:creationId xmlns:a16="http://schemas.microsoft.com/office/drawing/2014/main" id="{4FB5F607-5A40-157F-2ECB-4686B2355934}"/>
                </a:ext>
              </a:extLst>
            </p:cNvPr>
            <p:cNvSpPr txBox="1"/>
            <p:nvPr/>
          </p:nvSpPr>
          <p:spPr>
            <a:xfrm>
              <a:off x="2944362" y="1861587"/>
              <a:ext cx="2874433" cy="1420325"/>
            </a:xfrm>
            <a:prstGeom prst="rect">
              <a:avLst/>
            </a:prstGeom>
            <a:noFill/>
          </p:spPr>
          <p:txBody>
            <a:bodyPr wrap="square">
              <a:spAutoFit/>
            </a:bodyPr>
            <a:lstStyle/>
            <a:p>
              <a:pPr algn="ctr">
                <a:lnSpc>
                  <a:spcPct val="150000"/>
                </a:lnSpc>
              </a:pPr>
              <a:r>
                <a:rPr lang="en-US" sz="2000" b="0" i="0">
                  <a:solidFill>
                    <a:srgbClr val="333333"/>
                  </a:solidFill>
                  <a:effectLst/>
                  <a:latin typeface="Arial" panose="020B0604020202020204" pitchFamily="34" charset="0"/>
                </a:rPr>
                <a:t>Quân dân miền Bắc </a:t>
              </a:r>
              <a:r>
                <a:rPr lang="vi-VN" sz="2000" b="0" i="0">
                  <a:solidFill>
                    <a:srgbClr val="333333"/>
                  </a:solidFill>
                  <a:effectLst/>
                  <a:latin typeface="Arial" panose="020B0604020202020204" pitchFamily="34" charset="0"/>
                </a:rPr>
                <a:t>lên đường chi viện cho chiến trường miền Nam</a:t>
              </a:r>
              <a:endParaRPr lang="en-US" sz="2000"/>
            </a:p>
          </p:txBody>
        </p:sp>
      </p:grpSp>
    </p:spTree>
    <p:extLst>
      <p:ext uri="{BB962C8B-B14F-4D97-AF65-F5344CB8AC3E}">
        <p14:creationId xmlns:p14="http://schemas.microsoft.com/office/powerpoint/2010/main" val="221447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a:extLst>
            <a:ext uri="{FF2B5EF4-FFF2-40B4-BE49-F238E27FC236}">
              <a16:creationId xmlns:a16="http://schemas.microsoft.com/office/drawing/2014/main" id="{D51EF093-1B10-4080-2DB6-9AFD660B696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BC51162-1B82-A0AC-94A3-C33D6BFDBC1C}"/>
              </a:ext>
            </a:extLst>
          </p:cNvPr>
          <p:cNvGrpSpPr/>
          <p:nvPr/>
        </p:nvGrpSpPr>
        <p:grpSpPr>
          <a:xfrm>
            <a:off x="252959" y="143905"/>
            <a:ext cx="8638082" cy="4855690"/>
            <a:chOff x="252959" y="143905"/>
            <a:chExt cx="8638082" cy="4855690"/>
          </a:xfrm>
        </p:grpSpPr>
        <p:sp>
          <p:nvSpPr>
            <p:cNvPr id="4" name="Rectangle: Rounded Corners 3">
              <a:extLst>
                <a:ext uri="{FF2B5EF4-FFF2-40B4-BE49-F238E27FC236}">
                  <a16:creationId xmlns:a16="http://schemas.microsoft.com/office/drawing/2014/main" id="{A01205A6-F14C-3F16-8D99-376190458FF4}"/>
                </a:ext>
              </a:extLst>
            </p:cNvPr>
            <p:cNvSpPr/>
            <p:nvPr/>
          </p:nvSpPr>
          <p:spPr>
            <a:xfrm>
              <a:off x="252959" y="143905"/>
              <a:ext cx="8638082" cy="4855690"/>
            </a:xfrm>
            <a:prstGeom prst="roundRect">
              <a:avLst>
                <a:gd name="adj" fmla="val 5463"/>
              </a:avLst>
            </a:prstGeom>
            <a:solidFill>
              <a:schemeClr val="accent6">
                <a:lumMod val="95000"/>
              </a:schemeClr>
            </a:solidFill>
            <a:ln>
              <a:solidFill>
                <a:srgbClr val="DA68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F4942A-7982-19A9-F5D2-9EAC18064215}"/>
                </a:ext>
              </a:extLst>
            </p:cNvPr>
            <p:cNvSpPr/>
            <p:nvPr/>
          </p:nvSpPr>
          <p:spPr>
            <a:xfrm>
              <a:off x="3418114" y="446962"/>
              <a:ext cx="2307771" cy="522514"/>
            </a:xfrm>
            <a:prstGeom prst="roundRect">
              <a:avLst>
                <a:gd name="adj" fmla="val 50000"/>
              </a:avLst>
            </a:prstGeom>
            <a:solidFill>
              <a:srgbClr val="DA6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MỞ RỘNG</a:t>
              </a:r>
            </a:p>
          </p:txBody>
        </p:sp>
      </p:grpSp>
      <p:sp>
        <p:nvSpPr>
          <p:cNvPr id="10" name="TextBox 9">
            <a:extLst>
              <a:ext uri="{FF2B5EF4-FFF2-40B4-BE49-F238E27FC236}">
                <a16:creationId xmlns:a16="http://schemas.microsoft.com/office/drawing/2014/main" id="{51DABB4D-BFA8-6847-908B-F6948B783AA1}"/>
              </a:ext>
            </a:extLst>
          </p:cNvPr>
          <p:cNvSpPr txBox="1"/>
          <p:nvPr/>
        </p:nvSpPr>
        <p:spPr>
          <a:xfrm>
            <a:off x="507489" y="1057151"/>
            <a:ext cx="4428578" cy="3728649"/>
          </a:xfrm>
          <a:prstGeom prst="rect">
            <a:avLst/>
          </a:prstGeom>
          <a:noFill/>
        </p:spPr>
        <p:txBody>
          <a:bodyPr wrap="square" rtlCol="0">
            <a:spAutoFit/>
          </a:bodyPr>
          <a:lstStyle/>
          <a:p>
            <a:pPr algn="just">
              <a:lnSpc>
                <a:spcPct val="150000"/>
              </a:lnSpc>
            </a:pPr>
            <a:r>
              <a:rPr lang="vi-VN" sz="2000" b="1" i="1"/>
              <a:t>Phong trào “Ba đảm đang” của phụ nữ miền Bắc: </a:t>
            </a:r>
            <a:endParaRPr lang="en-US" sz="2000" b="1" i="1"/>
          </a:p>
          <a:p>
            <a:pPr marL="457200" indent="-457200" algn="just">
              <a:lnSpc>
                <a:spcPct val="150000"/>
              </a:lnSpc>
              <a:buFont typeface="+mj-lt"/>
              <a:buAutoNum type="arabicPeriod"/>
            </a:pPr>
            <a:r>
              <a:rPr lang="vi-VN" sz="2000" i="1">
                <a:solidFill>
                  <a:srgbClr val="FF0000"/>
                </a:solidFill>
              </a:rPr>
              <a:t>Đảm đang sản xuất, công tác, thay thế nam giới đi chiến đấu</a:t>
            </a:r>
            <a:r>
              <a:rPr lang="en-US" sz="2000" i="1">
                <a:solidFill>
                  <a:srgbClr val="FF0000"/>
                </a:solidFill>
              </a:rPr>
              <a:t>.</a:t>
            </a:r>
          </a:p>
          <a:p>
            <a:pPr marL="457200" indent="-457200" algn="just">
              <a:lnSpc>
                <a:spcPct val="150000"/>
              </a:lnSpc>
              <a:buFont typeface="+mj-lt"/>
              <a:buAutoNum type="arabicPeriod"/>
            </a:pPr>
            <a:r>
              <a:rPr lang="en-US" sz="2000" i="1">
                <a:solidFill>
                  <a:srgbClr val="FF0000"/>
                </a:solidFill>
              </a:rPr>
              <a:t>Đ</a:t>
            </a:r>
            <a:r>
              <a:rPr lang="vi-VN" sz="2000" i="1">
                <a:solidFill>
                  <a:srgbClr val="FF0000"/>
                </a:solidFill>
              </a:rPr>
              <a:t>ảm đang gia đình, khuyến khích chồng con đi chiến đấu</a:t>
            </a:r>
            <a:r>
              <a:rPr lang="en-US" sz="2000" i="1">
                <a:solidFill>
                  <a:srgbClr val="FF0000"/>
                </a:solidFill>
              </a:rPr>
              <a:t>.</a:t>
            </a:r>
          </a:p>
          <a:p>
            <a:pPr marL="457200" indent="-457200" algn="just">
              <a:lnSpc>
                <a:spcPct val="150000"/>
              </a:lnSpc>
              <a:buFont typeface="+mj-lt"/>
              <a:buAutoNum type="arabicPeriod"/>
            </a:pPr>
            <a:r>
              <a:rPr lang="en-US" sz="2000" i="1">
                <a:solidFill>
                  <a:srgbClr val="FF0000"/>
                </a:solidFill>
              </a:rPr>
              <a:t>Đ</a:t>
            </a:r>
            <a:r>
              <a:rPr lang="vi-VN" sz="2000" i="1">
                <a:solidFill>
                  <a:srgbClr val="FF0000"/>
                </a:solidFill>
              </a:rPr>
              <a:t>ảm đang phục vụ chiến đấu khi cần thiết.</a:t>
            </a:r>
            <a:endParaRPr lang="en-US" sz="2000"/>
          </a:p>
        </p:txBody>
      </p:sp>
      <p:grpSp>
        <p:nvGrpSpPr>
          <p:cNvPr id="11" name="Group 10">
            <a:extLst>
              <a:ext uri="{FF2B5EF4-FFF2-40B4-BE49-F238E27FC236}">
                <a16:creationId xmlns:a16="http://schemas.microsoft.com/office/drawing/2014/main" id="{8B18AACD-CBA9-F466-4CAD-329166CCE4CD}"/>
              </a:ext>
            </a:extLst>
          </p:cNvPr>
          <p:cNvGrpSpPr/>
          <p:nvPr/>
        </p:nvGrpSpPr>
        <p:grpSpPr>
          <a:xfrm>
            <a:off x="5120878" y="1408670"/>
            <a:ext cx="3515633" cy="3151730"/>
            <a:chOff x="5120878" y="1534787"/>
            <a:chExt cx="3515633" cy="3151730"/>
          </a:xfrm>
        </p:grpSpPr>
        <p:pic>
          <p:nvPicPr>
            <p:cNvPr id="5" name="Picture 4">
              <a:extLst>
                <a:ext uri="{FF2B5EF4-FFF2-40B4-BE49-F238E27FC236}">
                  <a16:creationId xmlns:a16="http://schemas.microsoft.com/office/drawing/2014/main" id="{8C02839E-ABA1-FDD2-865C-722A358BF7E7}"/>
                </a:ext>
              </a:extLst>
            </p:cNvPr>
            <p:cNvPicPr>
              <a:picLocks noChangeAspect="1"/>
            </p:cNvPicPr>
            <p:nvPr/>
          </p:nvPicPr>
          <p:blipFill>
            <a:blip r:embed="rId3"/>
            <a:srcRect t="2534" b="2534"/>
            <a:stretch/>
          </p:blipFill>
          <p:spPr>
            <a:xfrm>
              <a:off x="5120878" y="1534787"/>
              <a:ext cx="3515633" cy="2453013"/>
            </a:xfrm>
            <a:prstGeom prst="rect">
              <a:avLst/>
            </a:prstGeom>
          </p:spPr>
        </p:pic>
        <p:sp>
          <p:nvSpPr>
            <p:cNvPr id="6" name="TextBox 5">
              <a:extLst>
                <a:ext uri="{FF2B5EF4-FFF2-40B4-BE49-F238E27FC236}">
                  <a16:creationId xmlns:a16="http://schemas.microsoft.com/office/drawing/2014/main" id="{8098C395-B150-3D3D-6973-9817E30D997A}"/>
                </a:ext>
              </a:extLst>
            </p:cNvPr>
            <p:cNvSpPr txBox="1"/>
            <p:nvPr/>
          </p:nvSpPr>
          <p:spPr>
            <a:xfrm>
              <a:off x="5662669" y="3987800"/>
              <a:ext cx="2432050" cy="698717"/>
            </a:xfrm>
            <a:prstGeom prst="rect">
              <a:avLst/>
            </a:prstGeom>
            <a:noFill/>
          </p:spPr>
          <p:txBody>
            <a:bodyPr wrap="square">
              <a:spAutoFit/>
            </a:bodyPr>
            <a:lstStyle/>
            <a:p>
              <a:pPr algn="ctr">
                <a:lnSpc>
                  <a:spcPct val="150000"/>
                </a:lnSpc>
              </a:pPr>
              <a:r>
                <a:rPr lang="en-US" b="0">
                  <a:solidFill>
                    <a:srgbClr val="333333"/>
                  </a:solidFill>
                  <a:effectLst/>
                  <a:latin typeface="+mj-lt"/>
                </a:rPr>
                <a:t>Đăng ký thực hiện phong trào "Ba đảm đang".</a:t>
              </a:r>
              <a:endParaRPr lang="en-US">
                <a:latin typeface="+mj-lt"/>
              </a:endParaRPr>
            </a:p>
          </p:txBody>
        </p:sp>
      </p:grpSp>
    </p:spTree>
    <p:extLst>
      <p:ext uri="{BB962C8B-B14F-4D97-AF65-F5344CB8AC3E}">
        <p14:creationId xmlns:p14="http://schemas.microsoft.com/office/powerpoint/2010/main" val="11594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907A7-EFEB-F6F7-D43C-D5EB7892374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641D29D0-5AC2-F4D2-3420-7ECBCB2804CD}"/>
              </a:ext>
            </a:extLst>
          </p:cNvPr>
          <p:cNvGrpSpPr/>
          <p:nvPr/>
        </p:nvGrpSpPr>
        <p:grpSpPr>
          <a:xfrm>
            <a:off x="252608" y="529853"/>
            <a:ext cx="4229968" cy="3588683"/>
            <a:chOff x="194930" y="359325"/>
            <a:chExt cx="4229968" cy="3588683"/>
          </a:xfrm>
        </p:grpSpPr>
        <p:pic>
          <p:nvPicPr>
            <p:cNvPr id="9" name="Picture 8">
              <a:extLst>
                <a:ext uri="{FF2B5EF4-FFF2-40B4-BE49-F238E27FC236}">
                  <a16:creationId xmlns:a16="http://schemas.microsoft.com/office/drawing/2014/main" id="{E6775749-55D3-F88F-B48B-810D66B8EAA9}"/>
                </a:ext>
              </a:extLst>
            </p:cNvPr>
            <p:cNvPicPr>
              <a:picLocks noChangeAspect="1"/>
            </p:cNvPicPr>
            <p:nvPr/>
          </p:nvPicPr>
          <p:blipFill>
            <a:blip r:embed="rId2"/>
            <a:srcRect/>
            <a:stretch/>
          </p:blipFill>
          <p:spPr>
            <a:xfrm>
              <a:off x="310066" y="359325"/>
              <a:ext cx="3999695" cy="2566800"/>
            </a:xfrm>
            <a:prstGeom prst="rect">
              <a:avLst/>
            </a:prstGeom>
          </p:spPr>
        </p:pic>
        <p:sp>
          <p:nvSpPr>
            <p:cNvPr id="10" name="TextBox 9">
              <a:extLst>
                <a:ext uri="{FF2B5EF4-FFF2-40B4-BE49-F238E27FC236}">
                  <a16:creationId xmlns:a16="http://schemas.microsoft.com/office/drawing/2014/main" id="{8075904C-F859-9BCC-00B7-8981D5C2A74E}"/>
                </a:ext>
              </a:extLst>
            </p:cNvPr>
            <p:cNvSpPr txBox="1"/>
            <p:nvPr/>
          </p:nvSpPr>
          <p:spPr>
            <a:xfrm>
              <a:off x="194930" y="2926125"/>
              <a:ext cx="4229968" cy="1021883"/>
            </a:xfrm>
            <a:prstGeom prst="rect">
              <a:avLst/>
            </a:prstGeom>
            <a:noFill/>
          </p:spPr>
          <p:txBody>
            <a:bodyPr wrap="square" rtlCol="0">
              <a:spAutoFit/>
            </a:bodyPr>
            <a:lstStyle/>
            <a:p>
              <a:pPr algn="ctr">
                <a:lnSpc>
                  <a:spcPct val="150000"/>
                </a:lnSpc>
              </a:pPr>
              <a:r>
                <a:rPr lang="vi-VN"/>
                <a:t>Đăng ký tham gia Phong trào “Ba đảm nhiệm” (sau chuyển thành Phong trào Phụ nữ “Ba đảm đang”) tại trường cấp III Yên Hòa, Hà Nội.</a:t>
              </a:r>
              <a:endParaRPr lang="en-US"/>
            </a:p>
          </p:txBody>
        </p:sp>
      </p:grpSp>
      <p:grpSp>
        <p:nvGrpSpPr>
          <p:cNvPr id="12" name="Group 11">
            <a:extLst>
              <a:ext uri="{FF2B5EF4-FFF2-40B4-BE49-F238E27FC236}">
                <a16:creationId xmlns:a16="http://schemas.microsoft.com/office/drawing/2014/main" id="{39637307-2294-9A52-6BA0-88FA985FA825}"/>
              </a:ext>
            </a:extLst>
          </p:cNvPr>
          <p:cNvGrpSpPr/>
          <p:nvPr/>
        </p:nvGrpSpPr>
        <p:grpSpPr>
          <a:xfrm>
            <a:off x="4661425" y="1624324"/>
            <a:ext cx="4132647" cy="3192929"/>
            <a:chOff x="404871" y="429020"/>
            <a:chExt cx="4132647" cy="3192929"/>
          </a:xfrm>
        </p:grpSpPr>
        <p:pic>
          <p:nvPicPr>
            <p:cNvPr id="13" name="Picture 12">
              <a:extLst>
                <a:ext uri="{FF2B5EF4-FFF2-40B4-BE49-F238E27FC236}">
                  <a16:creationId xmlns:a16="http://schemas.microsoft.com/office/drawing/2014/main" id="{3162BC6B-B8E2-0104-D3BC-9A44BF6FFA82}"/>
                </a:ext>
              </a:extLst>
            </p:cNvPr>
            <p:cNvPicPr>
              <a:picLocks noChangeAspect="1"/>
            </p:cNvPicPr>
            <p:nvPr/>
          </p:nvPicPr>
          <p:blipFill>
            <a:blip r:embed="rId3"/>
            <a:srcRect/>
            <a:stretch/>
          </p:blipFill>
          <p:spPr>
            <a:xfrm>
              <a:off x="441867" y="429020"/>
              <a:ext cx="4062004" cy="2494212"/>
            </a:xfrm>
            <a:prstGeom prst="rect">
              <a:avLst/>
            </a:prstGeom>
          </p:spPr>
        </p:pic>
        <p:sp>
          <p:nvSpPr>
            <p:cNvPr id="14" name="TextBox 13">
              <a:extLst>
                <a:ext uri="{FF2B5EF4-FFF2-40B4-BE49-F238E27FC236}">
                  <a16:creationId xmlns:a16="http://schemas.microsoft.com/office/drawing/2014/main" id="{B0F5DB4D-54F0-6FFD-A16A-6FE9E2C732CA}"/>
                </a:ext>
              </a:extLst>
            </p:cNvPr>
            <p:cNvSpPr txBox="1"/>
            <p:nvPr/>
          </p:nvSpPr>
          <p:spPr>
            <a:xfrm>
              <a:off x="404871" y="2923232"/>
              <a:ext cx="4132647" cy="698717"/>
            </a:xfrm>
            <a:prstGeom prst="rect">
              <a:avLst/>
            </a:prstGeom>
            <a:noFill/>
          </p:spPr>
          <p:txBody>
            <a:bodyPr wrap="square" rtlCol="0">
              <a:spAutoFit/>
            </a:bodyPr>
            <a:lstStyle/>
            <a:p>
              <a:pPr algn="ctr">
                <a:lnSpc>
                  <a:spcPct val="150000"/>
                </a:lnSpc>
              </a:pPr>
              <a:r>
                <a:rPr lang="vi-VN"/>
                <a:t>Nữ thanh niên Xí nghiệp In Thái Bình viết đơn tình nguyện ra chiến trường đánh Mỹ.</a:t>
              </a:r>
              <a:endParaRPr lang="en-US"/>
            </a:p>
          </p:txBody>
        </p:sp>
      </p:grpSp>
      <p:pic>
        <p:nvPicPr>
          <p:cNvPr id="2" name="Picture 1">
            <a:extLst>
              <a:ext uri="{FF2B5EF4-FFF2-40B4-BE49-F238E27FC236}">
                <a16:creationId xmlns:a16="http://schemas.microsoft.com/office/drawing/2014/main" id="{DDC98EC6-9ED5-FCC2-A655-2132F86B3963}"/>
              </a:ext>
            </a:extLst>
          </p:cNvPr>
          <p:cNvPicPr>
            <a:picLocks noChangeAspect="1"/>
          </p:cNvPicPr>
          <p:nvPr/>
        </p:nvPicPr>
        <p:blipFill>
          <a:blip r:embed="rId4"/>
          <a:stretch>
            <a:fillRect/>
          </a:stretch>
        </p:blipFill>
        <p:spPr>
          <a:xfrm>
            <a:off x="0" y="4946229"/>
            <a:ext cx="1159727" cy="252678"/>
          </a:xfrm>
          <a:prstGeom prst="rect">
            <a:avLst/>
          </a:prstGeom>
        </p:spPr>
      </p:pic>
    </p:spTree>
    <p:extLst>
      <p:ext uri="{BB962C8B-B14F-4D97-AF65-F5344CB8AC3E}">
        <p14:creationId xmlns:p14="http://schemas.microsoft.com/office/powerpoint/2010/main" val="4749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E9135493-C2DA-63A5-7E3D-9A96F179E2AA}"/>
            </a:ext>
          </a:extLst>
        </p:cNvPr>
        <p:cNvGrpSpPr/>
        <p:nvPr/>
      </p:nvGrpSpPr>
      <p:grpSpPr>
        <a:xfrm>
          <a:off x="0" y="0"/>
          <a:ext cx="0" cy="0"/>
          <a:chOff x="0" y="0"/>
          <a:chExt cx="0" cy="0"/>
        </a:xfrm>
      </p:grpSpPr>
      <p:sp>
        <p:nvSpPr>
          <p:cNvPr id="18" name="Title 4">
            <a:extLst>
              <a:ext uri="{FF2B5EF4-FFF2-40B4-BE49-F238E27FC236}">
                <a16:creationId xmlns:a16="http://schemas.microsoft.com/office/drawing/2014/main" id="{BF3059B4-3793-82C0-9375-886EA04E04BE}"/>
              </a:ext>
            </a:extLst>
          </p:cNvPr>
          <p:cNvSpPr>
            <a:spLocks noGrp="1"/>
          </p:cNvSpPr>
          <p:nvPr>
            <p:ph type="title"/>
          </p:nvPr>
        </p:nvSpPr>
        <p:spPr>
          <a:xfrm>
            <a:off x="2988129" y="365220"/>
            <a:ext cx="3167742" cy="653569"/>
          </a:xfrm>
          <a:prstGeom prst="snip2SameRect">
            <a:avLst>
              <a:gd name="adj1" fmla="val 16667"/>
              <a:gd name="adj2" fmla="val 17652"/>
            </a:avLst>
          </a:prstGeom>
          <a:solidFill>
            <a:schemeClr val="accent3">
              <a:lumMod val="75000"/>
            </a:schemeClr>
          </a:solidFill>
          <a:effectLst>
            <a:outerShdw dist="38100" dir="5400000" algn="t" rotWithShape="0">
              <a:prstClr val="black">
                <a:alpha val="40000"/>
              </a:prstClr>
            </a:outerShdw>
          </a:effectLst>
        </p:spPr>
        <p:txBody>
          <a:bodyPr anchor="ctr"/>
          <a:lstStyle/>
          <a:p>
            <a:pPr algn="ctr"/>
            <a:r>
              <a:rPr lang="vi-VN" sz="3000" dirty="0">
                <a:solidFill>
                  <a:srgbClr val="FFFFFF"/>
                </a:solidFill>
                <a:latin typeface="Arial" panose="020B0604020202020204" pitchFamily="34" charset="0"/>
                <a:cs typeface="Arial" panose="020B0604020202020204" pitchFamily="34" charset="0"/>
              </a:rPr>
              <a:t>KẾT LUẬN</a:t>
            </a:r>
          </a:p>
        </p:txBody>
      </p:sp>
      <p:sp>
        <p:nvSpPr>
          <p:cNvPr id="3" name="TextBox 2">
            <a:extLst>
              <a:ext uri="{FF2B5EF4-FFF2-40B4-BE49-F238E27FC236}">
                <a16:creationId xmlns:a16="http://schemas.microsoft.com/office/drawing/2014/main" id="{5673D41B-1251-BF8D-2312-9838B50596B9}"/>
              </a:ext>
            </a:extLst>
          </p:cNvPr>
          <p:cNvSpPr txBox="1"/>
          <p:nvPr/>
        </p:nvSpPr>
        <p:spPr>
          <a:xfrm>
            <a:off x="561208" y="1180930"/>
            <a:ext cx="4408725" cy="3584379"/>
          </a:xfrm>
          <a:prstGeom prst="rect">
            <a:avLst/>
          </a:prstGeom>
          <a:noFill/>
        </p:spPr>
        <p:txBody>
          <a:bodyPr wrap="square">
            <a:spAutoFit/>
          </a:bodyPr>
          <a:lstStyle/>
          <a:p>
            <a:pPr algn="just">
              <a:lnSpc>
                <a:spcPct val="150000"/>
              </a:lnSpc>
              <a:spcBef>
                <a:spcPts val="100"/>
              </a:spcBef>
              <a:spcAft>
                <a:spcPts val="100"/>
              </a:spcAft>
            </a:pPr>
            <a:r>
              <a:rPr lang="vi-VN" sz="2200" kern="100">
                <a:latin typeface="Arial" panose="020B0604020202020204" pitchFamily="34" charset="0"/>
                <a:ea typeface="Calibri" panose="020F0502020204030204" pitchFamily="34" charset="0"/>
                <a:cs typeface="Arial" panose="020B0604020202020204" pitchFamily="34" charset="0"/>
              </a:rPr>
              <a:t>Sau 5 năm  thực hiện kế hoạch (1961 – 1965), miền Bắc đã đạt được những thành tựu tiêu biểu trong xây dựng cơ sở vật chất, kĩ thuật của chủ nghĩa xã hộ, tiếp tục làm nhiệm vụ  hậu phương, chi viện cho miền Nam.</a:t>
            </a:r>
          </a:p>
        </p:txBody>
      </p:sp>
      <p:grpSp>
        <p:nvGrpSpPr>
          <p:cNvPr id="7" name="Group 6">
            <a:extLst>
              <a:ext uri="{FF2B5EF4-FFF2-40B4-BE49-F238E27FC236}">
                <a16:creationId xmlns:a16="http://schemas.microsoft.com/office/drawing/2014/main" id="{ACC3FFF7-2541-1DA9-6B68-8CF9B0A17124}"/>
              </a:ext>
            </a:extLst>
          </p:cNvPr>
          <p:cNvGrpSpPr/>
          <p:nvPr/>
        </p:nvGrpSpPr>
        <p:grpSpPr>
          <a:xfrm>
            <a:off x="5152003" y="1180930"/>
            <a:ext cx="3543264" cy="3808961"/>
            <a:chOff x="5152003" y="1334539"/>
            <a:chExt cx="3543264" cy="3808961"/>
          </a:xfrm>
        </p:grpSpPr>
        <p:pic>
          <p:nvPicPr>
            <p:cNvPr id="4" name="Picture 3" descr="A group of men walking in front of a factory&#10;&#10;Description automatically generated">
              <a:extLst>
                <a:ext uri="{FF2B5EF4-FFF2-40B4-BE49-F238E27FC236}">
                  <a16:creationId xmlns:a16="http://schemas.microsoft.com/office/drawing/2014/main" id="{148205E3-1CA4-AE82-E94A-B2F16A013050}"/>
                </a:ext>
              </a:extLst>
            </p:cNvPr>
            <p:cNvPicPr>
              <a:picLocks noChangeAspect="1"/>
            </p:cNvPicPr>
            <p:nvPr/>
          </p:nvPicPr>
          <p:blipFill>
            <a:blip r:embed="rId3"/>
            <a:srcRect l="25065" t="17182" r="22144"/>
            <a:stretch/>
          </p:blipFill>
          <p:spPr>
            <a:xfrm>
              <a:off x="5152003" y="1334539"/>
              <a:ext cx="3543264" cy="3170786"/>
            </a:xfrm>
            <a:prstGeom prst="rect">
              <a:avLst/>
            </a:prstGeom>
          </p:spPr>
        </p:pic>
        <p:sp>
          <p:nvSpPr>
            <p:cNvPr id="6" name="TextBox 5">
              <a:extLst>
                <a:ext uri="{FF2B5EF4-FFF2-40B4-BE49-F238E27FC236}">
                  <a16:creationId xmlns:a16="http://schemas.microsoft.com/office/drawing/2014/main" id="{EEDCFB0F-5082-B9D5-89A4-FD7DD1DD3F1E}"/>
                </a:ext>
              </a:extLst>
            </p:cNvPr>
            <p:cNvSpPr txBox="1"/>
            <p:nvPr/>
          </p:nvSpPr>
          <p:spPr>
            <a:xfrm>
              <a:off x="5475834" y="4444783"/>
              <a:ext cx="2895601" cy="698717"/>
            </a:xfrm>
            <a:prstGeom prst="rect">
              <a:avLst/>
            </a:prstGeom>
            <a:noFill/>
          </p:spPr>
          <p:txBody>
            <a:bodyPr wrap="square">
              <a:spAutoFit/>
            </a:bodyPr>
            <a:lstStyle/>
            <a:p>
              <a:pPr algn="ctr">
                <a:lnSpc>
                  <a:spcPct val="150000"/>
                </a:lnSpc>
              </a:pPr>
              <a:r>
                <a:rPr lang="en-US"/>
                <a:t>Bác Hồ về thăm tỉnh Thái Nguyên</a:t>
              </a:r>
            </a:p>
            <a:p>
              <a:pPr algn="ctr">
                <a:lnSpc>
                  <a:spcPct val="150000"/>
                </a:lnSpc>
              </a:pPr>
              <a:r>
                <a:rPr lang="en-US"/>
                <a:t>và khu Gang thép lần thứ 3 (1964)</a:t>
              </a:r>
            </a:p>
          </p:txBody>
        </p:sp>
      </p:grpSp>
    </p:spTree>
    <p:extLst>
      <p:ext uri="{BB962C8B-B14F-4D97-AF65-F5344CB8AC3E}">
        <p14:creationId xmlns:p14="http://schemas.microsoft.com/office/powerpoint/2010/main" val="42287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A7FB88-C7A0-EDD0-E190-634275C18C10}"/>
              </a:ext>
            </a:extLst>
          </p:cNvPr>
          <p:cNvGrpSpPr/>
          <p:nvPr/>
        </p:nvGrpSpPr>
        <p:grpSpPr>
          <a:xfrm>
            <a:off x="2318170" y="409443"/>
            <a:ext cx="4507659" cy="760554"/>
            <a:chOff x="631900" y="1522330"/>
            <a:chExt cx="4507659" cy="760554"/>
          </a:xfrm>
        </p:grpSpPr>
        <p:grpSp>
          <p:nvGrpSpPr>
            <p:cNvPr id="6" name="Group 5">
              <a:extLst>
                <a:ext uri="{FF2B5EF4-FFF2-40B4-BE49-F238E27FC236}">
                  <a16:creationId xmlns:a16="http://schemas.microsoft.com/office/drawing/2014/main" id="{7923CE29-0FCD-60AA-BB7D-918C67BE2A56}"/>
                </a:ext>
              </a:extLst>
            </p:cNvPr>
            <p:cNvGrpSpPr/>
            <p:nvPr/>
          </p:nvGrpSpPr>
          <p:grpSpPr>
            <a:xfrm>
              <a:off x="631900" y="1522330"/>
              <a:ext cx="4507659" cy="760554"/>
              <a:chOff x="475783" y="1440555"/>
              <a:chExt cx="4507659" cy="760554"/>
            </a:xfrm>
          </p:grpSpPr>
          <p:sp>
            <p:nvSpPr>
              <p:cNvPr id="8" name="Rectangle: Top Corners Rounded 7">
                <a:extLst>
                  <a:ext uri="{FF2B5EF4-FFF2-40B4-BE49-F238E27FC236}">
                    <a16:creationId xmlns:a16="http://schemas.microsoft.com/office/drawing/2014/main" id="{58B6A1A3-A703-C804-3358-A923C4EEF9CD}"/>
                  </a:ext>
                </a:extLst>
              </p:cNvPr>
              <p:cNvSpPr/>
              <p:nvPr/>
            </p:nvSpPr>
            <p:spPr>
              <a:xfrm>
                <a:off x="475786" y="1440555"/>
                <a:ext cx="422118" cy="98314"/>
              </a:xfrm>
              <a:prstGeom prst="round2Same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Single Corner Rounded 8">
                <a:extLst>
                  <a:ext uri="{FF2B5EF4-FFF2-40B4-BE49-F238E27FC236}">
                    <a16:creationId xmlns:a16="http://schemas.microsoft.com/office/drawing/2014/main" id="{73385AE9-DEF1-F14F-BA29-AE3553A1B8B2}"/>
                  </a:ext>
                </a:extLst>
              </p:cNvPr>
              <p:cNvSpPr/>
              <p:nvPr/>
            </p:nvSpPr>
            <p:spPr>
              <a:xfrm>
                <a:off x="475783" y="1538869"/>
                <a:ext cx="4507659" cy="662240"/>
              </a:xfrm>
              <a:prstGeom prst="round1Rect">
                <a:avLst>
                  <a:gd name="adj" fmla="val 3928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Pentagon 9">
                <a:extLst>
                  <a:ext uri="{FF2B5EF4-FFF2-40B4-BE49-F238E27FC236}">
                    <a16:creationId xmlns:a16="http://schemas.microsoft.com/office/drawing/2014/main" id="{DDE38BC4-08D6-AE78-62D0-4F75D67DA66F}"/>
                  </a:ext>
                </a:extLst>
              </p:cNvPr>
              <p:cNvSpPr/>
              <p:nvPr/>
            </p:nvSpPr>
            <p:spPr>
              <a:xfrm rot="5400000">
                <a:off x="446498" y="1545485"/>
                <a:ext cx="563439" cy="353582"/>
              </a:xfrm>
              <a:prstGeom prst="homePlate">
                <a:avLst>
                  <a:gd name="adj" fmla="val 29488"/>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TextBox 6">
              <a:extLst>
                <a:ext uri="{FF2B5EF4-FFF2-40B4-BE49-F238E27FC236}">
                  <a16:creationId xmlns:a16="http://schemas.microsoft.com/office/drawing/2014/main" id="{5BAA8FF2-E11D-F2A9-B5B8-A316A69A7DA0}"/>
                </a:ext>
              </a:extLst>
            </p:cNvPr>
            <p:cNvSpPr txBox="1"/>
            <p:nvPr/>
          </p:nvSpPr>
          <p:spPr>
            <a:xfrm>
              <a:off x="1136770" y="1720931"/>
              <a:ext cx="3873249" cy="461665"/>
            </a:xfrm>
            <a:prstGeom prst="rect">
              <a:avLst/>
            </a:prstGeom>
            <a:noFill/>
          </p:spPr>
          <p:txBody>
            <a:bodyPr wrap="square" rtlCol="0">
              <a:spAutoFit/>
            </a:bodyPr>
            <a:lstStyle/>
            <a:p>
              <a:pPr algn="ctr"/>
              <a:r>
                <a:rPr lang="en-US" sz="2400" b="1">
                  <a:latin typeface="Arial" panose="020B0604020202020204" pitchFamily="34" charset="0"/>
                  <a:ea typeface="Calibri" panose="020F0502020204030204" pitchFamily="34" charset="0"/>
                  <a:cs typeface="Arial" panose="020B0604020202020204" pitchFamily="34" charset="0"/>
                </a:rPr>
                <a:t>THẢO LUẬN NHÓM ĐÔI</a:t>
              </a:r>
              <a:endParaRPr lang="vi-VN" sz="2400" b="1" dirty="0">
                <a:latin typeface="Arial" panose="020B0604020202020204" pitchFamily="34" charset="0"/>
                <a:cs typeface="Arial" panose="020B0604020202020204" pitchFamily="34" charset="0"/>
              </a:endParaRPr>
            </a:p>
          </p:txBody>
        </p:sp>
      </p:grpSp>
      <p:sp>
        <p:nvSpPr>
          <p:cNvPr id="11" name="Freeform 58">
            <a:extLst>
              <a:ext uri="{FF2B5EF4-FFF2-40B4-BE49-F238E27FC236}">
                <a16:creationId xmlns:a16="http://schemas.microsoft.com/office/drawing/2014/main" id="{D2C65C53-2DC5-1113-FA57-AC0F0917BAD3}"/>
              </a:ext>
            </a:extLst>
          </p:cNvPr>
          <p:cNvSpPr/>
          <p:nvPr/>
        </p:nvSpPr>
        <p:spPr>
          <a:xfrm>
            <a:off x="5782733" y="1665817"/>
            <a:ext cx="3262207" cy="3477683"/>
          </a:xfrm>
          <a:custGeom>
            <a:avLst/>
            <a:gdLst/>
            <a:ahLst/>
            <a:cxnLst/>
            <a:rect l="l" t="t" r="r" b="b"/>
            <a:pathLst>
              <a:path w="1471122" h="1560872">
                <a:moveTo>
                  <a:pt x="0" y="0"/>
                </a:moveTo>
                <a:lnTo>
                  <a:pt x="1471122" y="0"/>
                </a:lnTo>
                <a:lnTo>
                  <a:pt x="1471122" y="1560871"/>
                </a:lnTo>
                <a:lnTo>
                  <a:pt x="0" y="1560871"/>
                </a:lnTo>
                <a:lnTo>
                  <a:pt x="0" y="0"/>
                </a:lnTo>
                <a:close/>
              </a:path>
            </a:pathLst>
          </a:custGeom>
          <a:blipFill>
            <a:blip r:embed="rId2"/>
            <a:stretch>
              <a:fillRect/>
            </a:stretch>
          </a:blipFill>
        </p:spPr>
        <p:txBody>
          <a:bodyPr/>
          <a:lstStyle/>
          <a:p>
            <a:endParaRPr lang="en-US"/>
          </a:p>
        </p:txBody>
      </p:sp>
      <p:sp>
        <p:nvSpPr>
          <p:cNvPr id="16" name="TextBox 15">
            <a:extLst>
              <a:ext uri="{FF2B5EF4-FFF2-40B4-BE49-F238E27FC236}">
                <a16:creationId xmlns:a16="http://schemas.microsoft.com/office/drawing/2014/main" id="{4ED2644A-AF5C-08F9-EF1A-BC7A8ECF5D3B}"/>
              </a:ext>
            </a:extLst>
          </p:cNvPr>
          <p:cNvSpPr txBox="1"/>
          <p:nvPr/>
        </p:nvSpPr>
        <p:spPr>
          <a:xfrm>
            <a:off x="318822" y="1665817"/>
            <a:ext cx="5209911" cy="2805320"/>
          </a:xfrm>
          <a:prstGeom prst="rect">
            <a:avLst/>
          </a:prstGeom>
          <a:noFill/>
        </p:spPr>
        <p:txBody>
          <a:bodyPr wrap="square">
            <a:spAutoFit/>
          </a:bodyPr>
          <a:lstStyle/>
          <a:p>
            <a:pPr algn="just">
              <a:lnSpc>
                <a:spcPct val="150000"/>
              </a:lnSpc>
            </a:pPr>
            <a:r>
              <a:rPr lang="vi-VN" sz="2000"/>
              <a:t>Khai thác Hình 16.2, thông tin mục 1a SGK tr.79, 80 và trả lời câu hỏi: </a:t>
            </a:r>
            <a:r>
              <a:rPr lang="vi-VN" sz="2000" b="1" i="1">
                <a:solidFill>
                  <a:srgbClr val="FF0000"/>
                </a:solidFill>
              </a:rPr>
              <a:t>Trình bày những thành tựu tiêu biểu của miền Bắc trong cải cách ruộng đất, công cuộc khôi phục kinh tế và hàn gắn vết thương chiến tranh từ năm 1954 đến năm 1957. </a:t>
            </a:r>
          </a:p>
        </p:txBody>
      </p:sp>
      <p:pic>
        <p:nvPicPr>
          <p:cNvPr id="2" name="Picture 1">
            <a:extLst>
              <a:ext uri="{FF2B5EF4-FFF2-40B4-BE49-F238E27FC236}">
                <a16:creationId xmlns:a16="http://schemas.microsoft.com/office/drawing/2014/main" id="{72E5D398-13E9-46DD-539B-9CC96F0D6DFC}"/>
              </a:ext>
            </a:extLst>
          </p:cNvPr>
          <p:cNvPicPr>
            <a:picLocks noChangeAspect="1"/>
          </p:cNvPicPr>
          <p:nvPr/>
        </p:nvPicPr>
        <p:blipFill>
          <a:blip r:embed="rId3"/>
          <a:stretch>
            <a:fillRect/>
          </a:stretch>
        </p:blipFill>
        <p:spPr>
          <a:xfrm>
            <a:off x="0" y="4946229"/>
            <a:ext cx="1159727" cy="252678"/>
          </a:xfrm>
          <a:prstGeom prst="rect">
            <a:avLst/>
          </a:prstGeom>
        </p:spPr>
      </p:pic>
    </p:spTree>
    <p:extLst>
      <p:ext uri="{BB962C8B-B14F-4D97-AF65-F5344CB8AC3E}">
        <p14:creationId xmlns:p14="http://schemas.microsoft.com/office/powerpoint/2010/main" val="337638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5"/>
        <p:cNvGrpSpPr/>
        <p:nvPr/>
      </p:nvGrpSpPr>
      <p:grpSpPr>
        <a:xfrm>
          <a:off x="0" y="0"/>
          <a:ext cx="0" cy="0"/>
          <a:chOff x="0" y="0"/>
          <a:chExt cx="0" cy="0"/>
        </a:xfrm>
      </p:grpSpPr>
      <p:pic>
        <p:nvPicPr>
          <p:cNvPr id="2" name="VIệt nam sau hiệp định giơ ne vơ 2">
            <a:hlinkClick r:id="" action="ppaction://media"/>
            <a:extLst>
              <a:ext uri="{FF2B5EF4-FFF2-40B4-BE49-F238E27FC236}">
                <a16:creationId xmlns:a16="http://schemas.microsoft.com/office/drawing/2014/main" id="{8A20597F-600B-B287-C8D9-945378FCE2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9144002" cy="5160579"/>
          </a:xfrm>
          <a:prstGeom prst="rect">
            <a:avLst/>
          </a:prstGeom>
        </p:spPr>
      </p:pic>
      <p:sp>
        <p:nvSpPr>
          <p:cNvPr id="6" name="Scroll: Horizontal 5">
            <a:extLst>
              <a:ext uri="{FF2B5EF4-FFF2-40B4-BE49-F238E27FC236}">
                <a16:creationId xmlns:a16="http://schemas.microsoft.com/office/drawing/2014/main" id="{40D8E23F-FDA4-7A2F-FCAB-9CAC5F8DACCE}"/>
              </a:ext>
            </a:extLst>
          </p:cNvPr>
          <p:cNvSpPr/>
          <p:nvPr/>
        </p:nvSpPr>
        <p:spPr>
          <a:xfrm>
            <a:off x="647700" y="3970867"/>
            <a:ext cx="7848600" cy="914400"/>
          </a:xfrm>
          <a:prstGeom prst="horizontalScroll">
            <a:avLst/>
          </a:prstGeom>
          <a:solidFill>
            <a:schemeClr val="accent6"/>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i="0">
                <a:solidFill>
                  <a:srgbClr val="0F0F0F"/>
                </a:solidFill>
                <a:effectLst/>
              </a:rPr>
              <a:t>Việt Nam sau Hiệp định Giơ-ne-vơ 1954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969838B-8132-2621-4528-892858964715}"/>
              </a:ext>
            </a:extLst>
          </p:cNvPr>
          <p:cNvSpPr/>
          <p:nvPr/>
        </p:nvSpPr>
        <p:spPr>
          <a:xfrm>
            <a:off x="862832" y="3214798"/>
            <a:ext cx="4554109" cy="608169"/>
          </a:xfrm>
          <a:prstGeom prst="roundRect">
            <a:avLst>
              <a:gd name="adj" fmla="val 7426"/>
            </a:avLst>
          </a:prstGeom>
          <a:solidFill>
            <a:srgbClr val="FFFF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Giai cấp địa chủ phong kiến bị xoá bỏ.</a:t>
            </a:r>
            <a:endParaRPr lang="vi-VN" sz="2000" dirty="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B3501C0-56FD-D7E7-1C76-E3DF6777FA2E}"/>
              </a:ext>
            </a:extLst>
          </p:cNvPr>
          <p:cNvSpPr/>
          <p:nvPr/>
        </p:nvSpPr>
        <p:spPr>
          <a:xfrm>
            <a:off x="854232" y="3904141"/>
            <a:ext cx="4562709" cy="858359"/>
          </a:xfrm>
          <a:prstGeom prst="roundRect">
            <a:avLst>
              <a:gd name="adj" fmla="val 11601"/>
            </a:avLst>
          </a:prstGeom>
          <a:solidFill>
            <a:srgbClr val="FFFFFF"/>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Giai cấp nông dân trở thành người làm chủ.</a:t>
            </a:r>
            <a:endParaRPr lang="vi-VN" sz="2000" dirty="0">
              <a:solidFill>
                <a:srgbClr val="000000"/>
              </a:solidFill>
              <a:latin typeface="Arial" panose="020B0604020202020204" pitchFamily="34" charset="0"/>
              <a:cs typeface="Arial" panose="020B0604020202020204" pitchFamily="34" charset="0"/>
            </a:endParaRPr>
          </a:p>
        </p:txBody>
      </p:sp>
      <p:cxnSp>
        <p:nvCxnSpPr>
          <p:cNvPr id="10" name="Elbow Connector 11">
            <a:extLst>
              <a:ext uri="{FF2B5EF4-FFF2-40B4-BE49-F238E27FC236}">
                <a16:creationId xmlns:a16="http://schemas.microsoft.com/office/drawing/2014/main" id="{D216892D-BACF-A00A-E109-38F1BE813552}"/>
              </a:ext>
            </a:extLst>
          </p:cNvPr>
          <p:cNvCxnSpPr>
            <a:cxnSpLocks/>
            <a:endCxn id="8" idx="1"/>
          </p:cNvCxnSpPr>
          <p:nvPr/>
        </p:nvCxnSpPr>
        <p:spPr>
          <a:xfrm rot="16200000" flipH="1">
            <a:off x="393878" y="3049929"/>
            <a:ext cx="532882" cy="405026"/>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3">
            <a:extLst>
              <a:ext uri="{FF2B5EF4-FFF2-40B4-BE49-F238E27FC236}">
                <a16:creationId xmlns:a16="http://schemas.microsoft.com/office/drawing/2014/main" id="{5362CB78-EBD4-585F-0297-C9AB7040D3BF}"/>
              </a:ext>
            </a:extLst>
          </p:cNvPr>
          <p:cNvCxnSpPr>
            <a:cxnSpLocks/>
            <a:endCxn id="9" idx="1"/>
          </p:cNvCxnSpPr>
          <p:nvPr/>
        </p:nvCxnSpPr>
        <p:spPr>
          <a:xfrm rot="16200000" flipH="1">
            <a:off x="-20445" y="3458644"/>
            <a:ext cx="1352928" cy="396426"/>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701B309-FB98-5B56-67DA-3DA8E41A9789}"/>
              </a:ext>
            </a:extLst>
          </p:cNvPr>
          <p:cNvSpPr/>
          <p:nvPr/>
        </p:nvSpPr>
        <p:spPr>
          <a:xfrm>
            <a:off x="252562" y="1156501"/>
            <a:ext cx="5164379" cy="911069"/>
          </a:xfrm>
          <a:prstGeom prst="roundRect">
            <a:avLst>
              <a:gd name="adj" fmla="val 15345"/>
            </a:avLst>
          </a:prstGeom>
          <a:solidFill>
            <a:srgbClr val="FDF2E7"/>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Đẩy mạnh phát động quần chúng thực hiện cải cách ruộng đất. </a:t>
            </a:r>
            <a:endParaRPr lang="vi-VN" sz="2000" dirty="0">
              <a:solidFill>
                <a:srgbClr val="00000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AC6BBFB-BE3D-E268-F143-8E289F65618F}"/>
              </a:ext>
            </a:extLst>
          </p:cNvPr>
          <p:cNvSpPr/>
          <p:nvPr/>
        </p:nvSpPr>
        <p:spPr>
          <a:xfrm>
            <a:off x="252562" y="2148744"/>
            <a:ext cx="5164379" cy="911069"/>
          </a:xfrm>
          <a:prstGeom prst="roundRect">
            <a:avLst>
              <a:gd name="adj" fmla="val 15345"/>
            </a:avLst>
          </a:prstGeom>
          <a:solidFill>
            <a:srgbClr val="FDF2E7"/>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Nông dân được chia ruộng đất, bộ mặt nông thôn miền Bắc thay đổi cơ bản:</a:t>
            </a:r>
            <a:endParaRPr lang="vi-VN" sz="2000" dirty="0">
              <a:solidFill>
                <a:srgbClr val="0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76B1CCE-0234-32DF-20DA-0B053C53A4FA}"/>
              </a:ext>
            </a:extLst>
          </p:cNvPr>
          <p:cNvSpPr txBox="1"/>
          <p:nvPr/>
        </p:nvSpPr>
        <p:spPr>
          <a:xfrm>
            <a:off x="1737360" y="381000"/>
            <a:ext cx="5669280" cy="461665"/>
          </a:xfrm>
          <a:prstGeom prst="rect">
            <a:avLst/>
          </a:prstGeom>
          <a:noFill/>
        </p:spPr>
        <p:txBody>
          <a:bodyPr wrap="square">
            <a:spAutoFit/>
          </a:bodyPr>
          <a:lstStyle/>
          <a:p>
            <a:pPr algn="ctr"/>
            <a:r>
              <a:rPr lang="en-US" sz="2400" b="1">
                <a:solidFill>
                  <a:schemeClr val="tx2">
                    <a:lumMod val="75000"/>
                  </a:schemeClr>
                </a:solidFill>
                <a:latin typeface="Arial" panose="020B0604020202020204" pitchFamily="34" charset="0"/>
                <a:cs typeface="Arial" panose="020B0604020202020204" pitchFamily="34" charset="0"/>
              </a:rPr>
              <a:t>a. </a:t>
            </a:r>
            <a:r>
              <a:rPr lang="vi-VN" sz="2400" b="1">
                <a:solidFill>
                  <a:schemeClr val="tx2">
                    <a:lumMod val="75000"/>
                  </a:schemeClr>
                </a:solidFill>
                <a:latin typeface="Arial" panose="020B0604020202020204" pitchFamily="34" charset="0"/>
                <a:cs typeface="Arial" panose="020B0604020202020204" pitchFamily="34" charset="0"/>
              </a:rPr>
              <a:t>Hoàn thành cải cách ruộng đất </a:t>
            </a:r>
            <a:endParaRPr lang="en-US" sz="2400" b="1">
              <a:solidFill>
                <a:schemeClr val="tx2">
                  <a:lumMod val="75000"/>
                </a:schemeClr>
              </a:solidFill>
            </a:endParaRPr>
          </a:p>
        </p:txBody>
      </p:sp>
      <p:grpSp>
        <p:nvGrpSpPr>
          <p:cNvPr id="3" name="Group 2">
            <a:extLst>
              <a:ext uri="{FF2B5EF4-FFF2-40B4-BE49-F238E27FC236}">
                <a16:creationId xmlns:a16="http://schemas.microsoft.com/office/drawing/2014/main" id="{F7A9E669-F11D-230E-532B-0B395864DD7C}"/>
              </a:ext>
            </a:extLst>
          </p:cNvPr>
          <p:cNvGrpSpPr/>
          <p:nvPr/>
        </p:nvGrpSpPr>
        <p:grpSpPr>
          <a:xfrm>
            <a:off x="5591481" y="1340392"/>
            <a:ext cx="3317846" cy="3280002"/>
            <a:chOff x="5196189" y="1838541"/>
            <a:chExt cx="3317846" cy="3280002"/>
          </a:xfrm>
        </p:grpSpPr>
        <p:pic>
          <p:nvPicPr>
            <p:cNvPr id="6" name="Picture 5">
              <a:extLst>
                <a:ext uri="{FF2B5EF4-FFF2-40B4-BE49-F238E27FC236}">
                  <a16:creationId xmlns:a16="http://schemas.microsoft.com/office/drawing/2014/main" id="{BBDF5F16-1D75-E9A2-F0F5-6F437B63756C}"/>
                </a:ext>
              </a:extLst>
            </p:cNvPr>
            <p:cNvPicPr>
              <a:picLocks noChangeAspect="1" noChangeArrowheads="1"/>
            </p:cNvPicPr>
            <p:nvPr/>
          </p:nvPicPr>
          <p:blipFill>
            <a:blip r:embed="rId3"/>
            <a:srcRect/>
            <a:stretch/>
          </p:blipFill>
          <p:spPr bwMode="auto">
            <a:xfrm>
              <a:off x="5196189" y="1838541"/>
              <a:ext cx="3317846" cy="2581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30D5B1-DE9E-55F7-A0B6-91C037EA49F3}"/>
                </a:ext>
              </a:extLst>
            </p:cNvPr>
            <p:cNvSpPr txBox="1"/>
            <p:nvPr/>
          </p:nvSpPr>
          <p:spPr>
            <a:xfrm>
              <a:off x="5566961" y="4419826"/>
              <a:ext cx="2587259" cy="698717"/>
            </a:xfrm>
            <a:prstGeom prst="rect">
              <a:avLst/>
            </a:prstGeom>
            <a:noFill/>
          </p:spPr>
          <p:txBody>
            <a:bodyPr wrap="square">
              <a:spAutoFit/>
            </a:bodyPr>
            <a:lstStyle/>
            <a:p>
              <a:pPr algn="ctr">
                <a:lnSpc>
                  <a:spcPct val="150000"/>
                </a:lnSpc>
              </a:pPr>
              <a:r>
                <a:rPr lang="vi-V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Nông dân vui mừng khi được nhận ruộng đất.</a:t>
              </a:r>
              <a:endParaRPr lang="vi-VN"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88DCD34-E15B-C74C-7C2A-91D79202EC6B}"/>
              </a:ext>
            </a:extLst>
          </p:cNvPr>
          <p:cNvGrpSpPr/>
          <p:nvPr/>
        </p:nvGrpSpPr>
        <p:grpSpPr>
          <a:xfrm>
            <a:off x="4405672" y="1260555"/>
            <a:ext cx="4539537" cy="3726312"/>
            <a:chOff x="6832729" y="584043"/>
            <a:chExt cx="3970356" cy="3259543"/>
          </a:xfrm>
          <a:noFill/>
        </p:grpSpPr>
        <p:pic>
          <p:nvPicPr>
            <p:cNvPr id="9" name="Picture 8">
              <a:extLst>
                <a:ext uri="{FF2B5EF4-FFF2-40B4-BE49-F238E27FC236}">
                  <a16:creationId xmlns:a16="http://schemas.microsoft.com/office/drawing/2014/main" id="{F8473558-4412-8657-02D2-46AD866F5577}"/>
                </a:ext>
              </a:extLst>
            </p:cNvPr>
            <p:cNvPicPr>
              <a:picLocks noChangeAspect="1" noChangeArrowheads="1"/>
            </p:cNvPicPr>
            <p:nvPr/>
          </p:nvPicPr>
          <p:blipFill>
            <a:blip r:embed="rId2"/>
            <a:srcRect/>
            <a:stretch/>
          </p:blipFill>
          <p:spPr bwMode="auto">
            <a:xfrm>
              <a:off x="6973520" y="584043"/>
              <a:ext cx="3500968" cy="2505179"/>
            </a:xfrm>
            <a:prstGeom prst="rect">
              <a:avLst/>
            </a:prstGeom>
            <a:grpFill/>
          </p:spPr>
        </p:pic>
        <p:sp>
          <p:nvSpPr>
            <p:cNvPr id="10" name="Rectangle 9">
              <a:extLst>
                <a:ext uri="{FF2B5EF4-FFF2-40B4-BE49-F238E27FC236}">
                  <a16:creationId xmlns:a16="http://schemas.microsoft.com/office/drawing/2014/main" id="{E64382F8-4A4C-00A5-B0C6-0A7FCA0720AB}"/>
                </a:ext>
              </a:extLst>
            </p:cNvPr>
            <p:cNvSpPr/>
            <p:nvPr/>
          </p:nvSpPr>
          <p:spPr>
            <a:xfrm>
              <a:off x="6832729" y="3063300"/>
              <a:ext cx="3970356" cy="7802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 tác hóa nông nghiệp được Đảng phát động, tổ chức xây dựng, củng cố ở nông thôn miền Bắc trong kháng chiến chống Mỹ, cứu nước (1954 – 1960)</a:t>
              </a:r>
              <a:endParaRPr lang="vi-VN" sz="1000" dirty="0">
                <a:solidFill>
                  <a:srgbClr val="000000"/>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3EB638E1-AEB6-CAFC-B5B4-8E0BEEDA7C8D}"/>
              </a:ext>
            </a:extLst>
          </p:cNvPr>
          <p:cNvSpPr txBox="1"/>
          <p:nvPr/>
        </p:nvSpPr>
        <p:spPr>
          <a:xfrm>
            <a:off x="369570" y="255707"/>
            <a:ext cx="8404860" cy="1131848"/>
          </a:xfrm>
          <a:prstGeom prst="rect">
            <a:avLst/>
          </a:prstGeom>
          <a:noFill/>
        </p:spPr>
        <p:txBody>
          <a:bodyPr wrap="square">
            <a:spAutoFit/>
          </a:bodyPr>
          <a:lstStyle/>
          <a:p>
            <a:pPr algn="ctr">
              <a:lnSpc>
                <a:spcPct val="150000"/>
              </a:lnSpc>
            </a:pPr>
            <a:r>
              <a:rPr lang="en-US" sz="2400" b="1">
                <a:solidFill>
                  <a:schemeClr val="tx2">
                    <a:lumMod val="75000"/>
                  </a:schemeClr>
                </a:solidFill>
                <a:latin typeface="Arial" panose="020B0604020202020204" pitchFamily="34" charset="0"/>
                <a:cs typeface="Arial" panose="020B0604020202020204" pitchFamily="34" charset="0"/>
              </a:rPr>
              <a:t>b. </a:t>
            </a:r>
            <a:r>
              <a:rPr lang="vi-VN" sz="2400" b="1">
                <a:solidFill>
                  <a:schemeClr val="tx2">
                    <a:lumMod val="75000"/>
                  </a:schemeClr>
                </a:solidFill>
                <a:latin typeface="Arial" panose="020B0604020202020204" pitchFamily="34" charset="0"/>
                <a:cs typeface="Arial" panose="020B0604020202020204" pitchFamily="34" charset="0"/>
              </a:rPr>
              <a:t>Khôi phục kinh tế, hàn gắn vết thương chiến tranh (1955</a:t>
            </a:r>
            <a:r>
              <a:rPr lang="en-US" sz="2400" b="1">
                <a:solidFill>
                  <a:schemeClr val="tx2">
                    <a:lumMod val="75000"/>
                  </a:schemeClr>
                </a:solidFill>
                <a:latin typeface="Arial" panose="020B0604020202020204" pitchFamily="34" charset="0"/>
                <a:cs typeface="Arial" panose="020B0604020202020204" pitchFamily="34" charset="0"/>
              </a:rPr>
              <a:t> </a:t>
            </a:r>
            <a:r>
              <a:rPr lang="vi-VN" sz="2400" b="1">
                <a:solidFill>
                  <a:schemeClr val="tx2">
                    <a:lumMod val="75000"/>
                  </a:schemeClr>
                </a:solidFill>
                <a:latin typeface="Arial" panose="020B0604020202020204" pitchFamily="34" charset="0"/>
                <a:cs typeface="Arial" panose="020B0604020202020204" pitchFamily="34" charset="0"/>
              </a:rPr>
              <a:t>–</a:t>
            </a:r>
            <a:r>
              <a:rPr lang="en-US" sz="2400" b="1">
                <a:solidFill>
                  <a:schemeClr val="tx2">
                    <a:lumMod val="75000"/>
                  </a:schemeClr>
                </a:solidFill>
                <a:latin typeface="Arial" panose="020B0604020202020204" pitchFamily="34" charset="0"/>
                <a:cs typeface="Arial" panose="020B0604020202020204" pitchFamily="34" charset="0"/>
              </a:rPr>
              <a:t> </a:t>
            </a:r>
            <a:r>
              <a:rPr lang="vi-VN" sz="2400" b="1">
                <a:solidFill>
                  <a:schemeClr val="tx2">
                    <a:lumMod val="75000"/>
                  </a:schemeClr>
                </a:solidFill>
                <a:latin typeface="Arial" panose="020B0604020202020204" pitchFamily="34" charset="0"/>
                <a:cs typeface="Arial" panose="020B0604020202020204" pitchFamily="34" charset="0"/>
              </a:rPr>
              <a:t>1957):</a:t>
            </a:r>
            <a:endParaRPr lang="en-US" sz="2400" b="1">
              <a:solidFill>
                <a:schemeClr val="tx2">
                  <a:lumMod val="75000"/>
                </a:schemeClr>
              </a:solidFill>
            </a:endParaRPr>
          </a:p>
        </p:txBody>
      </p:sp>
      <p:sp>
        <p:nvSpPr>
          <p:cNvPr id="3" name="Arrow: Pentagon 2">
            <a:extLst>
              <a:ext uri="{FF2B5EF4-FFF2-40B4-BE49-F238E27FC236}">
                <a16:creationId xmlns:a16="http://schemas.microsoft.com/office/drawing/2014/main" id="{081F8B56-FA29-42C9-4FC8-EF417CA7B0A9}"/>
              </a:ext>
            </a:extLst>
          </p:cNvPr>
          <p:cNvSpPr/>
          <p:nvPr/>
        </p:nvSpPr>
        <p:spPr>
          <a:xfrm>
            <a:off x="0" y="1520041"/>
            <a:ext cx="2606040" cy="608170"/>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4"/>
                </a:solidFill>
              </a:rPr>
              <a:t>Nông nghiệp:</a:t>
            </a:r>
          </a:p>
        </p:txBody>
      </p:sp>
      <p:sp>
        <p:nvSpPr>
          <p:cNvPr id="5" name="TextBox 4">
            <a:extLst>
              <a:ext uri="{FF2B5EF4-FFF2-40B4-BE49-F238E27FC236}">
                <a16:creationId xmlns:a16="http://schemas.microsoft.com/office/drawing/2014/main" id="{B309B684-1A2D-B700-7C14-3AE15B5AC296}"/>
              </a:ext>
            </a:extLst>
          </p:cNvPr>
          <p:cNvSpPr txBox="1"/>
          <p:nvPr/>
        </p:nvSpPr>
        <p:spPr>
          <a:xfrm>
            <a:off x="557561" y="2393183"/>
            <a:ext cx="352806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Sản lượng tăng vượt mức so với trước Chiến tranh thế giới thứ hai.</a:t>
            </a:r>
          </a:p>
          <a:p>
            <a:pPr marL="342900" indent="-342900" algn="just">
              <a:lnSpc>
                <a:spcPct val="150000"/>
              </a:lnSpc>
              <a:buFont typeface="Arial" panose="020B0604020202020204" pitchFamily="34" charset="0"/>
              <a:buChar char="•"/>
            </a:pPr>
            <a:r>
              <a:rPr lang="vi-VN" sz="2000"/>
              <a:t>Giải quyết cơ bản nạn đói.</a:t>
            </a:r>
          </a:p>
        </p:txBody>
      </p:sp>
    </p:spTree>
    <p:extLst>
      <p:ext uri="{BB962C8B-B14F-4D97-AF65-F5344CB8AC3E}">
        <p14:creationId xmlns:p14="http://schemas.microsoft.com/office/powerpoint/2010/main" val="8631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7AF3C-6656-4083-BFBA-175146885ED2}"/>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D31EB5E1-CAC7-E9C7-CE41-6D2F3F152162}"/>
              </a:ext>
            </a:extLst>
          </p:cNvPr>
          <p:cNvSpPr/>
          <p:nvPr/>
        </p:nvSpPr>
        <p:spPr>
          <a:xfrm>
            <a:off x="0" y="529441"/>
            <a:ext cx="2606040" cy="608170"/>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4"/>
                </a:solidFill>
              </a:rPr>
              <a:t>Công nghiệp:</a:t>
            </a:r>
          </a:p>
        </p:txBody>
      </p:sp>
      <p:sp>
        <p:nvSpPr>
          <p:cNvPr id="5" name="TextBox 4">
            <a:extLst>
              <a:ext uri="{FF2B5EF4-FFF2-40B4-BE49-F238E27FC236}">
                <a16:creationId xmlns:a16="http://schemas.microsoft.com/office/drawing/2014/main" id="{8041C03B-7291-FD07-1021-F39FA1285D1C}"/>
              </a:ext>
            </a:extLst>
          </p:cNvPr>
          <p:cNvSpPr txBox="1"/>
          <p:nvPr/>
        </p:nvSpPr>
        <p:spPr>
          <a:xfrm>
            <a:off x="320040" y="1419124"/>
            <a:ext cx="4572000"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Mở rộng các nhà máy đã có, nhiều nhà máy mới được xây dựng. </a:t>
            </a:r>
          </a:p>
          <a:p>
            <a:pPr marL="342900" indent="-342900" algn="just">
              <a:lnSpc>
                <a:spcPct val="150000"/>
              </a:lnSpc>
              <a:buFont typeface="Arial" panose="020B0604020202020204" pitchFamily="34" charset="0"/>
              <a:buChar char="•"/>
            </a:pPr>
            <a:r>
              <a:rPr lang="vi-VN" sz="2000"/>
              <a:t>Hệ thống mậu dịch quốc doanh, hợp tác xã mua bán mở rộng</a:t>
            </a:r>
            <a:r>
              <a:rPr lang="en-US" sz="2000"/>
              <a:t>.</a:t>
            </a:r>
          </a:p>
          <a:p>
            <a:pPr marL="342900" indent="-342900" algn="just">
              <a:lnSpc>
                <a:spcPct val="150000"/>
              </a:lnSpc>
              <a:buFont typeface="Arial" panose="020B0604020202020204" pitchFamily="34" charset="0"/>
              <a:buChar char="•"/>
            </a:pPr>
            <a:r>
              <a:rPr lang="en-US" sz="2000"/>
              <a:t>G</a:t>
            </a:r>
            <a:r>
              <a:rPr lang="vi-VN" sz="2000"/>
              <a:t>iao lưu hàng hoá phát triển. </a:t>
            </a:r>
          </a:p>
          <a:p>
            <a:pPr marL="342900" indent="-342900" algn="just">
              <a:lnSpc>
                <a:spcPct val="150000"/>
              </a:lnSpc>
              <a:buFont typeface="Arial" panose="020B0604020202020204" pitchFamily="34" charset="0"/>
              <a:buChar char="•"/>
            </a:pPr>
            <a:r>
              <a:rPr lang="vi-VN" sz="2000"/>
              <a:t>Đặt quan hệ buôn bán với 27 nước.</a:t>
            </a:r>
          </a:p>
        </p:txBody>
      </p:sp>
      <p:grpSp>
        <p:nvGrpSpPr>
          <p:cNvPr id="4" name="Group 3">
            <a:extLst>
              <a:ext uri="{FF2B5EF4-FFF2-40B4-BE49-F238E27FC236}">
                <a16:creationId xmlns:a16="http://schemas.microsoft.com/office/drawing/2014/main" id="{0B8FDC69-9922-D07F-5485-DFFF354BD2A5}"/>
              </a:ext>
            </a:extLst>
          </p:cNvPr>
          <p:cNvGrpSpPr/>
          <p:nvPr/>
        </p:nvGrpSpPr>
        <p:grpSpPr>
          <a:xfrm>
            <a:off x="5044712" y="1137611"/>
            <a:ext cx="3779248" cy="3375465"/>
            <a:chOff x="7637936" y="1019509"/>
            <a:chExt cx="3422433" cy="3057193"/>
          </a:xfrm>
          <a:noFill/>
        </p:grpSpPr>
        <p:pic>
          <p:nvPicPr>
            <p:cNvPr id="6" name="Picture 5">
              <a:extLst>
                <a:ext uri="{FF2B5EF4-FFF2-40B4-BE49-F238E27FC236}">
                  <a16:creationId xmlns:a16="http://schemas.microsoft.com/office/drawing/2014/main" id="{9B0DC513-991A-B8F7-337E-FD66658BFDD9}"/>
                </a:ext>
              </a:extLst>
            </p:cNvPr>
            <p:cNvPicPr>
              <a:picLocks noChangeAspect="1" noChangeArrowheads="1"/>
            </p:cNvPicPr>
            <p:nvPr/>
          </p:nvPicPr>
          <p:blipFill>
            <a:blip r:embed="rId2"/>
            <a:srcRect/>
            <a:stretch/>
          </p:blipFill>
          <p:spPr bwMode="auto">
            <a:xfrm>
              <a:off x="7705362" y="1019509"/>
              <a:ext cx="3287580" cy="2327581"/>
            </a:xfrm>
            <a:prstGeom prst="rect">
              <a:avLst/>
            </a:prstGeom>
            <a:grpFill/>
          </p:spPr>
        </p:pic>
        <p:sp>
          <p:nvSpPr>
            <p:cNvPr id="7" name="Rectangle 6">
              <a:extLst>
                <a:ext uri="{FF2B5EF4-FFF2-40B4-BE49-F238E27FC236}">
                  <a16:creationId xmlns:a16="http://schemas.microsoft.com/office/drawing/2014/main" id="{70C4200D-8897-FEEE-AE61-755A589845FF}"/>
                </a:ext>
              </a:extLst>
            </p:cNvPr>
            <p:cNvSpPr/>
            <p:nvPr/>
          </p:nvSpPr>
          <p:spPr>
            <a:xfrm>
              <a:off x="7637936" y="3347090"/>
              <a:ext cx="3422433" cy="72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spcBef>
                  <a:spcPts val="100"/>
                </a:spcBef>
                <a:spcAft>
                  <a:spcPts val="10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1954,  Nhà nước tiếp quản </a:t>
              </a:r>
            </a:p>
            <a:p>
              <a:pPr algn="ctr">
                <a:lnSpc>
                  <a:spcPct val="150000"/>
                </a:lnSpc>
                <a:spcBef>
                  <a:spcPts val="100"/>
                </a:spcBef>
                <a:spcAft>
                  <a:spcPts val="10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 máy Dệt Nam Định</a:t>
              </a:r>
              <a:endParaRPr lang="vi-VN"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0228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7685-7A73-7FBE-BBD0-C14D06BDB7FF}"/>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597428F1-8062-FD9D-D856-A84ECB186E19}"/>
              </a:ext>
            </a:extLst>
          </p:cNvPr>
          <p:cNvSpPr/>
          <p:nvPr/>
        </p:nvSpPr>
        <p:spPr>
          <a:xfrm>
            <a:off x="0" y="739335"/>
            <a:ext cx="2977684" cy="608170"/>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4"/>
                </a:solidFill>
              </a:rPr>
              <a:t>Giao thông vận tải:</a:t>
            </a:r>
          </a:p>
        </p:txBody>
      </p:sp>
      <p:sp>
        <p:nvSpPr>
          <p:cNvPr id="5" name="TextBox 4">
            <a:extLst>
              <a:ext uri="{FF2B5EF4-FFF2-40B4-BE49-F238E27FC236}">
                <a16:creationId xmlns:a16="http://schemas.microsoft.com/office/drawing/2014/main" id="{3B4A8271-AC4F-A4AC-6248-6C559730AC1D}"/>
              </a:ext>
            </a:extLst>
          </p:cNvPr>
          <p:cNvSpPr txBox="1"/>
          <p:nvPr/>
        </p:nvSpPr>
        <p:spPr>
          <a:xfrm>
            <a:off x="245576" y="1662964"/>
            <a:ext cx="4739640"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Đường sắt và đường ô tô được khôi phục và phát triển.</a:t>
            </a:r>
          </a:p>
          <a:p>
            <a:pPr marL="342900" indent="-342900" algn="just">
              <a:lnSpc>
                <a:spcPct val="150000"/>
              </a:lnSpc>
              <a:buFont typeface="Arial" panose="020B0604020202020204" pitchFamily="34" charset="0"/>
              <a:buChar char="•"/>
            </a:pPr>
            <a:r>
              <a:rPr lang="vi-VN" sz="2000"/>
              <a:t>Các bến cảng được tu sửa</a:t>
            </a:r>
            <a:r>
              <a:rPr lang="en-US" sz="2000"/>
              <a:t>,</a:t>
            </a:r>
            <a:r>
              <a:rPr lang="vi-VN" sz="2000"/>
              <a:t> mở rộng.</a:t>
            </a:r>
          </a:p>
          <a:p>
            <a:pPr marL="342900" indent="-342900" algn="just">
              <a:lnSpc>
                <a:spcPct val="150000"/>
              </a:lnSpc>
              <a:buFont typeface="Arial" panose="020B0604020202020204" pitchFamily="34" charset="0"/>
              <a:buChar char="•"/>
            </a:pPr>
            <a:r>
              <a:rPr lang="vi-VN" sz="2000"/>
              <a:t>Đường hàng không dân dụng quốc tế được khai thông.</a:t>
            </a:r>
          </a:p>
        </p:txBody>
      </p:sp>
      <p:grpSp>
        <p:nvGrpSpPr>
          <p:cNvPr id="2" name="Group 1">
            <a:extLst>
              <a:ext uri="{FF2B5EF4-FFF2-40B4-BE49-F238E27FC236}">
                <a16:creationId xmlns:a16="http://schemas.microsoft.com/office/drawing/2014/main" id="{93041154-F10C-C1E2-277B-58A1F84848CC}"/>
              </a:ext>
            </a:extLst>
          </p:cNvPr>
          <p:cNvGrpSpPr/>
          <p:nvPr/>
        </p:nvGrpSpPr>
        <p:grpSpPr>
          <a:xfrm>
            <a:off x="5027678" y="1519163"/>
            <a:ext cx="3870746" cy="2631256"/>
            <a:chOff x="5035271" y="1479982"/>
            <a:chExt cx="3870746" cy="2631256"/>
          </a:xfrm>
        </p:grpSpPr>
        <p:pic>
          <p:nvPicPr>
            <p:cNvPr id="8" name="Picture 7">
              <a:extLst>
                <a:ext uri="{FF2B5EF4-FFF2-40B4-BE49-F238E27FC236}">
                  <a16:creationId xmlns:a16="http://schemas.microsoft.com/office/drawing/2014/main" id="{5B059035-AA55-687C-F678-974CEC94D02D}"/>
                </a:ext>
              </a:extLst>
            </p:cNvPr>
            <p:cNvPicPr>
              <a:picLocks noChangeAspect="1" noChangeArrowheads="1"/>
            </p:cNvPicPr>
            <p:nvPr/>
          </p:nvPicPr>
          <p:blipFill>
            <a:blip r:embed="rId2"/>
            <a:srcRect/>
            <a:stretch/>
          </p:blipFill>
          <p:spPr bwMode="auto">
            <a:xfrm>
              <a:off x="5035271" y="1479982"/>
              <a:ext cx="3870746" cy="19325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0A6DCE-A30E-381C-35EE-B2C4EAC36A5E}"/>
                </a:ext>
              </a:extLst>
            </p:cNvPr>
            <p:cNvSpPr txBox="1"/>
            <p:nvPr/>
          </p:nvSpPr>
          <p:spPr>
            <a:xfrm>
              <a:off x="5278280" y="3412521"/>
              <a:ext cx="3521368" cy="698717"/>
            </a:xfrm>
            <a:prstGeom prst="rect">
              <a:avLst/>
            </a:prstGeom>
            <a:noFill/>
          </p:spPr>
          <p:txBody>
            <a:bodyPr wrap="square">
              <a:spAutoFit/>
            </a:bodyPr>
            <a:lstStyle/>
            <a:p>
              <a:pPr algn="ctr">
                <a:lnSpc>
                  <a:spcPct val="150000"/>
                </a:lnSpc>
              </a:pPr>
              <a:r>
                <a:rPr lang="vi-V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Cảng Hải Phòng năm 1955 là cảng biển của nước Việt Nam Dân chủ Cộng hòa.</a:t>
              </a:r>
              <a:endParaRPr lang="vi-VN"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World War I Military Strategy Thesis Defense by Slidesgo">
  <a:themeElements>
    <a:clrScheme name="Simple Light">
      <a:dk1>
        <a:srgbClr val="212121"/>
      </a:dk1>
      <a:lt1>
        <a:srgbClr val="FFFFFF"/>
      </a:lt1>
      <a:dk2>
        <a:srgbClr val="F8FAFB"/>
      </a:dk2>
      <a:lt2>
        <a:srgbClr val="990000"/>
      </a:lt2>
      <a:accent1>
        <a:srgbClr val="EA9999"/>
      </a:accent1>
      <a:accent2>
        <a:srgbClr val="C2C2C2"/>
      </a:accent2>
      <a:accent3>
        <a:srgbClr val="6A6364"/>
      </a:accent3>
      <a:accent4>
        <a:srgbClr val="FFFFFF"/>
      </a:accent4>
      <a:accent5>
        <a:srgbClr val="FFFFFF"/>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3929</TotalTime>
  <Words>2165</Words>
  <Application>Microsoft Office PowerPoint</Application>
  <PresentationFormat>On-screen Show (16:9)</PresentationFormat>
  <Paragraphs>143</Paragraphs>
  <Slides>36</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Calibri</vt:lpstr>
      <vt:lpstr>Montserrat</vt:lpstr>
      <vt:lpstr>Abhaya Libre</vt:lpstr>
      <vt:lpstr>Wingdings</vt:lpstr>
      <vt:lpstr>Arial</vt:lpstr>
      <vt:lpstr>Times New Roman</vt:lpstr>
      <vt:lpstr>Berlin Sans FB Demi</vt:lpstr>
      <vt:lpstr>Arial (Body)</vt:lpstr>
      <vt:lpstr>Blinker</vt:lpstr>
      <vt:lpstr>World War I Military Strategy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BÀI HỌC MỚI!</dc:title>
  <dc:creator>Acer</dc:creator>
  <cp:lastModifiedBy>Giang Giang</cp:lastModifiedBy>
  <cp:revision>72</cp:revision>
  <dcterms:modified xsi:type="dcterms:W3CDTF">2025-03-18T09:44:38Z</dcterms:modified>
</cp:coreProperties>
</file>